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embeddedFontLst>
    <p:embeddedFont>
      <p:font typeface="Oswald SemiBold" charset="0"/>
      <p:regular r:id="rId20"/>
      <p:bold r:id="rId21"/>
    </p:embeddedFont>
    <p:embeddedFont>
      <p:font typeface="Nunito Black" charset="0"/>
      <p:bold r:id="rId22"/>
      <p:boldItalic r:id="rId23"/>
    </p:embeddedFont>
    <p:embeddedFont>
      <p:font typeface="Nunito ExtraBold" charset="0"/>
      <p:bold r:id="rId24"/>
      <p:boldItalic r:id="rId25"/>
    </p:embeddedFont>
    <p:embeddedFont>
      <p:font typeface="Inter" charset="0"/>
      <p:regular r:id="rId26"/>
      <p:bold r:id="rId27"/>
    </p:embeddedFont>
    <p:embeddedFont>
      <p:font typeface="Helvetica Neue" charset="0"/>
      <p:regular r:id="rId28"/>
      <p:bold r:id="rId29"/>
      <p:italic r:id="rId30"/>
      <p:boldItalic r:id="rId31"/>
    </p:embeddedFont>
    <p:embeddedFont>
      <p:font typeface="Mukta" charset="0"/>
      <p:regular r:id="rId32"/>
      <p:bold r:id="rId33"/>
    </p:embeddedFont>
    <p:embeddedFont>
      <p:font typeface="Nunito Medium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Nunito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5G0SaKKTV8JZKul1lFrpvMSZc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1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7564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bffb35730_0_13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g29bffb3573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8a0329ee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248a0329ee5_0_3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248a0329ee5_0_37:notes"/>
          <p:cNvSpPr txBox="1">
            <a:spLocks noGrp="1"/>
          </p:cNvSpPr>
          <p:nvPr>
            <p:ph type="sldNum" idx="12"/>
          </p:nvPr>
        </p:nvSpPr>
        <p:spPr>
          <a:xfrm>
            <a:off x="6905979" y="6513910"/>
            <a:ext cx="5283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8a0329ee5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248a0329ee5_0_76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248e63969_0_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g25248e63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a6e621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24a6e621427_0_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24a6e621427_0_13:notes"/>
          <p:cNvSpPr txBox="1">
            <a:spLocks noGrp="1"/>
          </p:cNvSpPr>
          <p:nvPr>
            <p:ph type="sldNum" idx="12"/>
          </p:nvPr>
        </p:nvSpPr>
        <p:spPr>
          <a:xfrm>
            <a:off x="6905979" y="6513910"/>
            <a:ext cx="5283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bffb35730_0_12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g29bffb3573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a6e62142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24a6e621427_0_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g24a6e621427_0_3:notes"/>
          <p:cNvSpPr txBox="1">
            <a:spLocks noGrp="1"/>
          </p:cNvSpPr>
          <p:nvPr>
            <p:ph type="sldNum" idx="12"/>
          </p:nvPr>
        </p:nvSpPr>
        <p:spPr>
          <a:xfrm>
            <a:off x="6905979" y="6513910"/>
            <a:ext cx="5283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a6e62142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4a6e621427_0_2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24a6e621427_0_23:notes"/>
          <p:cNvSpPr txBox="1">
            <a:spLocks noGrp="1"/>
          </p:cNvSpPr>
          <p:nvPr>
            <p:ph type="sldNum" idx="12"/>
          </p:nvPr>
        </p:nvSpPr>
        <p:spPr>
          <a:xfrm>
            <a:off x="6905979" y="6513910"/>
            <a:ext cx="5283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bffb3573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bffb35730_0_13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3ae99d68d4_1_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3ae99d68d4_1_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g23ae99d68d4_1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23ae99d68d4_1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23ae99d68d4_1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4a6e621427_0_2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4a6e621427_0_2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24a6e621427_0_2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4134" y="464223"/>
            <a:ext cx="559305" cy="556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4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21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32.pn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Relationship Id="rId14" Type="http://schemas.openxmlformats.org/officeDocument/2006/relationships/image" Target="../media/image47.png"/><Relationship Id="rId2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QVnXXnaF6Ar-QRVbj0zDZHUbYVVrwbI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png"/><Relationship Id="rId18" Type="http://schemas.openxmlformats.org/officeDocument/2006/relationships/image" Target="../media/image70.jp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jp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7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31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jp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t="-158" b="16804"/>
          <a:stretch/>
        </p:blipFill>
        <p:spPr>
          <a:xfrm>
            <a:off x="0" y="-657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-3" y="-65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1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1" y="6858000"/>
                </a:lnTo>
                <a:lnTo>
                  <a:pt x="12192001" y="0"/>
                </a:lnTo>
                <a:close/>
              </a:path>
            </a:pathLst>
          </a:custGeom>
          <a:solidFill>
            <a:srgbClr val="000000">
              <a:alpha val="694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"/>
          <p:cNvGrpSpPr/>
          <p:nvPr/>
        </p:nvGrpSpPr>
        <p:grpSpPr>
          <a:xfrm>
            <a:off x="6254496" y="822960"/>
            <a:ext cx="5678424" cy="5332474"/>
            <a:chOff x="6254496" y="822960"/>
            <a:chExt cx="5678424" cy="5332474"/>
          </a:xfrm>
        </p:grpSpPr>
        <p:pic>
          <p:nvPicPr>
            <p:cNvPr id="57" name="Google Shape;5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54496" y="822960"/>
              <a:ext cx="5678424" cy="5332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54182" y="5345823"/>
              <a:ext cx="5075632" cy="248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56741" y="5650405"/>
              <a:ext cx="2752275" cy="1860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"/>
          <p:cNvSpPr txBox="1"/>
          <p:nvPr/>
        </p:nvSpPr>
        <p:spPr>
          <a:xfrm>
            <a:off x="873675" y="2977425"/>
            <a:ext cx="46275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Unlocking More Opportunities with Shuttlers</a:t>
            </a:r>
            <a:endParaRPr sz="2800" i="0" u="none" strike="noStrike" cap="non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9bffb35730_0_139"/>
          <p:cNvPicPr preferRelativeResize="0"/>
          <p:nvPr/>
        </p:nvPicPr>
        <p:blipFill rotWithShape="1">
          <a:blip r:embed="rId3">
            <a:alphaModFix/>
          </a:blip>
          <a:srcRect t="22021" r="8357"/>
          <a:stretch/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9bffb35730_0_139"/>
          <p:cNvSpPr/>
          <p:nvPr/>
        </p:nvSpPr>
        <p:spPr>
          <a:xfrm>
            <a:off x="-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1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1" y="6858000"/>
                </a:lnTo>
                <a:lnTo>
                  <a:pt x="12192001" y="0"/>
                </a:lnTo>
                <a:close/>
              </a:path>
            </a:pathLst>
          </a:custGeom>
          <a:solidFill>
            <a:srgbClr val="000000">
              <a:alpha val="694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9bffb35730_0_139"/>
          <p:cNvSpPr txBox="1"/>
          <p:nvPr/>
        </p:nvSpPr>
        <p:spPr>
          <a:xfrm>
            <a:off x="3189000" y="3117300"/>
            <a:ext cx="5814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The opportunity today</a:t>
            </a:r>
            <a:endParaRPr sz="33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33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134" y="464223"/>
            <a:ext cx="559305" cy="55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0448" y="2412974"/>
            <a:ext cx="1576589" cy="54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9035" y="2327148"/>
            <a:ext cx="714754" cy="67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2375825" y="2470725"/>
            <a:ext cx="7317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2030</a:t>
            </a:r>
            <a:endParaRPr sz="1000" b="1" i="0" u="none" strike="noStrike" cap="non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2499125" y="2721025"/>
            <a:ext cx="7317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2022</a:t>
            </a:r>
            <a:endParaRPr sz="1000" b="1" i="0" u="none" strike="noStrike" cap="non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3973" y="2395425"/>
            <a:ext cx="6495002" cy="367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/>
          <p:nvPr/>
        </p:nvSpPr>
        <p:spPr>
          <a:xfrm>
            <a:off x="7686850" y="4004175"/>
            <a:ext cx="40509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Every dot represents a location on the map and the level of intensity of the request search is based on the number of route search per customer</a:t>
            </a:r>
            <a:endParaRPr sz="1700" b="0" i="0" u="none" strike="noStrike" cap="non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/>
            </a:r>
            <a:br>
              <a:rPr lang="en-US" sz="1700" b="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-US" sz="1700" b="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We have expanded from 30 routes in 2021 to over 251 routes today in Lagos </a:t>
            </a:r>
            <a:endParaRPr sz="1700" b="0" i="0" u="none" strike="noStrike" cap="non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8048650" y="3003800"/>
            <a:ext cx="11955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5A734"/>
                </a:solidFill>
                <a:latin typeface="Nunito Black"/>
                <a:ea typeface="Nunito Black"/>
                <a:cs typeface="Nunito Black"/>
                <a:sym typeface="Nunito Black"/>
              </a:rPr>
              <a:t>251</a:t>
            </a:r>
            <a:endParaRPr sz="2700" b="0" i="0" u="none" strike="noStrike" cap="none">
              <a:solidFill>
                <a:srgbClr val="05A734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routes</a:t>
            </a:r>
            <a:endParaRPr sz="25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9680975" y="3003800"/>
            <a:ext cx="11955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5A734"/>
                </a:solidFill>
                <a:latin typeface="Nunito Black"/>
                <a:ea typeface="Nunito Black"/>
                <a:cs typeface="Nunito Black"/>
                <a:sym typeface="Nunito Black"/>
              </a:rPr>
              <a:t>273</a:t>
            </a:r>
            <a:endParaRPr sz="2700" b="0" i="0" u="none" strike="noStrike" cap="none">
              <a:solidFill>
                <a:srgbClr val="05A734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buses</a:t>
            </a:r>
            <a:endParaRPr sz="25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/>
          <p:nvPr/>
        </p:nvSpPr>
        <p:spPr>
          <a:xfrm>
            <a:off x="884000" y="523375"/>
            <a:ext cx="68028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3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Our customers have requested for the creation of over 1,000 routes within and outside Lagos</a:t>
            </a:r>
            <a:endParaRPr sz="33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7145" y="2712098"/>
            <a:ext cx="2426735" cy="24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8523" y="2801000"/>
            <a:ext cx="1855494" cy="2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9509" y="3019445"/>
            <a:ext cx="947530" cy="24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045" y="3688982"/>
            <a:ext cx="2145180" cy="29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7215" y="3609514"/>
            <a:ext cx="1756895" cy="24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4927" y="3930317"/>
            <a:ext cx="2084420" cy="23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6660" y="4644553"/>
            <a:ext cx="1494168" cy="31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37145" y="4549409"/>
            <a:ext cx="2045736" cy="24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15"/>
          <p:cNvGrpSpPr/>
          <p:nvPr/>
        </p:nvGrpSpPr>
        <p:grpSpPr>
          <a:xfrm>
            <a:off x="1018051" y="1662352"/>
            <a:ext cx="10166583" cy="4493084"/>
            <a:chOff x="1018051" y="1814752"/>
            <a:chExt cx="10166583" cy="4493084"/>
          </a:xfrm>
        </p:grpSpPr>
        <p:pic>
          <p:nvPicPr>
            <p:cNvPr id="193" name="Google Shape;193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729509" y="5057762"/>
              <a:ext cx="600894" cy="134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18051" y="1814752"/>
              <a:ext cx="10166583" cy="4493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1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123930" y="5662814"/>
              <a:ext cx="176785" cy="175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553453" y="5518404"/>
              <a:ext cx="1517903" cy="399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15"/>
            <p:cNvSpPr/>
            <p:nvPr/>
          </p:nvSpPr>
          <p:spPr>
            <a:xfrm>
              <a:off x="7071357" y="5680619"/>
              <a:ext cx="3052445" cy="76200"/>
            </a:xfrm>
            <a:custGeom>
              <a:avLst/>
              <a:gdLst/>
              <a:ahLst/>
              <a:cxnLst/>
              <a:rect l="l" t="t" r="r" b="b"/>
              <a:pathLst>
                <a:path w="3052445" h="76200" extrusionOk="0">
                  <a:moveTo>
                    <a:pt x="2950718" y="57254"/>
                  </a:moveTo>
                  <a:lnTo>
                    <a:pt x="2950592" y="69951"/>
                  </a:lnTo>
                  <a:lnTo>
                    <a:pt x="3052192" y="70840"/>
                  </a:lnTo>
                  <a:lnTo>
                    <a:pt x="3052318" y="58154"/>
                  </a:lnTo>
                  <a:lnTo>
                    <a:pt x="2950718" y="57254"/>
                  </a:lnTo>
                  <a:close/>
                </a:path>
                <a:path w="3052445" h="76200" extrusionOk="0">
                  <a:moveTo>
                    <a:pt x="2899919" y="56796"/>
                  </a:moveTo>
                  <a:lnTo>
                    <a:pt x="2899793" y="69494"/>
                  </a:lnTo>
                  <a:lnTo>
                    <a:pt x="2912489" y="69609"/>
                  </a:lnTo>
                  <a:lnTo>
                    <a:pt x="2912619" y="56908"/>
                  </a:lnTo>
                  <a:lnTo>
                    <a:pt x="2899919" y="56796"/>
                  </a:lnTo>
                  <a:close/>
                </a:path>
                <a:path w="3052445" h="76200" extrusionOk="0">
                  <a:moveTo>
                    <a:pt x="2849119" y="56351"/>
                  </a:moveTo>
                  <a:lnTo>
                    <a:pt x="2848993" y="69051"/>
                  </a:lnTo>
                  <a:lnTo>
                    <a:pt x="2861691" y="69152"/>
                  </a:lnTo>
                  <a:lnTo>
                    <a:pt x="2861820" y="56466"/>
                  </a:lnTo>
                  <a:lnTo>
                    <a:pt x="2849119" y="56351"/>
                  </a:lnTo>
                  <a:close/>
                </a:path>
                <a:path w="3052445" h="76200" extrusionOk="0">
                  <a:moveTo>
                    <a:pt x="2709418" y="55105"/>
                  </a:moveTo>
                  <a:lnTo>
                    <a:pt x="2709292" y="67806"/>
                  </a:lnTo>
                  <a:lnTo>
                    <a:pt x="2810891" y="68709"/>
                  </a:lnTo>
                  <a:lnTo>
                    <a:pt x="2811020" y="56009"/>
                  </a:lnTo>
                  <a:lnTo>
                    <a:pt x="2709418" y="55105"/>
                  </a:lnTo>
                  <a:close/>
                </a:path>
                <a:path w="3052445" h="76200" extrusionOk="0">
                  <a:moveTo>
                    <a:pt x="2658618" y="54662"/>
                  </a:moveTo>
                  <a:lnTo>
                    <a:pt x="2658492" y="67363"/>
                  </a:lnTo>
                  <a:lnTo>
                    <a:pt x="2671193" y="67463"/>
                  </a:lnTo>
                  <a:lnTo>
                    <a:pt x="2671319" y="54763"/>
                  </a:lnTo>
                  <a:lnTo>
                    <a:pt x="2658618" y="54662"/>
                  </a:lnTo>
                  <a:close/>
                </a:path>
                <a:path w="3052445" h="76200" extrusionOk="0">
                  <a:moveTo>
                    <a:pt x="2607818" y="54204"/>
                  </a:moveTo>
                  <a:lnTo>
                    <a:pt x="2607692" y="66906"/>
                  </a:lnTo>
                  <a:lnTo>
                    <a:pt x="2620393" y="67017"/>
                  </a:lnTo>
                  <a:lnTo>
                    <a:pt x="2620519" y="54320"/>
                  </a:lnTo>
                  <a:lnTo>
                    <a:pt x="2607818" y="54204"/>
                  </a:lnTo>
                  <a:close/>
                </a:path>
                <a:path w="3052445" h="76200" extrusionOk="0">
                  <a:moveTo>
                    <a:pt x="2468120" y="52974"/>
                  </a:moveTo>
                  <a:lnTo>
                    <a:pt x="2467991" y="65671"/>
                  </a:lnTo>
                  <a:lnTo>
                    <a:pt x="2569589" y="66560"/>
                  </a:lnTo>
                  <a:lnTo>
                    <a:pt x="2569719" y="53874"/>
                  </a:lnTo>
                  <a:lnTo>
                    <a:pt x="2468120" y="52974"/>
                  </a:lnTo>
                  <a:close/>
                </a:path>
                <a:path w="3052445" h="76200" extrusionOk="0">
                  <a:moveTo>
                    <a:pt x="2417316" y="52517"/>
                  </a:moveTo>
                  <a:lnTo>
                    <a:pt x="2417191" y="65214"/>
                  </a:lnTo>
                  <a:lnTo>
                    <a:pt x="2429892" y="65328"/>
                  </a:lnTo>
                  <a:lnTo>
                    <a:pt x="2430018" y="52628"/>
                  </a:lnTo>
                  <a:lnTo>
                    <a:pt x="2417316" y="52517"/>
                  </a:lnTo>
                  <a:close/>
                </a:path>
                <a:path w="3052445" h="76200" extrusionOk="0">
                  <a:moveTo>
                    <a:pt x="2366518" y="52069"/>
                  </a:moveTo>
                  <a:lnTo>
                    <a:pt x="2366392" y="64771"/>
                  </a:lnTo>
                  <a:lnTo>
                    <a:pt x="2379092" y="64871"/>
                  </a:lnTo>
                  <a:lnTo>
                    <a:pt x="2379218" y="52171"/>
                  </a:lnTo>
                  <a:lnTo>
                    <a:pt x="2366518" y="52069"/>
                  </a:lnTo>
                  <a:close/>
                </a:path>
                <a:path w="3052445" h="76200" extrusionOk="0">
                  <a:moveTo>
                    <a:pt x="2226819" y="50825"/>
                  </a:moveTo>
                  <a:lnTo>
                    <a:pt x="2226689" y="63525"/>
                  </a:lnTo>
                  <a:lnTo>
                    <a:pt x="2328293" y="64429"/>
                  </a:lnTo>
                  <a:lnTo>
                    <a:pt x="2328419" y="51728"/>
                  </a:lnTo>
                  <a:lnTo>
                    <a:pt x="2226819" y="50825"/>
                  </a:lnTo>
                  <a:close/>
                </a:path>
                <a:path w="3052445" h="76200" extrusionOk="0">
                  <a:moveTo>
                    <a:pt x="2176020" y="50382"/>
                  </a:moveTo>
                  <a:lnTo>
                    <a:pt x="2175891" y="63083"/>
                  </a:lnTo>
                  <a:lnTo>
                    <a:pt x="2188591" y="63183"/>
                  </a:lnTo>
                  <a:lnTo>
                    <a:pt x="2188716" y="50482"/>
                  </a:lnTo>
                  <a:lnTo>
                    <a:pt x="2176020" y="50382"/>
                  </a:lnTo>
                  <a:close/>
                </a:path>
                <a:path w="3052445" h="76200" extrusionOk="0">
                  <a:moveTo>
                    <a:pt x="2125220" y="49924"/>
                  </a:moveTo>
                  <a:lnTo>
                    <a:pt x="2125091" y="62626"/>
                  </a:lnTo>
                  <a:lnTo>
                    <a:pt x="2137792" y="62740"/>
                  </a:lnTo>
                  <a:lnTo>
                    <a:pt x="2137918" y="50040"/>
                  </a:lnTo>
                  <a:lnTo>
                    <a:pt x="2125220" y="49924"/>
                  </a:lnTo>
                  <a:close/>
                </a:path>
                <a:path w="3052445" h="76200" extrusionOk="0">
                  <a:moveTo>
                    <a:pt x="1985519" y="48694"/>
                  </a:moveTo>
                  <a:lnTo>
                    <a:pt x="1985393" y="61394"/>
                  </a:lnTo>
                  <a:lnTo>
                    <a:pt x="2086992" y="62283"/>
                  </a:lnTo>
                  <a:lnTo>
                    <a:pt x="2087118" y="49593"/>
                  </a:lnTo>
                  <a:lnTo>
                    <a:pt x="1985519" y="48694"/>
                  </a:lnTo>
                  <a:close/>
                </a:path>
                <a:path w="3052445" h="76200" extrusionOk="0">
                  <a:moveTo>
                    <a:pt x="1934719" y="48237"/>
                  </a:moveTo>
                  <a:lnTo>
                    <a:pt x="1934593" y="60937"/>
                  </a:lnTo>
                  <a:lnTo>
                    <a:pt x="1947291" y="61048"/>
                  </a:lnTo>
                  <a:lnTo>
                    <a:pt x="1947420" y="48351"/>
                  </a:lnTo>
                  <a:lnTo>
                    <a:pt x="1934719" y="48237"/>
                  </a:lnTo>
                  <a:close/>
                </a:path>
                <a:path w="3052445" h="76200" extrusionOk="0">
                  <a:moveTo>
                    <a:pt x="1883919" y="47790"/>
                  </a:moveTo>
                  <a:lnTo>
                    <a:pt x="1883789" y="60491"/>
                  </a:lnTo>
                  <a:lnTo>
                    <a:pt x="1896491" y="60591"/>
                  </a:lnTo>
                  <a:lnTo>
                    <a:pt x="1896620" y="47894"/>
                  </a:lnTo>
                  <a:lnTo>
                    <a:pt x="1883919" y="47790"/>
                  </a:lnTo>
                  <a:close/>
                </a:path>
                <a:path w="3052445" h="76200" extrusionOk="0">
                  <a:moveTo>
                    <a:pt x="1744218" y="46548"/>
                  </a:moveTo>
                  <a:lnTo>
                    <a:pt x="1744092" y="59245"/>
                  </a:lnTo>
                  <a:lnTo>
                    <a:pt x="1845691" y="60148"/>
                  </a:lnTo>
                  <a:lnTo>
                    <a:pt x="1845816" y="47448"/>
                  </a:lnTo>
                  <a:lnTo>
                    <a:pt x="1744218" y="46548"/>
                  </a:lnTo>
                  <a:close/>
                </a:path>
                <a:path w="3052445" h="76200" extrusionOk="0">
                  <a:moveTo>
                    <a:pt x="1693418" y="46102"/>
                  </a:moveTo>
                  <a:lnTo>
                    <a:pt x="1693292" y="58802"/>
                  </a:lnTo>
                  <a:lnTo>
                    <a:pt x="1705993" y="58903"/>
                  </a:lnTo>
                  <a:lnTo>
                    <a:pt x="1706119" y="46202"/>
                  </a:lnTo>
                  <a:lnTo>
                    <a:pt x="1693418" y="46102"/>
                  </a:lnTo>
                  <a:close/>
                </a:path>
                <a:path w="3052445" h="76200" extrusionOk="0">
                  <a:moveTo>
                    <a:pt x="1642619" y="45645"/>
                  </a:moveTo>
                  <a:lnTo>
                    <a:pt x="1642493" y="58345"/>
                  </a:lnTo>
                  <a:lnTo>
                    <a:pt x="1655189" y="58460"/>
                  </a:lnTo>
                  <a:lnTo>
                    <a:pt x="1655319" y="45759"/>
                  </a:lnTo>
                  <a:lnTo>
                    <a:pt x="1642619" y="45645"/>
                  </a:lnTo>
                  <a:close/>
                </a:path>
                <a:path w="3052445" h="76200" extrusionOk="0">
                  <a:moveTo>
                    <a:pt x="1502916" y="44413"/>
                  </a:moveTo>
                  <a:lnTo>
                    <a:pt x="1502916" y="57099"/>
                  </a:lnTo>
                  <a:lnTo>
                    <a:pt x="1604391" y="58003"/>
                  </a:lnTo>
                  <a:lnTo>
                    <a:pt x="1604520" y="45313"/>
                  </a:lnTo>
                  <a:lnTo>
                    <a:pt x="1502916" y="44413"/>
                  </a:lnTo>
                  <a:close/>
                </a:path>
                <a:path w="3052445" h="76200" extrusionOk="0">
                  <a:moveTo>
                    <a:pt x="1452118" y="43955"/>
                  </a:moveTo>
                  <a:lnTo>
                    <a:pt x="1452118" y="56657"/>
                  </a:lnTo>
                  <a:lnTo>
                    <a:pt x="1464818" y="56768"/>
                  </a:lnTo>
                  <a:lnTo>
                    <a:pt x="1464818" y="44071"/>
                  </a:lnTo>
                  <a:lnTo>
                    <a:pt x="1452118" y="43955"/>
                  </a:lnTo>
                  <a:close/>
                </a:path>
                <a:path w="3052445" h="76200" extrusionOk="0">
                  <a:moveTo>
                    <a:pt x="1401318" y="43510"/>
                  </a:moveTo>
                  <a:lnTo>
                    <a:pt x="1401318" y="56210"/>
                  </a:lnTo>
                  <a:lnTo>
                    <a:pt x="1414019" y="56311"/>
                  </a:lnTo>
                  <a:lnTo>
                    <a:pt x="1414019" y="43614"/>
                  </a:lnTo>
                  <a:lnTo>
                    <a:pt x="1401318" y="43510"/>
                  </a:lnTo>
                  <a:close/>
                </a:path>
                <a:path w="3052445" h="76200" extrusionOk="0">
                  <a:moveTo>
                    <a:pt x="1261620" y="42268"/>
                  </a:moveTo>
                  <a:lnTo>
                    <a:pt x="1261620" y="54968"/>
                  </a:lnTo>
                  <a:lnTo>
                    <a:pt x="1363219" y="55868"/>
                  </a:lnTo>
                  <a:lnTo>
                    <a:pt x="1363219" y="43167"/>
                  </a:lnTo>
                  <a:lnTo>
                    <a:pt x="1261620" y="42268"/>
                  </a:lnTo>
                  <a:close/>
                </a:path>
                <a:path w="3052445" h="76200" extrusionOk="0">
                  <a:moveTo>
                    <a:pt x="1210946" y="41821"/>
                  </a:moveTo>
                  <a:lnTo>
                    <a:pt x="1210820" y="54522"/>
                  </a:lnTo>
                  <a:lnTo>
                    <a:pt x="1223518" y="54622"/>
                  </a:lnTo>
                  <a:lnTo>
                    <a:pt x="1223647" y="41925"/>
                  </a:lnTo>
                  <a:lnTo>
                    <a:pt x="1210946" y="41821"/>
                  </a:lnTo>
                  <a:close/>
                </a:path>
                <a:path w="3052445" h="76200" extrusionOk="0">
                  <a:moveTo>
                    <a:pt x="1160147" y="41363"/>
                  </a:moveTo>
                  <a:lnTo>
                    <a:pt x="1160016" y="54065"/>
                  </a:lnTo>
                  <a:lnTo>
                    <a:pt x="1172718" y="54180"/>
                  </a:lnTo>
                  <a:lnTo>
                    <a:pt x="1172843" y="41479"/>
                  </a:lnTo>
                  <a:lnTo>
                    <a:pt x="1160147" y="41363"/>
                  </a:lnTo>
                  <a:close/>
                </a:path>
                <a:path w="3052445" h="76200" extrusionOk="0">
                  <a:moveTo>
                    <a:pt x="1020445" y="40133"/>
                  </a:moveTo>
                  <a:lnTo>
                    <a:pt x="1020319" y="52819"/>
                  </a:lnTo>
                  <a:lnTo>
                    <a:pt x="1121918" y="53723"/>
                  </a:lnTo>
                  <a:lnTo>
                    <a:pt x="1122045" y="41022"/>
                  </a:lnTo>
                  <a:lnTo>
                    <a:pt x="1020445" y="40133"/>
                  </a:lnTo>
                  <a:close/>
                </a:path>
                <a:path w="3052445" h="76200" extrusionOk="0">
                  <a:moveTo>
                    <a:pt x="969646" y="39676"/>
                  </a:moveTo>
                  <a:lnTo>
                    <a:pt x="969519" y="52376"/>
                  </a:lnTo>
                  <a:lnTo>
                    <a:pt x="982220" y="52491"/>
                  </a:lnTo>
                  <a:lnTo>
                    <a:pt x="982346" y="39790"/>
                  </a:lnTo>
                  <a:lnTo>
                    <a:pt x="969646" y="39676"/>
                  </a:lnTo>
                  <a:close/>
                </a:path>
                <a:path w="3052445" h="76200" extrusionOk="0">
                  <a:moveTo>
                    <a:pt x="918846" y="39232"/>
                  </a:moveTo>
                  <a:lnTo>
                    <a:pt x="918720" y="51930"/>
                  </a:lnTo>
                  <a:lnTo>
                    <a:pt x="931416" y="52034"/>
                  </a:lnTo>
                  <a:lnTo>
                    <a:pt x="931547" y="39333"/>
                  </a:lnTo>
                  <a:lnTo>
                    <a:pt x="918846" y="39232"/>
                  </a:lnTo>
                  <a:close/>
                </a:path>
                <a:path w="3052445" h="76200" extrusionOk="0">
                  <a:moveTo>
                    <a:pt x="779145" y="37986"/>
                  </a:moveTo>
                  <a:lnTo>
                    <a:pt x="779018" y="50688"/>
                  </a:lnTo>
                  <a:lnTo>
                    <a:pt x="880618" y="51588"/>
                  </a:lnTo>
                  <a:lnTo>
                    <a:pt x="880747" y="38887"/>
                  </a:lnTo>
                  <a:lnTo>
                    <a:pt x="779145" y="37986"/>
                  </a:lnTo>
                  <a:close/>
                </a:path>
                <a:path w="3052445" h="76200" extrusionOk="0">
                  <a:moveTo>
                    <a:pt x="728345" y="37541"/>
                  </a:moveTo>
                  <a:lnTo>
                    <a:pt x="728219" y="50241"/>
                  </a:lnTo>
                  <a:lnTo>
                    <a:pt x="740919" y="50342"/>
                  </a:lnTo>
                  <a:lnTo>
                    <a:pt x="741046" y="37645"/>
                  </a:lnTo>
                  <a:lnTo>
                    <a:pt x="728345" y="37541"/>
                  </a:lnTo>
                  <a:close/>
                </a:path>
                <a:path w="3052445" h="76200" extrusionOk="0">
                  <a:moveTo>
                    <a:pt x="677545" y="37083"/>
                  </a:moveTo>
                  <a:lnTo>
                    <a:pt x="677419" y="49783"/>
                  </a:lnTo>
                  <a:lnTo>
                    <a:pt x="690120" y="49899"/>
                  </a:lnTo>
                  <a:lnTo>
                    <a:pt x="690246" y="37199"/>
                  </a:lnTo>
                  <a:lnTo>
                    <a:pt x="677545" y="37083"/>
                  </a:lnTo>
                  <a:close/>
                </a:path>
                <a:path w="3052445" h="76200" extrusionOk="0">
                  <a:moveTo>
                    <a:pt x="537847" y="35852"/>
                  </a:moveTo>
                  <a:lnTo>
                    <a:pt x="537718" y="48539"/>
                  </a:lnTo>
                  <a:lnTo>
                    <a:pt x="639320" y="49442"/>
                  </a:lnTo>
                  <a:lnTo>
                    <a:pt x="639446" y="36742"/>
                  </a:lnTo>
                  <a:lnTo>
                    <a:pt x="537847" y="35852"/>
                  </a:lnTo>
                  <a:close/>
                </a:path>
                <a:path w="3052445" h="76200" extrusionOk="0">
                  <a:moveTo>
                    <a:pt x="487043" y="35394"/>
                  </a:moveTo>
                  <a:lnTo>
                    <a:pt x="486918" y="48096"/>
                  </a:lnTo>
                  <a:lnTo>
                    <a:pt x="499619" y="48211"/>
                  </a:lnTo>
                  <a:lnTo>
                    <a:pt x="499745" y="35510"/>
                  </a:lnTo>
                  <a:lnTo>
                    <a:pt x="487043" y="35394"/>
                  </a:lnTo>
                  <a:close/>
                </a:path>
                <a:path w="3052445" h="76200" extrusionOk="0">
                  <a:moveTo>
                    <a:pt x="436245" y="34952"/>
                  </a:moveTo>
                  <a:lnTo>
                    <a:pt x="436118" y="47652"/>
                  </a:lnTo>
                  <a:lnTo>
                    <a:pt x="448819" y="47754"/>
                  </a:lnTo>
                  <a:lnTo>
                    <a:pt x="448945" y="35053"/>
                  </a:lnTo>
                  <a:lnTo>
                    <a:pt x="436245" y="34952"/>
                  </a:lnTo>
                  <a:close/>
                </a:path>
                <a:path w="3052445" h="76200" extrusionOk="0">
                  <a:moveTo>
                    <a:pt x="296546" y="33707"/>
                  </a:moveTo>
                  <a:lnTo>
                    <a:pt x="296420" y="46408"/>
                  </a:lnTo>
                  <a:lnTo>
                    <a:pt x="398019" y="47307"/>
                  </a:lnTo>
                  <a:lnTo>
                    <a:pt x="398146" y="34610"/>
                  </a:lnTo>
                  <a:lnTo>
                    <a:pt x="296546" y="33707"/>
                  </a:lnTo>
                  <a:close/>
                </a:path>
                <a:path w="3052445" h="76200" extrusionOk="0">
                  <a:moveTo>
                    <a:pt x="245747" y="33249"/>
                  </a:moveTo>
                  <a:lnTo>
                    <a:pt x="245616" y="45951"/>
                  </a:lnTo>
                  <a:lnTo>
                    <a:pt x="258318" y="46065"/>
                  </a:lnTo>
                  <a:lnTo>
                    <a:pt x="258443" y="33365"/>
                  </a:lnTo>
                  <a:lnTo>
                    <a:pt x="245747" y="33249"/>
                  </a:lnTo>
                  <a:close/>
                </a:path>
                <a:path w="3052445" h="76200" extrusionOk="0">
                  <a:moveTo>
                    <a:pt x="194947" y="32806"/>
                  </a:moveTo>
                  <a:lnTo>
                    <a:pt x="194818" y="45504"/>
                  </a:lnTo>
                  <a:lnTo>
                    <a:pt x="207518" y="45619"/>
                  </a:lnTo>
                  <a:lnTo>
                    <a:pt x="207645" y="32918"/>
                  </a:lnTo>
                  <a:lnTo>
                    <a:pt x="194947" y="32806"/>
                  </a:lnTo>
                  <a:close/>
                </a:path>
                <a:path w="3052445" h="76200" extrusionOk="0">
                  <a:moveTo>
                    <a:pt x="76583" y="0"/>
                  </a:moveTo>
                  <a:lnTo>
                    <a:pt x="0" y="37429"/>
                  </a:lnTo>
                  <a:lnTo>
                    <a:pt x="75820" y="76201"/>
                  </a:lnTo>
                  <a:lnTo>
                    <a:pt x="76138" y="44449"/>
                  </a:lnTo>
                  <a:lnTo>
                    <a:pt x="63500" y="44338"/>
                  </a:lnTo>
                  <a:lnTo>
                    <a:pt x="63500" y="31636"/>
                  </a:lnTo>
                  <a:lnTo>
                    <a:pt x="76266" y="31636"/>
                  </a:lnTo>
                  <a:lnTo>
                    <a:pt x="76583" y="0"/>
                  </a:lnTo>
                  <a:close/>
                </a:path>
                <a:path w="3052445" h="76200" extrusionOk="0">
                  <a:moveTo>
                    <a:pt x="76265" y="31749"/>
                  </a:moveTo>
                  <a:lnTo>
                    <a:pt x="76138" y="44449"/>
                  </a:lnTo>
                  <a:lnTo>
                    <a:pt x="156719" y="45162"/>
                  </a:lnTo>
                  <a:lnTo>
                    <a:pt x="156845" y="32461"/>
                  </a:lnTo>
                  <a:lnTo>
                    <a:pt x="76265" y="31749"/>
                  </a:lnTo>
                  <a:close/>
                </a:path>
                <a:path w="3052445" h="76200" extrusionOk="0">
                  <a:moveTo>
                    <a:pt x="63500" y="31636"/>
                  </a:moveTo>
                  <a:lnTo>
                    <a:pt x="63500" y="44338"/>
                  </a:lnTo>
                  <a:lnTo>
                    <a:pt x="76138" y="44449"/>
                  </a:lnTo>
                  <a:lnTo>
                    <a:pt x="76265" y="31749"/>
                  </a:lnTo>
                  <a:lnTo>
                    <a:pt x="63500" y="31636"/>
                  </a:lnTo>
                  <a:close/>
                </a:path>
                <a:path w="3052445" h="76200" extrusionOk="0">
                  <a:moveTo>
                    <a:pt x="76266" y="31636"/>
                  </a:moveTo>
                  <a:lnTo>
                    <a:pt x="63500" y="31636"/>
                  </a:lnTo>
                  <a:lnTo>
                    <a:pt x="76265" y="317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1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5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00" name="Google Shape;200;p1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/>
          <p:nvPr/>
        </p:nvSpPr>
        <p:spPr>
          <a:xfrm>
            <a:off x="838750" y="1529475"/>
            <a:ext cx="6232500" cy="7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84" y="839609"/>
            <a:ext cx="6728212" cy="3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113" y="1327290"/>
            <a:ext cx="7318165" cy="2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698" y="2953400"/>
            <a:ext cx="2333170" cy="2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7145" y="2864498"/>
            <a:ext cx="2426735" cy="24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29509" y="3169298"/>
            <a:ext cx="980878" cy="18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2045" y="3841382"/>
            <a:ext cx="2018630" cy="29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37215" y="3761914"/>
            <a:ext cx="1756895" cy="245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6"/>
          <p:cNvGrpSpPr/>
          <p:nvPr/>
        </p:nvGrpSpPr>
        <p:grpSpPr>
          <a:xfrm>
            <a:off x="1018051" y="1814752"/>
            <a:ext cx="10166583" cy="4493084"/>
            <a:chOff x="1018051" y="1814752"/>
            <a:chExt cx="10166583" cy="4493084"/>
          </a:xfrm>
        </p:grpSpPr>
        <p:pic>
          <p:nvPicPr>
            <p:cNvPr id="214" name="Google Shape;214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24927" y="4082717"/>
              <a:ext cx="2084420" cy="230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18051" y="1814752"/>
              <a:ext cx="10166583" cy="4493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6"/>
            <p:cNvSpPr/>
            <p:nvPr/>
          </p:nvSpPr>
          <p:spPr>
            <a:xfrm>
              <a:off x="7976613" y="3349753"/>
              <a:ext cx="2059305" cy="1077595"/>
            </a:xfrm>
            <a:custGeom>
              <a:avLst/>
              <a:gdLst/>
              <a:ahLst/>
              <a:cxnLst/>
              <a:rect l="l" t="t" r="r" b="b"/>
              <a:pathLst>
                <a:path w="2059304" h="1077595" extrusionOk="0">
                  <a:moveTo>
                    <a:pt x="2058926" y="0"/>
                  </a:moveTo>
                  <a:lnTo>
                    <a:pt x="0" y="0"/>
                  </a:lnTo>
                  <a:lnTo>
                    <a:pt x="0" y="1077465"/>
                  </a:lnTo>
                  <a:lnTo>
                    <a:pt x="2058926" y="1077465"/>
                  </a:lnTo>
                  <a:lnTo>
                    <a:pt x="2058926" y="0"/>
                  </a:lnTo>
                  <a:close/>
                </a:path>
              </a:pathLst>
            </a:custGeom>
            <a:solidFill>
              <a:srgbClr val="00A83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" name="Google Shape;217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087889" y="3497299"/>
              <a:ext cx="1693839" cy="358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079202" y="4031870"/>
              <a:ext cx="1855206" cy="147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693175" y="4214750"/>
              <a:ext cx="623620" cy="11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093707" y="4399786"/>
              <a:ext cx="1624582" cy="1556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0315954" y="5717185"/>
              <a:ext cx="77724" cy="77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11931" y="4698126"/>
              <a:ext cx="4910971" cy="246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108623" y="5002923"/>
              <a:ext cx="4796971" cy="246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112187" y="5307725"/>
              <a:ext cx="5200869" cy="244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113462" y="5612526"/>
              <a:ext cx="2338674" cy="2461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1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28" name="Google Shape;228;p1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8a0329ee5_0_37"/>
          <p:cNvSpPr txBox="1">
            <a:spLocks noGrp="1"/>
          </p:cNvSpPr>
          <p:nvPr>
            <p:ph type="ctrTitle"/>
          </p:nvPr>
        </p:nvSpPr>
        <p:spPr>
          <a:xfrm>
            <a:off x="316250" y="2346275"/>
            <a:ext cx="1869300" cy="15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10000">
                <a:solidFill>
                  <a:srgbClr val="20E68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25</a:t>
            </a:r>
            <a:endParaRPr sz="10000">
              <a:solidFill>
                <a:srgbClr val="20E68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35" name="Google Shape;235;g248a0329ee5_0_37"/>
          <p:cNvSpPr txBox="1">
            <a:spLocks noGrp="1"/>
          </p:cNvSpPr>
          <p:nvPr>
            <p:ph type="ctrTitle"/>
          </p:nvPr>
        </p:nvSpPr>
        <p:spPr>
          <a:xfrm>
            <a:off x="794625" y="432400"/>
            <a:ext cx="43716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3725">
                <a:latin typeface="Nunito ExtraBold"/>
                <a:ea typeface="Nunito ExtraBold"/>
                <a:cs typeface="Nunito ExtraBold"/>
                <a:sym typeface="Nunito ExtraBold"/>
              </a:rPr>
              <a:t>Largest mobility platform in Africa</a:t>
            </a:r>
            <a:endParaRPr sz="3725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36" name="Google Shape;236;g248a0329ee5_0_37"/>
          <p:cNvSpPr txBox="1">
            <a:spLocks noGrp="1"/>
          </p:cNvSpPr>
          <p:nvPr>
            <p:ph type="ctrTitle"/>
          </p:nvPr>
        </p:nvSpPr>
        <p:spPr>
          <a:xfrm>
            <a:off x="794625" y="1697800"/>
            <a:ext cx="5118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226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Local leadership, global scale</a:t>
            </a:r>
            <a:endParaRPr sz="2226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g248a0329ee5_0_37"/>
          <p:cNvSpPr txBox="1">
            <a:spLocks noGrp="1"/>
          </p:cNvSpPr>
          <p:nvPr>
            <p:ph type="ctrTitle"/>
          </p:nvPr>
        </p:nvSpPr>
        <p:spPr>
          <a:xfrm>
            <a:off x="2272200" y="2589550"/>
            <a:ext cx="19854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Cities, 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in 11 countries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8" name="Google Shape;238;g248a0329ee5_0_37"/>
          <p:cNvSpPr txBox="1">
            <a:spLocks noGrp="1"/>
          </p:cNvSpPr>
          <p:nvPr>
            <p:ph type="ctrTitle"/>
          </p:nvPr>
        </p:nvSpPr>
        <p:spPr>
          <a:xfrm>
            <a:off x="432775" y="3693225"/>
            <a:ext cx="3824700" cy="15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10000">
                <a:solidFill>
                  <a:srgbClr val="20E68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$100M</a:t>
            </a:r>
            <a:endParaRPr sz="10000">
              <a:solidFill>
                <a:srgbClr val="20E68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39" name="Google Shape;239;g248a0329ee5_0_37"/>
          <p:cNvSpPr txBox="1">
            <a:spLocks noGrp="1"/>
          </p:cNvSpPr>
          <p:nvPr>
            <p:ph type="ctrTitle"/>
          </p:nvPr>
        </p:nvSpPr>
        <p:spPr>
          <a:xfrm>
            <a:off x="432775" y="5118650"/>
            <a:ext cx="3522600" cy="15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10000">
                <a:solidFill>
                  <a:srgbClr val="20E68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~40%</a:t>
            </a:r>
            <a:endParaRPr sz="10000">
              <a:solidFill>
                <a:srgbClr val="20E68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40" name="Google Shape;240;g248a0329ee5_0_37"/>
          <p:cNvSpPr txBox="1">
            <a:spLocks noGrp="1"/>
          </p:cNvSpPr>
          <p:nvPr>
            <p:ph type="ctrTitle"/>
          </p:nvPr>
        </p:nvSpPr>
        <p:spPr>
          <a:xfrm>
            <a:off x="3853900" y="5434800"/>
            <a:ext cx="30624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Of Market share in cities 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we operate in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41" name="Google Shape;241;g248a0329ee5_0_37"/>
          <p:cNvGrpSpPr/>
          <p:nvPr/>
        </p:nvGrpSpPr>
        <p:grpSpPr>
          <a:xfrm>
            <a:off x="5252075" y="1755900"/>
            <a:ext cx="6733025" cy="3950050"/>
            <a:chOff x="617" y="1370"/>
            <a:chExt cx="4531" cy="2740"/>
          </a:xfrm>
        </p:grpSpPr>
        <p:sp>
          <p:nvSpPr>
            <p:cNvPr id="242" name="Google Shape;242;g248a0329ee5_0_37"/>
            <p:cNvSpPr/>
            <p:nvPr/>
          </p:nvSpPr>
          <p:spPr>
            <a:xfrm>
              <a:off x="1599" y="1634"/>
              <a:ext cx="84" cy="186"/>
            </a:xfrm>
            <a:custGeom>
              <a:avLst/>
              <a:gdLst/>
              <a:ahLst/>
              <a:cxnLst/>
              <a:rect l="l" t="t" r="r" b="b"/>
              <a:pathLst>
                <a:path w="84" h="186" extrusionOk="0">
                  <a:moveTo>
                    <a:pt x="76" y="8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4" y="8"/>
                  </a:lnTo>
                  <a:lnTo>
                    <a:pt x="56" y="16"/>
                  </a:lnTo>
                  <a:lnTo>
                    <a:pt x="50" y="22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8" y="88"/>
                  </a:lnTo>
                  <a:lnTo>
                    <a:pt x="2" y="116"/>
                  </a:lnTo>
                  <a:lnTo>
                    <a:pt x="2" y="124"/>
                  </a:lnTo>
                  <a:lnTo>
                    <a:pt x="0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4" y="148"/>
                  </a:lnTo>
                  <a:lnTo>
                    <a:pt x="6" y="150"/>
                  </a:lnTo>
                  <a:lnTo>
                    <a:pt x="6" y="154"/>
                  </a:lnTo>
                  <a:lnTo>
                    <a:pt x="4" y="158"/>
                  </a:lnTo>
                  <a:lnTo>
                    <a:pt x="4" y="162"/>
                  </a:lnTo>
                  <a:lnTo>
                    <a:pt x="4" y="168"/>
                  </a:lnTo>
                  <a:lnTo>
                    <a:pt x="4" y="172"/>
                  </a:lnTo>
                  <a:lnTo>
                    <a:pt x="6" y="176"/>
                  </a:lnTo>
                  <a:lnTo>
                    <a:pt x="8" y="178"/>
                  </a:lnTo>
                  <a:lnTo>
                    <a:pt x="14" y="178"/>
                  </a:lnTo>
                  <a:lnTo>
                    <a:pt x="20" y="178"/>
                  </a:lnTo>
                  <a:lnTo>
                    <a:pt x="24" y="180"/>
                  </a:lnTo>
                  <a:lnTo>
                    <a:pt x="26" y="182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40" y="186"/>
                  </a:lnTo>
                  <a:lnTo>
                    <a:pt x="42" y="186"/>
                  </a:lnTo>
                  <a:lnTo>
                    <a:pt x="44" y="184"/>
                  </a:lnTo>
                  <a:lnTo>
                    <a:pt x="46" y="184"/>
                  </a:lnTo>
                  <a:lnTo>
                    <a:pt x="48" y="180"/>
                  </a:lnTo>
                  <a:lnTo>
                    <a:pt x="50" y="178"/>
                  </a:lnTo>
                  <a:lnTo>
                    <a:pt x="48" y="174"/>
                  </a:lnTo>
                  <a:lnTo>
                    <a:pt x="46" y="172"/>
                  </a:lnTo>
                  <a:lnTo>
                    <a:pt x="44" y="170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30" y="158"/>
                  </a:lnTo>
                  <a:lnTo>
                    <a:pt x="30" y="154"/>
                  </a:lnTo>
                  <a:lnTo>
                    <a:pt x="26" y="142"/>
                  </a:lnTo>
                  <a:lnTo>
                    <a:pt x="26" y="128"/>
                  </a:lnTo>
                  <a:lnTo>
                    <a:pt x="26" y="112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4" y="86"/>
                  </a:lnTo>
                  <a:lnTo>
                    <a:pt x="36" y="82"/>
                  </a:lnTo>
                  <a:lnTo>
                    <a:pt x="40" y="76"/>
                  </a:lnTo>
                  <a:lnTo>
                    <a:pt x="48" y="66"/>
                  </a:lnTo>
                  <a:lnTo>
                    <a:pt x="56" y="50"/>
                  </a:lnTo>
                  <a:lnTo>
                    <a:pt x="66" y="36"/>
                  </a:lnTo>
                  <a:lnTo>
                    <a:pt x="84" y="22"/>
                  </a:lnTo>
                  <a:lnTo>
                    <a:pt x="76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g248a0329ee5_0_37"/>
            <p:cNvSpPr/>
            <p:nvPr/>
          </p:nvSpPr>
          <p:spPr>
            <a:xfrm>
              <a:off x="1421" y="1478"/>
              <a:ext cx="110" cy="70"/>
            </a:xfrm>
            <a:custGeom>
              <a:avLst/>
              <a:gdLst/>
              <a:ahLst/>
              <a:cxnLst/>
              <a:rect l="l" t="t" r="r" b="b"/>
              <a:pathLst>
                <a:path w="110" h="70" extrusionOk="0">
                  <a:moveTo>
                    <a:pt x="26" y="10"/>
                  </a:moveTo>
                  <a:lnTo>
                    <a:pt x="26" y="10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4" y="22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8" y="38"/>
                  </a:lnTo>
                  <a:lnTo>
                    <a:pt x="22" y="42"/>
                  </a:lnTo>
                  <a:lnTo>
                    <a:pt x="34" y="44"/>
                  </a:lnTo>
                  <a:lnTo>
                    <a:pt x="46" y="44"/>
                  </a:lnTo>
                  <a:lnTo>
                    <a:pt x="50" y="44"/>
                  </a:lnTo>
                  <a:lnTo>
                    <a:pt x="68" y="70"/>
                  </a:lnTo>
                  <a:lnTo>
                    <a:pt x="86" y="56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2" y="42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4" y="32"/>
                  </a:lnTo>
                  <a:lnTo>
                    <a:pt x="108" y="28"/>
                  </a:lnTo>
                  <a:lnTo>
                    <a:pt x="110" y="22"/>
                  </a:lnTo>
                  <a:lnTo>
                    <a:pt x="110" y="18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0" y="20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80" y="32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8" y="14"/>
                  </a:lnTo>
                  <a:lnTo>
                    <a:pt x="62" y="10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2" y="2"/>
                  </a:lnTo>
                  <a:lnTo>
                    <a:pt x="54" y="2"/>
                  </a:lnTo>
                  <a:lnTo>
                    <a:pt x="44" y="0"/>
                  </a:lnTo>
                  <a:lnTo>
                    <a:pt x="34" y="4"/>
                  </a:lnTo>
                  <a:lnTo>
                    <a:pt x="26" y="1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248a0329ee5_0_37"/>
            <p:cNvSpPr/>
            <p:nvPr/>
          </p:nvSpPr>
          <p:spPr>
            <a:xfrm>
              <a:off x="1051" y="1494"/>
              <a:ext cx="110" cy="220"/>
            </a:xfrm>
            <a:custGeom>
              <a:avLst/>
              <a:gdLst/>
              <a:ahLst/>
              <a:cxnLst/>
              <a:rect l="l" t="t" r="r" b="b"/>
              <a:pathLst>
                <a:path w="110" h="220" extrusionOk="0">
                  <a:moveTo>
                    <a:pt x="44" y="22"/>
                  </a:moveTo>
                  <a:lnTo>
                    <a:pt x="44" y="20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2" y="30"/>
                  </a:lnTo>
                  <a:lnTo>
                    <a:pt x="20" y="26"/>
                  </a:lnTo>
                  <a:lnTo>
                    <a:pt x="16" y="22"/>
                  </a:lnTo>
                  <a:lnTo>
                    <a:pt x="12" y="18"/>
                  </a:lnTo>
                  <a:lnTo>
                    <a:pt x="8" y="16"/>
                  </a:lnTo>
                  <a:lnTo>
                    <a:pt x="2" y="16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8" y="84"/>
                  </a:lnTo>
                  <a:lnTo>
                    <a:pt x="14" y="94"/>
                  </a:lnTo>
                  <a:lnTo>
                    <a:pt x="28" y="114"/>
                  </a:lnTo>
                  <a:lnTo>
                    <a:pt x="42" y="106"/>
                  </a:lnTo>
                  <a:lnTo>
                    <a:pt x="44" y="94"/>
                  </a:lnTo>
                  <a:lnTo>
                    <a:pt x="58" y="94"/>
                  </a:lnTo>
                  <a:lnTo>
                    <a:pt x="58" y="96"/>
                  </a:lnTo>
                  <a:lnTo>
                    <a:pt x="60" y="96"/>
                  </a:lnTo>
                  <a:lnTo>
                    <a:pt x="64" y="98"/>
                  </a:lnTo>
                  <a:lnTo>
                    <a:pt x="66" y="100"/>
                  </a:lnTo>
                  <a:lnTo>
                    <a:pt x="68" y="104"/>
                  </a:lnTo>
                  <a:lnTo>
                    <a:pt x="68" y="106"/>
                  </a:lnTo>
                  <a:lnTo>
                    <a:pt x="66" y="110"/>
                  </a:lnTo>
                  <a:lnTo>
                    <a:pt x="62" y="114"/>
                  </a:lnTo>
                  <a:lnTo>
                    <a:pt x="54" y="122"/>
                  </a:lnTo>
                  <a:lnTo>
                    <a:pt x="46" y="126"/>
                  </a:lnTo>
                  <a:lnTo>
                    <a:pt x="40" y="128"/>
                  </a:lnTo>
                  <a:lnTo>
                    <a:pt x="38" y="130"/>
                  </a:lnTo>
                  <a:lnTo>
                    <a:pt x="36" y="132"/>
                  </a:lnTo>
                  <a:lnTo>
                    <a:pt x="36" y="144"/>
                  </a:lnTo>
                  <a:lnTo>
                    <a:pt x="46" y="152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8" y="170"/>
                  </a:lnTo>
                  <a:lnTo>
                    <a:pt x="40" y="176"/>
                  </a:lnTo>
                  <a:lnTo>
                    <a:pt x="42" y="182"/>
                  </a:lnTo>
                  <a:lnTo>
                    <a:pt x="44" y="188"/>
                  </a:lnTo>
                  <a:lnTo>
                    <a:pt x="48" y="192"/>
                  </a:lnTo>
                  <a:lnTo>
                    <a:pt x="52" y="196"/>
                  </a:lnTo>
                  <a:lnTo>
                    <a:pt x="56" y="202"/>
                  </a:lnTo>
                  <a:lnTo>
                    <a:pt x="58" y="208"/>
                  </a:lnTo>
                  <a:lnTo>
                    <a:pt x="62" y="212"/>
                  </a:lnTo>
                  <a:lnTo>
                    <a:pt x="64" y="216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74" y="212"/>
                  </a:lnTo>
                  <a:lnTo>
                    <a:pt x="84" y="172"/>
                  </a:lnTo>
                  <a:lnTo>
                    <a:pt x="90" y="154"/>
                  </a:lnTo>
                  <a:lnTo>
                    <a:pt x="94" y="132"/>
                  </a:lnTo>
                  <a:lnTo>
                    <a:pt x="104" y="98"/>
                  </a:lnTo>
                  <a:lnTo>
                    <a:pt x="106" y="96"/>
                  </a:lnTo>
                  <a:lnTo>
                    <a:pt x="108" y="88"/>
                  </a:lnTo>
                  <a:lnTo>
                    <a:pt x="110" y="76"/>
                  </a:lnTo>
                  <a:lnTo>
                    <a:pt x="108" y="66"/>
                  </a:lnTo>
                  <a:lnTo>
                    <a:pt x="98" y="46"/>
                  </a:lnTo>
                  <a:lnTo>
                    <a:pt x="102" y="22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4" y="2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248a0329ee5_0_37"/>
            <p:cNvSpPr/>
            <p:nvPr/>
          </p:nvSpPr>
          <p:spPr>
            <a:xfrm>
              <a:off x="1139" y="1454"/>
              <a:ext cx="122" cy="94"/>
            </a:xfrm>
            <a:custGeom>
              <a:avLst/>
              <a:gdLst/>
              <a:ahLst/>
              <a:cxnLst/>
              <a:rect l="l" t="t" r="r" b="b"/>
              <a:pathLst>
                <a:path w="122" h="94" extrusionOk="0">
                  <a:moveTo>
                    <a:pt x="22" y="0"/>
                  </a:moveTo>
                  <a:lnTo>
                    <a:pt x="14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4" y="54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2" y="60"/>
                  </a:lnTo>
                  <a:lnTo>
                    <a:pt x="30" y="62"/>
                  </a:lnTo>
                  <a:lnTo>
                    <a:pt x="28" y="66"/>
                  </a:lnTo>
                  <a:lnTo>
                    <a:pt x="24" y="70"/>
                  </a:lnTo>
                  <a:lnTo>
                    <a:pt x="24" y="74"/>
                  </a:lnTo>
                  <a:lnTo>
                    <a:pt x="26" y="80"/>
                  </a:lnTo>
                  <a:lnTo>
                    <a:pt x="28" y="82"/>
                  </a:lnTo>
                  <a:lnTo>
                    <a:pt x="32" y="86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50" y="88"/>
                  </a:lnTo>
                  <a:lnTo>
                    <a:pt x="64" y="88"/>
                  </a:lnTo>
                  <a:lnTo>
                    <a:pt x="80" y="94"/>
                  </a:lnTo>
                  <a:lnTo>
                    <a:pt x="122" y="42"/>
                  </a:lnTo>
                  <a:lnTo>
                    <a:pt x="114" y="24"/>
                  </a:lnTo>
                  <a:lnTo>
                    <a:pt x="92" y="20"/>
                  </a:lnTo>
                  <a:lnTo>
                    <a:pt x="56" y="0"/>
                  </a:lnTo>
                  <a:lnTo>
                    <a:pt x="54" y="12"/>
                  </a:lnTo>
                  <a:lnTo>
                    <a:pt x="40" y="10"/>
                  </a:lnTo>
                  <a:lnTo>
                    <a:pt x="2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g248a0329ee5_0_37"/>
            <p:cNvSpPr/>
            <p:nvPr/>
          </p:nvSpPr>
          <p:spPr>
            <a:xfrm>
              <a:off x="1167" y="1618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8" y="8"/>
                  </a:moveTo>
                  <a:lnTo>
                    <a:pt x="28" y="6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8" y="30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40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32" y="44"/>
                  </a:lnTo>
                  <a:lnTo>
                    <a:pt x="36" y="40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6" y="24"/>
                  </a:lnTo>
                  <a:lnTo>
                    <a:pt x="42" y="20"/>
                  </a:lnTo>
                  <a:lnTo>
                    <a:pt x="38" y="16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8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248a0329ee5_0_37"/>
            <p:cNvSpPr/>
            <p:nvPr/>
          </p:nvSpPr>
          <p:spPr>
            <a:xfrm>
              <a:off x="2641" y="2278"/>
              <a:ext cx="32" cy="164"/>
            </a:xfrm>
            <a:custGeom>
              <a:avLst/>
              <a:gdLst/>
              <a:ahLst/>
              <a:cxnLst/>
              <a:rect l="l" t="t" r="r" b="b"/>
              <a:pathLst>
                <a:path w="32" h="164" extrusionOk="0">
                  <a:moveTo>
                    <a:pt x="26" y="8"/>
                  </a:moveTo>
                  <a:lnTo>
                    <a:pt x="26" y="6"/>
                  </a:lnTo>
                  <a:lnTo>
                    <a:pt x="24" y="6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8" y="82"/>
                  </a:lnTo>
                  <a:lnTo>
                    <a:pt x="6" y="100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0"/>
                  </a:lnTo>
                  <a:lnTo>
                    <a:pt x="6" y="142"/>
                  </a:lnTo>
                  <a:lnTo>
                    <a:pt x="4" y="146"/>
                  </a:lnTo>
                  <a:lnTo>
                    <a:pt x="2" y="150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0" y="160"/>
                  </a:lnTo>
                  <a:lnTo>
                    <a:pt x="8" y="164"/>
                  </a:lnTo>
                  <a:lnTo>
                    <a:pt x="12" y="152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58"/>
                  </a:lnTo>
                  <a:lnTo>
                    <a:pt x="22" y="152"/>
                  </a:lnTo>
                  <a:lnTo>
                    <a:pt x="22" y="146"/>
                  </a:lnTo>
                  <a:lnTo>
                    <a:pt x="20" y="140"/>
                  </a:lnTo>
                  <a:lnTo>
                    <a:pt x="16" y="130"/>
                  </a:lnTo>
                  <a:lnTo>
                    <a:pt x="16" y="118"/>
                  </a:lnTo>
                  <a:lnTo>
                    <a:pt x="24" y="106"/>
                  </a:lnTo>
                  <a:lnTo>
                    <a:pt x="28" y="102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0" y="84"/>
                  </a:lnTo>
                  <a:lnTo>
                    <a:pt x="30" y="80"/>
                  </a:lnTo>
                  <a:lnTo>
                    <a:pt x="30" y="74"/>
                  </a:lnTo>
                  <a:lnTo>
                    <a:pt x="28" y="62"/>
                  </a:lnTo>
                  <a:lnTo>
                    <a:pt x="26" y="5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6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248a0329ee5_0_37"/>
            <p:cNvSpPr/>
            <p:nvPr/>
          </p:nvSpPr>
          <p:spPr>
            <a:xfrm>
              <a:off x="1121" y="1472"/>
              <a:ext cx="2132" cy="1160"/>
            </a:xfrm>
            <a:custGeom>
              <a:avLst/>
              <a:gdLst/>
              <a:ahLst/>
              <a:cxnLst/>
              <a:rect l="l" t="t" r="r" b="b"/>
              <a:pathLst>
                <a:path w="2132" h="1160" extrusionOk="0">
                  <a:moveTo>
                    <a:pt x="1396" y="998"/>
                  </a:moveTo>
                  <a:lnTo>
                    <a:pt x="1398" y="994"/>
                  </a:lnTo>
                  <a:lnTo>
                    <a:pt x="1398" y="994"/>
                  </a:lnTo>
                  <a:lnTo>
                    <a:pt x="1398" y="994"/>
                  </a:lnTo>
                  <a:lnTo>
                    <a:pt x="1398" y="996"/>
                  </a:lnTo>
                  <a:lnTo>
                    <a:pt x="1396" y="1000"/>
                  </a:lnTo>
                  <a:lnTo>
                    <a:pt x="1396" y="1002"/>
                  </a:lnTo>
                  <a:lnTo>
                    <a:pt x="1394" y="1006"/>
                  </a:lnTo>
                  <a:lnTo>
                    <a:pt x="1394" y="1010"/>
                  </a:lnTo>
                  <a:lnTo>
                    <a:pt x="1394" y="1012"/>
                  </a:lnTo>
                  <a:lnTo>
                    <a:pt x="1392" y="1012"/>
                  </a:lnTo>
                  <a:lnTo>
                    <a:pt x="1394" y="1018"/>
                  </a:lnTo>
                  <a:lnTo>
                    <a:pt x="1398" y="1024"/>
                  </a:lnTo>
                  <a:lnTo>
                    <a:pt x="1402" y="1028"/>
                  </a:lnTo>
                  <a:lnTo>
                    <a:pt x="1406" y="1030"/>
                  </a:lnTo>
                  <a:lnTo>
                    <a:pt x="1410" y="1032"/>
                  </a:lnTo>
                  <a:lnTo>
                    <a:pt x="1412" y="1034"/>
                  </a:lnTo>
                  <a:lnTo>
                    <a:pt x="1414" y="1034"/>
                  </a:lnTo>
                  <a:lnTo>
                    <a:pt x="1424" y="1026"/>
                  </a:lnTo>
                  <a:lnTo>
                    <a:pt x="1436" y="1010"/>
                  </a:lnTo>
                  <a:lnTo>
                    <a:pt x="1450" y="992"/>
                  </a:lnTo>
                  <a:lnTo>
                    <a:pt x="1464" y="970"/>
                  </a:lnTo>
                  <a:lnTo>
                    <a:pt x="1476" y="950"/>
                  </a:lnTo>
                  <a:lnTo>
                    <a:pt x="1486" y="932"/>
                  </a:lnTo>
                  <a:lnTo>
                    <a:pt x="1492" y="920"/>
                  </a:lnTo>
                  <a:lnTo>
                    <a:pt x="1494" y="916"/>
                  </a:lnTo>
                  <a:lnTo>
                    <a:pt x="1496" y="898"/>
                  </a:lnTo>
                  <a:lnTo>
                    <a:pt x="1502" y="884"/>
                  </a:lnTo>
                  <a:lnTo>
                    <a:pt x="1506" y="876"/>
                  </a:lnTo>
                  <a:lnTo>
                    <a:pt x="1510" y="872"/>
                  </a:lnTo>
                  <a:lnTo>
                    <a:pt x="1512" y="846"/>
                  </a:lnTo>
                  <a:lnTo>
                    <a:pt x="1514" y="842"/>
                  </a:lnTo>
                  <a:lnTo>
                    <a:pt x="1516" y="830"/>
                  </a:lnTo>
                  <a:lnTo>
                    <a:pt x="1514" y="818"/>
                  </a:lnTo>
                  <a:lnTo>
                    <a:pt x="1510" y="808"/>
                  </a:lnTo>
                  <a:lnTo>
                    <a:pt x="1500" y="804"/>
                  </a:lnTo>
                  <a:lnTo>
                    <a:pt x="1494" y="804"/>
                  </a:lnTo>
                  <a:lnTo>
                    <a:pt x="1486" y="806"/>
                  </a:lnTo>
                  <a:lnTo>
                    <a:pt x="1478" y="808"/>
                  </a:lnTo>
                  <a:lnTo>
                    <a:pt x="1472" y="808"/>
                  </a:lnTo>
                  <a:lnTo>
                    <a:pt x="1466" y="806"/>
                  </a:lnTo>
                  <a:lnTo>
                    <a:pt x="1462" y="802"/>
                  </a:lnTo>
                  <a:lnTo>
                    <a:pt x="1460" y="800"/>
                  </a:lnTo>
                  <a:lnTo>
                    <a:pt x="1458" y="798"/>
                  </a:lnTo>
                  <a:lnTo>
                    <a:pt x="1456" y="798"/>
                  </a:lnTo>
                  <a:lnTo>
                    <a:pt x="1444" y="794"/>
                  </a:lnTo>
                  <a:lnTo>
                    <a:pt x="1470" y="770"/>
                  </a:lnTo>
                  <a:lnTo>
                    <a:pt x="1472" y="762"/>
                  </a:lnTo>
                  <a:lnTo>
                    <a:pt x="1494" y="738"/>
                  </a:lnTo>
                  <a:lnTo>
                    <a:pt x="1542" y="686"/>
                  </a:lnTo>
                  <a:lnTo>
                    <a:pt x="1546" y="686"/>
                  </a:lnTo>
                  <a:lnTo>
                    <a:pt x="1558" y="688"/>
                  </a:lnTo>
                  <a:lnTo>
                    <a:pt x="1572" y="692"/>
                  </a:lnTo>
                  <a:lnTo>
                    <a:pt x="1588" y="694"/>
                  </a:lnTo>
                  <a:lnTo>
                    <a:pt x="1602" y="698"/>
                  </a:lnTo>
                  <a:lnTo>
                    <a:pt x="1608" y="698"/>
                  </a:lnTo>
                  <a:lnTo>
                    <a:pt x="1612" y="698"/>
                  </a:lnTo>
                  <a:lnTo>
                    <a:pt x="1612" y="694"/>
                  </a:lnTo>
                  <a:lnTo>
                    <a:pt x="1612" y="692"/>
                  </a:lnTo>
                  <a:lnTo>
                    <a:pt x="1612" y="688"/>
                  </a:lnTo>
                  <a:lnTo>
                    <a:pt x="1612" y="686"/>
                  </a:lnTo>
                  <a:lnTo>
                    <a:pt x="1612" y="686"/>
                  </a:lnTo>
                  <a:lnTo>
                    <a:pt x="1622" y="680"/>
                  </a:lnTo>
                  <a:lnTo>
                    <a:pt x="1634" y="682"/>
                  </a:lnTo>
                  <a:lnTo>
                    <a:pt x="1642" y="682"/>
                  </a:lnTo>
                  <a:lnTo>
                    <a:pt x="1650" y="700"/>
                  </a:lnTo>
                  <a:lnTo>
                    <a:pt x="1694" y="686"/>
                  </a:lnTo>
                  <a:lnTo>
                    <a:pt x="1694" y="676"/>
                  </a:lnTo>
                  <a:lnTo>
                    <a:pt x="1732" y="642"/>
                  </a:lnTo>
                  <a:lnTo>
                    <a:pt x="1734" y="642"/>
                  </a:lnTo>
                  <a:lnTo>
                    <a:pt x="1736" y="640"/>
                  </a:lnTo>
                  <a:lnTo>
                    <a:pt x="1738" y="636"/>
                  </a:lnTo>
                  <a:lnTo>
                    <a:pt x="1742" y="634"/>
                  </a:lnTo>
                  <a:lnTo>
                    <a:pt x="1746" y="630"/>
                  </a:lnTo>
                  <a:lnTo>
                    <a:pt x="1750" y="628"/>
                  </a:lnTo>
                  <a:lnTo>
                    <a:pt x="1756" y="626"/>
                  </a:lnTo>
                  <a:lnTo>
                    <a:pt x="1760" y="624"/>
                  </a:lnTo>
                  <a:lnTo>
                    <a:pt x="1762" y="626"/>
                  </a:lnTo>
                  <a:lnTo>
                    <a:pt x="1764" y="628"/>
                  </a:lnTo>
                  <a:lnTo>
                    <a:pt x="1764" y="632"/>
                  </a:lnTo>
                  <a:lnTo>
                    <a:pt x="1760" y="638"/>
                  </a:lnTo>
                  <a:lnTo>
                    <a:pt x="1758" y="644"/>
                  </a:lnTo>
                  <a:lnTo>
                    <a:pt x="1754" y="648"/>
                  </a:lnTo>
                  <a:lnTo>
                    <a:pt x="1754" y="652"/>
                  </a:lnTo>
                  <a:lnTo>
                    <a:pt x="1754" y="654"/>
                  </a:lnTo>
                  <a:lnTo>
                    <a:pt x="1758" y="654"/>
                  </a:lnTo>
                  <a:lnTo>
                    <a:pt x="1760" y="654"/>
                  </a:lnTo>
                  <a:lnTo>
                    <a:pt x="1764" y="654"/>
                  </a:lnTo>
                  <a:lnTo>
                    <a:pt x="1768" y="652"/>
                  </a:lnTo>
                  <a:lnTo>
                    <a:pt x="1770" y="650"/>
                  </a:lnTo>
                  <a:lnTo>
                    <a:pt x="1776" y="644"/>
                  </a:lnTo>
                  <a:lnTo>
                    <a:pt x="1784" y="634"/>
                  </a:lnTo>
                  <a:lnTo>
                    <a:pt x="1790" y="624"/>
                  </a:lnTo>
                  <a:lnTo>
                    <a:pt x="1796" y="616"/>
                  </a:lnTo>
                  <a:lnTo>
                    <a:pt x="1798" y="614"/>
                  </a:lnTo>
                  <a:lnTo>
                    <a:pt x="1792" y="626"/>
                  </a:lnTo>
                  <a:lnTo>
                    <a:pt x="1792" y="638"/>
                  </a:lnTo>
                  <a:lnTo>
                    <a:pt x="1794" y="648"/>
                  </a:lnTo>
                  <a:lnTo>
                    <a:pt x="1796" y="652"/>
                  </a:lnTo>
                  <a:lnTo>
                    <a:pt x="1762" y="676"/>
                  </a:lnTo>
                  <a:lnTo>
                    <a:pt x="1752" y="706"/>
                  </a:lnTo>
                  <a:lnTo>
                    <a:pt x="1714" y="736"/>
                  </a:lnTo>
                  <a:lnTo>
                    <a:pt x="1698" y="776"/>
                  </a:lnTo>
                  <a:lnTo>
                    <a:pt x="1698" y="776"/>
                  </a:lnTo>
                  <a:lnTo>
                    <a:pt x="1696" y="780"/>
                  </a:lnTo>
                  <a:lnTo>
                    <a:pt x="1696" y="784"/>
                  </a:lnTo>
                  <a:lnTo>
                    <a:pt x="1694" y="790"/>
                  </a:lnTo>
                  <a:lnTo>
                    <a:pt x="1696" y="798"/>
                  </a:lnTo>
                  <a:lnTo>
                    <a:pt x="1698" y="806"/>
                  </a:lnTo>
                  <a:lnTo>
                    <a:pt x="1702" y="820"/>
                  </a:lnTo>
                  <a:lnTo>
                    <a:pt x="1708" y="838"/>
                  </a:lnTo>
                  <a:lnTo>
                    <a:pt x="1712" y="854"/>
                  </a:lnTo>
                  <a:lnTo>
                    <a:pt x="1718" y="868"/>
                  </a:lnTo>
                  <a:lnTo>
                    <a:pt x="1718" y="874"/>
                  </a:lnTo>
                  <a:lnTo>
                    <a:pt x="1736" y="848"/>
                  </a:lnTo>
                  <a:lnTo>
                    <a:pt x="1766" y="802"/>
                  </a:lnTo>
                  <a:lnTo>
                    <a:pt x="1782" y="798"/>
                  </a:lnTo>
                  <a:lnTo>
                    <a:pt x="1780" y="794"/>
                  </a:lnTo>
                  <a:lnTo>
                    <a:pt x="1780" y="784"/>
                  </a:lnTo>
                  <a:lnTo>
                    <a:pt x="1782" y="772"/>
                  </a:lnTo>
                  <a:lnTo>
                    <a:pt x="1786" y="758"/>
                  </a:lnTo>
                  <a:lnTo>
                    <a:pt x="1790" y="750"/>
                  </a:lnTo>
                  <a:lnTo>
                    <a:pt x="1792" y="744"/>
                  </a:lnTo>
                  <a:lnTo>
                    <a:pt x="1792" y="740"/>
                  </a:lnTo>
                  <a:lnTo>
                    <a:pt x="1792" y="736"/>
                  </a:lnTo>
                  <a:lnTo>
                    <a:pt x="1792" y="732"/>
                  </a:lnTo>
                  <a:lnTo>
                    <a:pt x="1792" y="730"/>
                  </a:lnTo>
                  <a:lnTo>
                    <a:pt x="1790" y="730"/>
                  </a:lnTo>
                  <a:lnTo>
                    <a:pt x="1790" y="728"/>
                  </a:lnTo>
                  <a:lnTo>
                    <a:pt x="1790" y="726"/>
                  </a:lnTo>
                  <a:lnTo>
                    <a:pt x="1788" y="724"/>
                  </a:lnTo>
                  <a:lnTo>
                    <a:pt x="1786" y="720"/>
                  </a:lnTo>
                  <a:lnTo>
                    <a:pt x="1786" y="716"/>
                  </a:lnTo>
                  <a:lnTo>
                    <a:pt x="1786" y="712"/>
                  </a:lnTo>
                  <a:lnTo>
                    <a:pt x="1790" y="708"/>
                  </a:lnTo>
                  <a:lnTo>
                    <a:pt x="1792" y="704"/>
                  </a:lnTo>
                  <a:lnTo>
                    <a:pt x="1796" y="702"/>
                  </a:lnTo>
                  <a:lnTo>
                    <a:pt x="1802" y="702"/>
                  </a:lnTo>
                  <a:lnTo>
                    <a:pt x="1812" y="700"/>
                  </a:lnTo>
                  <a:lnTo>
                    <a:pt x="1816" y="698"/>
                  </a:lnTo>
                  <a:lnTo>
                    <a:pt x="1818" y="696"/>
                  </a:lnTo>
                  <a:lnTo>
                    <a:pt x="1820" y="692"/>
                  </a:lnTo>
                  <a:lnTo>
                    <a:pt x="1820" y="688"/>
                  </a:lnTo>
                  <a:lnTo>
                    <a:pt x="1820" y="684"/>
                  </a:lnTo>
                  <a:lnTo>
                    <a:pt x="1820" y="680"/>
                  </a:lnTo>
                  <a:lnTo>
                    <a:pt x="1820" y="678"/>
                  </a:lnTo>
                  <a:lnTo>
                    <a:pt x="1822" y="676"/>
                  </a:lnTo>
                  <a:lnTo>
                    <a:pt x="1824" y="676"/>
                  </a:lnTo>
                  <a:lnTo>
                    <a:pt x="1832" y="676"/>
                  </a:lnTo>
                  <a:lnTo>
                    <a:pt x="1838" y="674"/>
                  </a:lnTo>
                  <a:lnTo>
                    <a:pt x="1846" y="670"/>
                  </a:lnTo>
                  <a:lnTo>
                    <a:pt x="1858" y="660"/>
                  </a:lnTo>
                  <a:lnTo>
                    <a:pt x="1862" y="656"/>
                  </a:lnTo>
                  <a:lnTo>
                    <a:pt x="1868" y="654"/>
                  </a:lnTo>
                  <a:lnTo>
                    <a:pt x="1872" y="654"/>
                  </a:lnTo>
                  <a:lnTo>
                    <a:pt x="1876" y="654"/>
                  </a:lnTo>
                  <a:lnTo>
                    <a:pt x="1880" y="656"/>
                  </a:lnTo>
                  <a:lnTo>
                    <a:pt x="1882" y="660"/>
                  </a:lnTo>
                  <a:lnTo>
                    <a:pt x="1884" y="662"/>
                  </a:lnTo>
                  <a:lnTo>
                    <a:pt x="1884" y="664"/>
                  </a:lnTo>
                  <a:lnTo>
                    <a:pt x="1884" y="664"/>
                  </a:lnTo>
                  <a:lnTo>
                    <a:pt x="1906" y="656"/>
                  </a:lnTo>
                  <a:lnTo>
                    <a:pt x="1914" y="642"/>
                  </a:lnTo>
                  <a:lnTo>
                    <a:pt x="1926" y="630"/>
                  </a:lnTo>
                  <a:lnTo>
                    <a:pt x="1944" y="622"/>
                  </a:lnTo>
                  <a:lnTo>
                    <a:pt x="1948" y="610"/>
                  </a:lnTo>
                  <a:lnTo>
                    <a:pt x="1964" y="610"/>
                  </a:lnTo>
                  <a:lnTo>
                    <a:pt x="1966" y="610"/>
                  </a:lnTo>
                  <a:lnTo>
                    <a:pt x="1970" y="610"/>
                  </a:lnTo>
                  <a:lnTo>
                    <a:pt x="1974" y="610"/>
                  </a:lnTo>
                  <a:lnTo>
                    <a:pt x="1978" y="610"/>
                  </a:lnTo>
                  <a:lnTo>
                    <a:pt x="1982" y="612"/>
                  </a:lnTo>
                  <a:lnTo>
                    <a:pt x="1986" y="612"/>
                  </a:lnTo>
                  <a:lnTo>
                    <a:pt x="1988" y="610"/>
                  </a:lnTo>
                  <a:lnTo>
                    <a:pt x="1992" y="608"/>
                  </a:lnTo>
                  <a:lnTo>
                    <a:pt x="1996" y="604"/>
                  </a:lnTo>
                  <a:lnTo>
                    <a:pt x="2000" y="602"/>
                  </a:lnTo>
                  <a:lnTo>
                    <a:pt x="2002" y="598"/>
                  </a:lnTo>
                  <a:lnTo>
                    <a:pt x="2004" y="596"/>
                  </a:lnTo>
                  <a:lnTo>
                    <a:pt x="2006" y="596"/>
                  </a:lnTo>
                  <a:lnTo>
                    <a:pt x="2004" y="592"/>
                  </a:lnTo>
                  <a:lnTo>
                    <a:pt x="1998" y="586"/>
                  </a:lnTo>
                  <a:lnTo>
                    <a:pt x="1990" y="576"/>
                  </a:lnTo>
                  <a:lnTo>
                    <a:pt x="1984" y="568"/>
                  </a:lnTo>
                  <a:lnTo>
                    <a:pt x="1978" y="562"/>
                  </a:lnTo>
                  <a:lnTo>
                    <a:pt x="1974" y="560"/>
                  </a:lnTo>
                  <a:lnTo>
                    <a:pt x="1972" y="556"/>
                  </a:lnTo>
                  <a:lnTo>
                    <a:pt x="1972" y="552"/>
                  </a:lnTo>
                  <a:lnTo>
                    <a:pt x="1972" y="550"/>
                  </a:lnTo>
                  <a:lnTo>
                    <a:pt x="1972" y="546"/>
                  </a:lnTo>
                  <a:lnTo>
                    <a:pt x="1974" y="546"/>
                  </a:lnTo>
                  <a:lnTo>
                    <a:pt x="1978" y="546"/>
                  </a:lnTo>
                  <a:lnTo>
                    <a:pt x="1982" y="546"/>
                  </a:lnTo>
                  <a:lnTo>
                    <a:pt x="1986" y="546"/>
                  </a:lnTo>
                  <a:lnTo>
                    <a:pt x="1988" y="544"/>
                  </a:lnTo>
                  <a:lnTo>
                    <a:pt x="1992" y="542"/>
                  </a:lnTo>
                  <a:lnTo>
                    <a:pt x="1994" y="540"/>
                  </a:lnTo>
                  <a:lnTo>
                    <a:pt x="1994" y="540"/>
                  </a:lnTo>
                  <a:lnTo>
                    <a:pt x="2016" y="518"/>
                  </a:lnTo>
                  <a:lnTo>
                    <a:pt x="2014" y="502"/>
                  </a:lnTo>
                  <a:lnTo>
                    <a:pt x="2024" y="494"/>
                  </a:lnTo>
                  <a:lnTo>
                    <a:pt x="2032" y="512"/>
                  </a:lnTo>
                  <a:lnTo>
                    <a:pt x="2050" y="518"/>
                  </a:lnTo>
                  <a:lnTo>
                    <a:pt x="2054" y="520"/>
                  </a:lnTo>
                  <a:lnTo>
                    <a:pt x="2060" y="526"/>
                  </a:lnTo>
                  <a:lnTo>
                    <a:pt x="2068" y="534"/>
                  </a:lnTo>
                  <a:lnTo>
                    <a:pt x="2076" y="542"/>
                  </a:lnTo>
                  <a:lnTo>
                    <a:pt x="2084" y="548"/>
                  </a:lnTo>
                  <a:lnTo>
                    <a:pt x="2088" y="550"/>
                  </a:lnTo>
                  <a:lnTo>
                    <a:pt x="2090" y="552"/>
                  </a:lnTo>
                  <a:lnTo>
                    <a:pt x="2094" y="550"/>
                  </a:lnTo>
                  <a:lnTo>
                    <a:pt x="2094" y="550"/>
                  </a:lnTo>
                  <a:lnTo>
                    <a:pt x="2096" y="550"/>
                  </a:lnTo>
                  <a:lnTo>
                    <a:pt x="2100" y="524"/>
                  </a:lnTo>
                  <a:lnTo>
                    <a:pt x="2100" y="518"/>
                  </a:lnTo>
                  <a:lnTo>
                    <a:pt x="2102" y="518"/>
                  </a:lnTo>
                  <a:lnTo>
                    <a:pt x="2106" y="518"/>
                  </a:lnTo>
                  <a:lnTo>
                    <a:pt x="2110" y="518"/>
                  </a:lnTo>
                  <a:lnTo>
                    <a:pt x="2116" y="518"/>
                  </a:lnTo>
                  <a:lnTo>
                    <a:pt x="2122" y="516"/>
                  </a:lnTo>
                  <a:lnTo>
                    <a:pt x="2126" y="512"/>
                  </a:lnTo>
                  <a:lnTo>
                    <a:pt x="2130" y="508"/>
                  </a:lnTo>
                  <a:lnTo>
                    <a:pt x="2132" y="500"/>
                  </a:lnTo>
                  <a:lnTo>
                    <a:pt x="2124" y="494"/>
                  </a:lnTo>
                  <a:lnTo>
                    <a:pt x="2114" y="488"/>
                  </a:lnTo>
                  <a:lnTo>
                    <a:pt x="2102" y="482"/>
                  </a:lnTo>
                  <a:lnTo>
                    <a:pt x="2092" y="476"/>
                  </a:lnTo>
                  <a:lnTo>
                    <a:pt x="2088" y="472"/>
                  </a:lnTo>
                  <a:lnTo>
                    <a:pt x="2084" y="472"/>
                  </a:lnTo>
                  <a:lnTo>
                    <a:pt x="2080" y="474"/>
                  </a:lnTo>
                  <a:lnTo>
                    <a:pt x="2078" y="474"/>
                  </a:lnTo>
                  <a:lnTo>
                    <a:pt x="2076" y="478"/>
                  </a:lnTo>
                  <a:lnTo>
                    <a:pt x="2074" y="478"/>
                  </a:lnTo>
                  <a:lnTo>
                    <a:pt x="2074" y="480"/>
                  </a:lnTo>
                  <a:lnTo>
                    <a:pt x="2066" y="464"/>
                  </a:lnTo>
                  <a:lnTo>
                    <a:pt x="2054" y="446"/>
                  </a:lnTo>
                  <a:lnTo>
                    <a:pt x="2040" y="432"/>
                  </a:lnTo>
                  <a:lnTo>
                    <a:pt x="2024" y="420"/>
                  </a:lnTo>
                  <a:lnTo>
                    <a:pt x="2010" y="412"/>
                  </a:lnTo>
                  <a:lnTo>
                    <a:pt x="1998" y="408"/>
                  </a:lnTo>
                  <a:lnTo>
                    <a:pt x="1994" y="406"/>
                  </a:lnTo>
                  <a:lnTo>
                    <a:pt x="1960" y="376"/>
                  </a:lnTo>
                  <a:lnTo>
                    <a:pt x="1954" y="376"/>
                  </a:lnTo>
                  <a:lnTo>
                    <a:pt x="1942" y="376"/>
                  </a:lnTo>
                  <a:lnTo>
                    <a:pt x="1930" y="374"/>
                  </a:lnTo>
                  <a:lnTo>
                    <a:pt x="1922" y="372"/>
                  </a:lnTo>
                  <a:lnTo>
                    <a:pt x="1920" y="370"/>
                  </a:lnTo>
                  <a:lnTo>
                    <a:pt x="1916" y="366"/>
                  </a:lnTo>
                  <a:lnTo>
                    <a:pt x="1910" y="366"/>
                  </a:lnTo>
                  <a:lnTo>
                    <a:pt x="1906" y="364"/>
                  </a:lnTo>
                  <a:lnTo>
                    <a:pt x="1902" y="364"/>
                  </a:lnTo>
                  <a:lnTo>
                    <a:pt x="1902" y="364"/>
                  </a:lnTo>
                  <a:lnTo>
                    <a:pt x="1900" y="388"/>
                  </a:lnTo>
                  <a:lnTo>
                    <a:pt x="1900" y="406"/>
                  </a:lnTo>
                  <a:lnTo>
                    <a:pt x="1896" y="414"/>
                  </a:lnTo>
                  <a:lnTo>
                    <a:pt x="1884" y="416"/>
                  </a:lnTo>
                  <a:lnTo>
                    <a:pt x="1884" y="408"/>
                  </a:lnTo>
                  <a:lnTo>
                    <a:pt x="1866" y="386"/>
                  </a:lnTo>
                  <a:lnTo>
                    <a:pt x="1880" y="376"/>
                  </a:lnTo>
                  <a:lnTo>
                    <a:pt x="1880" y="370"/>
                  </a:lnTo>
                  <a:lnTo>
                    <a:pt x="1842" y="386"/>
                  </a:lnTo>
                  <a:lnTo>
                    <a:pt x="1834" y="382"/>
                  </a:lnTo>
                  <a:lnTo>
                    <a:pt x="1790" y="378"/>
                  </a:lnTo>
                  <a:lnTo>
                    <a:pt x="1774" y="398"/>
                  </a:lnTo>
                  <a:lnTo>
                    <a:pt x="1762" y="380"/>
                  </a:lnTo>
                  <a:lnTo>
                    <a:pt x="1762" y="378"/>
                  </a:lnTo>
                  <a:lnTo>
                    <a:pt x="1764" y="370"/>
                  </a:lnTo>
                  <a:lnTo>
                    <a:pt x="1762" y="358"/>
                  </a:lnTo>
                  <a:lnTo>
                    <a:pt x="1758" y="342"/>
                  </a:lnTo>
                  <a:lnTo>
                    <a:pt x="1748" y="332"/>
                  </a:lnTo>
                  <a:lnTo>
                    <a:pt x="1734" y="326"/>
                  </a:lnTo>
                  <a:lnTo>
                    <a:pt x="1722" y="326"/>
                  </a:lnTo>
                  <a:lnTo>
                    <a:pt x="1712" y="326"/>
                  </a:lnTo>
                  <a:lnTo>
                    <a:pt x="1710" y="328"/>
                  </a:lnTo>
                  <a:lnTo>
                    <a:pt x="1704" y="328"/>
                  </a:lnTo>
                  <a:lnTo>
                    <a:pt x="1690" y="330"/>
                  </a:lnTo>
                  <a:lnTo>
                    <a:pt x="1676" y="330"/>
                  </a:lnTo>
                  <a:lnTo>
                    <a:pt x="1664" y="328"/>
                  </a:lnTo>
                  <a:lnTo>
                    <a:pt x="1660" y="324"/>
                  </a:lnTo>
                  <a:lnTo>
                    <a:pt x="1654" y="322"/>
                  </a:lnTo>
                  <a:lnTo>
                    <a:pt x="1650" y="322"/>
                  </a:lnTo>
                  <a:lnTo>
                    <a:pt x="1648" y="324"/>
                  </a:lnTo>
                  <a:lnTo>
                    <a:pt x="1646" y="324"/>
                  </a:lnTo>
                  <a:lnTo>
                    <a:pt x="1646" y="314"/>
                  </a:lnTo>
                  <a:lnTo>
                    <a:pt x="1638" y="310"/>
                  </a:lnTo>
                  <a:lnTo>
                    <a:pt x="1640" y="308"/>
                  </a:lnTo>
                  <a:lnTo>
                    <a:pt x="1640" y="304"/>
                  </a:lnTo>
                  <a:lnTo>
                    <a:pt x="1638" y="298"/>
                  </a:lnTo>
                  <a:lnTo>
                    <a:pt x="1636" y="290"/>
                  </a:lnTo>
                  <a:lnTo>
                    <a:pt x="1634" y="282"/>
                  </a:lnTo>
                  <a:lnTo>
                    <a:pt x="1630" y="278"/>
                  </a:lnTo>
                  <a:lnTo>
                    <a:pt x="1626" y="276"/>
                  </a:lnTo>
                  <a:lnTo>
                    <a:pt x="1622" y="276"/>
                  </a:lnTo>
                  <a:lnTo>
                    <a:pt x="1618" y="278"/>
                  </a:lnTo>
                  <a:lnTo>
                    <a:pt x="1614" y="280"/>
                  </a:lnTo>
                  <a:lnTo>
                    <a:pt x="1610" y="282"/>
                  </a:lnTo>
                  <a:lnTo>
                    <a:pt x="1606" y="286"/>
                  </a:lnTo>
                  <a:lnTo>
                    <a:pt x="1604" y="288"/>
                  </a:lnTo>
                  <a:lnTo>
                    <a:pt x="1604" y="288"/>
                  </a:lnTo>
                  <a:lnTo>
                    <a:pt x="1602" y="288"/>
                  </a:lnTo>
                  <a:lnTo>
                    <a:pt x="1600" y="288"/>
                  </a:lnTo>
                  <a:lnTo>
                    <a:pt x="1598" y="290"/>
                  </a:lnTo>
                  <a:lnTo>
                    <a:pt x="1596" y="288"/>
                  </a:lnTo>
                  <a:lnTo>
                    <a:pt x="1594" y="288"/>
                  </a:lnTo>
                  <a:lnTo>
                    <a:pt x="1592" y="286"/>
                  </a:lnTo>
                  <a:lnTo>
                    <a:pt x="1592" y="282"/>
                  </a:lnTo>
                  <a:lnTo>
                    <a:pt x="1592" y="280"/>
                  </a:lnTo>
                  <a:lnTo>
                    <a:pt x="1592" y="276"/>
                  </a:lnTo>
                  <a:lnTo>
                    <a:pt x="1590" y="272"/>
                  </a:lnTo>
                  <a:lnTo>
                    <a:pt x="1588" y="270"/>
                  </a:lnTo>
                  <a:lnTo>
                    <a:pt x="1584" y="268"/>
                  </a:lnTo>
                  <a:lnTo>
                    <a:pt x="1578" y="268"/>
                  </a:lnTo>
                  <a:lnTo>
                    <a:pt x="1566" y="266"/>
                  </a:lnTo>
                  <a:lnTo>
                    <a:pt x="1552" y="264"/>
                  </a:lnTo>
                  <a:lnTo>
                    <a:pt x="1538" y="260"/>
                  </a:lnTo>
                  <a:lnTo>
                    <a:pt x="1528" y="256"/>
                  </a:lnTo>
                  <a:lnTo>
                    <a:pt x="1524" y="256"/>
                  </a:lnTo>
                  <a:lnTo>
                    <a:pt x="1528" y="260"/>
                  </a:lnTo>
                  <a:lnTo>
                    <a:pt x="1526" y="264"/>
                  </a:lnTo>
                  <a:lnTo>
                    <a:pt x="1524" y="268"/>
                  </a:lnTo>
                  <a:lnTo>
                    <a:pt x="1518" y="270"/>
                  </a:lnTo>
                  <a:lnTo>
                    <a:pt x="1512" y="272"/>
                  </a:lnTo>
                  <a:lnTo>
                    <a:pt x="1504" y="276"/>
                  </a:lnTo>
                  <a:lnTo>
                    <a:pt x="1502" y="286"/>
                  </a:lnTo>
                  <a:lnTo>
                    <a:pt x="1502" y="296"/>
                  </a:lnTo>
                  <a:lnTo>
                    <a:pt x="1502" y="306"/>
                  </a:lnTo>
                  <a:lnTo>
                    <a:pt x="1502" y="310"/>
                  </a:lnTo>
                  <a:lnTo>
                    <a:pt x="1494" y="312"/>
                  </a:lnTo>
                  <a:lnTo>
                    <a:pt x="1482" y="318"/>
                  </a:lnTo>
                  <a:lnTo>
                    <a:pt x="1460" y="304"/>
                  </a:lnTo>
                  <a:lnTo>
                    <a:pt x="1452" y="310"/>
                  </a:lnTo>
                  <a:lnTo>
                    <a:pt x="1438" y="310"/>
                  </a:lnTo>
                  <a:lnTo>
                    <a:pt x="1422" y="294"/>
                  </a:lnTo>
                  <a:lnTo>
                    <a:pt x="1422" y="294"/>
                  </a:lnTo>
                  <a:lnTo>
                    <a:pt x="1420" y="296"/>
                  </a:lnTo>
                  <a:lnTo>
                    <a:pt x="1418" y="300"/>
                  </a:lnTo>
                  <a:lnTo>
                    <a:pt x="1416" y="304"/>
                  </a:lnTo>
                  <a:lnTo>
                    <a:pt x="1412" y="308"/>
                  </a:lnTo>
                  <a:lnTo>
                    <a:pt x="1410" y="312"/>
                  </a:lnTo>
                  <a:lnTo>
                    <a:pt x="1410" y="316"/>
                  </a:lnTo>
                  <a:lnTo>
                    <a:pt x="1408" y="320"/>
                  </a:lnTo>
                  <a:lnTo>
                    <a:pt x="1404" y="324"/>
                  </a:lnTo>
                  <a:lnTo>
                    <a:pt x="1402" y="328"/>
                  </a:lnTo>
                  <a:lnTo>
                    <a:pt x="1398" y="330"/>
                  </a:lnTo>
                  <a:lnTo>
                    <a:pt x="1396" y="334"/>
                  </a:lnTo>
                  <a:lnTo>
                    <a:pt x="1396" y="334"/>
                  </a:lnTo>
                  <a:lnTo>
                    <a:pt x="1392" y="320"/>
                  </a:lnTo>
                  <a:lnTo>
                    <a:pt x="1384" y="304"/>
                  </a:lnTo>
                  <a:lnTo>
                    <a:pt x="1384" y="274"/>
                  </a:lnTo>
                  <a:lnTo>
                    <a:pt x="1388" y="254"/>
                  </a:lnTo>
                  <a:lnTo>
                    <a:pt x="1386" y="248"/>
                  </a:lnTo>
                  <a:lnTo>
                    <a:pt x="1384" y="246"/>
                  </a:lnTo>
                  <a:lnTo>
                    <a:pt x="1382" y="244"/>
                  </a:lnTo>
                  <a:lnTo>
                    <a:pt x="1378" y="242"/>
                  </a:lnTo>
                  <a:lnTo>
                    <a:pt x="1374" y="242"/>
                  </a:lnTo>
                  <a:lnTo>
                    <a:pt x="1372" y="244"/>
                  </a:lnTo>
                  <a:lnTo>
                    <a:pt x="1370" y="244"/>
                  </a:lnTo>
                  <a:lnTo>
                    <a:pt x="1368" y="244"/>
                  </a:lnTo>
                  <a:lnTo>
                    <a:pt x="1368" y="244"/>
                  </a:lnTo>
                  <a:lnTo>
                    <a:pt x="1366" y="240"/>
                  </a:lnTo>
                  <a:lnTo>
                    <a:pt x="1362" y="238"/>
                  </a:lnTo>
                  <a:lnTo>
                    <a:pt x="1356" y="234"/>
                  </a:lnTo>
                  <a:lnTo>
                    <a:pt x="1348" y="232"/>
                  </a:lnTo>
                  <a:lnTo>
                    <a:pt x="1338" y="230"/>
                  </a:lnTo>
                  <a:lnTo>
                    <a:pt x="1332" y="230"/>
                  </a:lnTo>
                  <a:lnTo>
                    <a:pt x="1326" y="228"/>
                  </a:lnTo>
                  <a:lnTo>
                    <a:pt x="1322" y="228"/>
                  </a:lnTo>
                  <a:lnTo>
                    <a:pt x="1320" y="230"/>
                  </a:lnTo>
                  <a:lnTo>
                    <a:pt x="1316" y="232"/>
                  </a:lnTo>
                  <a:lnTo>
                    <a:pt x="1312" y="234"/>
                  </a:lnTo>
                  <a:lnTo>
                    <a:pt x="1308" y="238"/>
                  </a:lnTo>
                  <a:lnTo>
                    <a:pt x="1296" y="242"/>
                  </a:lnTo>
                  <a:lnTo>
                    <a:pt x="1284" y="240"/>
                  </a:lnTo>
                  <a:lnTo>
                    <a:pt x="1272" y="238"/>
                  </a:lnTo>
                  <a:lnTo>
                    <a:pt x="1262" y="236"/>
                  </a:lnTo>
                  <a:lnTo>
                    <a:pt x="1258" y="234"/>
                  </a:lnTo>
                  <a:lnTo>
                    <a:pt x="1224" y="216"/>
                  </a:lnTo>
                  <a:lnTo>
                    <a:pt x="1210" y="216"/>
                  </a:lnTo>
                  <a:lnTo>
                    <a:pt x="1194" y="214"/>
                  </a:lnTo>
                  <a:lnTo>
                    <a:pt x="1182" y="208"/>
                  </a:lnTo>
                  <a:lnTo>
                    <a:pt x="1172" y="204"/>
                  </a:lnTo>
                  <a:lnTo>
                    <a:pt x="1168" y="202"/>
                  </a:lnTo>
                  <a:lnTo>
                    <a:pt x="1160" y="196"/>
                  </a:lnTo>
                  <a:lnTo>
                    <a:pt x="1156" y="190"/>
                  </a:lnTo>
                  <a:lnTo>
                    <a:pt x="1164" y="186"/>
                  </a:lnTo>
                  <a:lnTo>
                    <a:pt x="1166" y="184"/>
                  </a:lnTo>
                  <a:lnTo>
                    <a:pt x="1166" y="182"/>
                  </a:lnTo>
                  <a:lnTo>
                    <a:pt x="1166" y="178"/>
                  </a:lnTo>
                  <a:lnTo>
                    <a:pt x="1164" y="172"/>
                  </a:lnTo>
                  <a:lnTo>
                    <a:pt x="1160" y="170"/>
                  </a:lnTo>
                  <a:lnTo>
                    <a:pt x="1158" y="168"/>
                  </a:lnTo>
                  <a:lnTo>
                    <a:pt x="1156" y="168"/>
                  </a:lnTo>
                  <a:lnTo>
                    <a:pt x="1152" y="170"/>
                  </a:lnTo>
                  <a:lnTo>
                    <a:pt x="1150" y="170"/>
                  </a:lnTo>
                  <a:lnTo>
                    <a:pt x="1148" y="172"/>
                  </a:lnTo>
                  <a:lnTo>
                    <a:pt x="1148" y="172"/>
                  </a:lnTo>
                  <a:lnTo>
                    <a:pt x="1146" y="174"/>
                  </a:lnTo>
                  <a:lnTo>
                    <a:pt x="1144" y="176"/>
                  </a:lnTo>
                  <a:lnTo>
                    <a:pt x="1142" y="180"/>
                  </a:lnTo>
                  <a:lnTo>
                    <a:pt x="1140" y="184"/>
                  </a:lnTo>
                  <a:lnTo>
                    <a:pt x="1136" y="190"/>
                  </a:lnTo>
                  <a:lnTo>
                    <a:pt x="1132" y="194"/>
                  </a:lnTo>
                  <a:lnTo>
                    <a:pt x="1128" y="198"/>
                  </a:lnTo>
                  <a:lnTo>
                    <a:pt x="1126" y="200"/>
                  </a:lnTo>
                  <a:lnTo>
                    <a:pt x="1120" y="202"/>
                  </a:lnTo>
                  <a:lnTo>
                    <a:pt x="1116" y="206"/>
                  </a:lnTo>
                  <a:lnTo>
                    <a:pt x="1112" y="210"/>
                  </a:lnTo>
                  <a:lnTo>
                    <a:pt x="1110" y="216"/>
                  </a:lnTo>
                  <a:lnTo>
                    <a:pt x="1108" y="220"/>
                  </a:lnTo>
                  <a:lnTo>
                    <a:pt x="1106" y="222"/>
                  </a:lnTo>
                  <a:lnTo>
                    <a:pt x="1104" y="224"/>
                  </a:lnTo>
                  <a:lnTo>
                    <a:pt x="1096" y="224"/>
                  </a:lnTo>
                  <a:lnTo>
                    <a:pt x="1092" y="204"/>
                  </a:lnTo>
                  <a:lnTo>
                    <a:pt x="1084" y="194"/>
                  </a:lnTo>
                  <a:lnTo>
                    <a:pt x="1108" y="192"/>
                  </a:lnTo>
                  <a:lnTo>
                    <a:pt x="1134" y="160"/>
                  </a:lnTo>
                  <a:lnTo>
                    <a:pt x="1150" y="144"/>
                  </a:lnTo>
                  <a:lnTo>
                    <a:pt x="1158" y="130"/>
                  </a:lnTo>
                  <a:lnTo>
                    <a:pt x="1162" y="122"/>
                  </a:lnTo>
                  <a:lnTo>
                    <a:pt x="1164" y="120"/>
                  </a:lnTo>
                  <a:lnTo>
                    <a:pt x="1164" y="96"/>
                  </a:lnTo>
                  <a:lnTo>
                    <a:pt x="1166" y="78"/>
                  </a:lnTo>
                  <a:lnTo>
                    <a:pt x="1160" y="64"/>
                  </a:lnTo>
                  <a:lnTo>
                    <a:pt x="1148" y="54"/>
                  </a:lnTo>
                  <a:lnTo>
                    <a:pt x="1134" y="52"/>
                  </a:lnTo>
                  <a:lnTo>
                    <a:pt x="1122" y="56"/>
                  </a:lnTo>
                  <a:lnTo>
                    <a:pt x="1108" y="64"/>
                  </a:lnTo>
                  <a:lnTo>
                    <a:pt x="1098" y="68"/>
                  </a:lnTo>
                  <a:lnTo>
                    <a:pt x="1090" y="70"/>
                  </a:lnTo>
                  <a:lnTo>
                    <a:pt x="1084" y="70"/>
                  </a:lnTo>
                  <a:lnTo>
                    <a:pt x="1080" y="70"/>
                  </a:lnTo>
                  <a:lnTo>
                    <a:pt x="1080" y="70"/>
                  </a:lnTo>
                  <a:lnTo>
                    <a:pt x="1078" y="52"/>
                  </a:lnTo>
                  <a:lnTo>
                    <a:pt x="1070" y="46"/>
                  </a:lnTo>
                  <a:lnTo>
                    <a:pt x="1080" y="20"/>
                  </a:lnTo>
                  <a:lnTo>
                    <a:pt x="1082" y="20"/>
                  </a:lnTo>
                  <a:lnTo>
                    <a:pt x="1084" y="18"/>
                  </a:lnTo>
                  <a:lnTo>
                    <a:pt x="1086" y="18"/>
                  </a:lnTo>
                  <a:lnTo>
                    <a:pt x="1088" y="16"/>
                  </a:lnTo>
                  <a:lnTo>
                    <a:pt x="1088" y="14"/>
                  </a:lnTo>
                  <a:lnTo>
                    <a:pt x="1088" y="10"/>
                  </a:lnTo>
                  <a:lnTo>
                    <a:pt x="1086" y="8"/>
                  </a:lnTo>
                  <a:lnTo>
                    <a:pt x="1080" y="4"/>
                  </a:lnTo>
                  <a:lnTo>
                    <a:pt x="1068" y="0"/>
                  </a:lnTo>
                  <a:lnTo>
                    <a:pt x="1056" y="4"/>
                  </a:lnTo>
                  <a:lnTo>
                    <a:pt x="1048" y="10"/>
                  </a:lnTo>
                  <a:lnTo>
                    <a:pt x="1042" y="16"/>
                  </a:lnTo>
                  <a:lnTo>
                    <a:pt x="1038" y="22"/>
                  </a:lnTo>
                  <a:lnTo>
                    <a:pt x="1030" y="32"/>
                  </a:lnTo>
                  <a:lnTo>
                    <a:pt x="1022" y="42"/>
                  </a:lnTo>
                  <a:lnTo>
                    <a:pt x="1016" y="50"/>
                  </a:lnTo>
                  <a:lnTo>
                    <a:pt x="1012" y="54"/>
                  </a:lnTo>
                  <a:lnTo>
                    <a:pt x="1016" y="62"/>
                  </a:lnTo>
                  <a:lnTo>
                    <a:pt x="1008" y="76"/>
                  </a:lnTo>
                  <a:lnTo>
                    <a:pt x="990" y="68"/>
                  </a:lnTo>
                  <a:lnTo>
                    <a:pt x="988" y="68"/>
                  </a:lnTo>
                  <a:lnTo>
                    <a:pt x="986" y="68"/>
                  </a:lnTo>
                  <a:lnTo>
                    <a:pt x="986" y="68"/>
                  </a:lnTo>
                  <a:lnTo>
                    <a:pt x="986" y="70"/>
                  </a:lnTo>
                  <a:lnTo>
                    <a:pt x="988" y="72"/>
                  </a:lnTo>
                  <a:lnTo>
                    <a:pt x="990" y="74"/>
                  </a:lnTo>
                  <a:lnTo>
                    <a:pt x="992" y="76"/>
                  </a:lnTo>
                  <a:lnTo>
                    <a:pt x="992" y="78"/>
                  </a:lnTo>
                  <a:lnTo>
                    <a:pt x="994" y="78"/>
                  </a:lnTo>
                  <a:lnTo>
                    <a:pt x="1020" y="98"/>
                  </a:lnTo>
                  <a:lnTo>
                    <a:pt x="1020" y="100"/>
                  </a:lnTo>
                  <a:lnTo>
                    <a:pt x="1020" y="102"/>
                  </a:lnTo>
                  <a:lnTo>
                    <a:pt x="1020" y="108"/>
                  </a:lnTo>
                  <a:lnTo>
                    <a:pt x="1020" y="114"/>
                  </a:lnTo>
                  <a:lnTo>
                    <a:pt x="1020" y="122"/>
                  </a:lnTo>
                  <a:lnTo>
                    <a:pt x="1018" y="126"/>
                  </a:lnTo>
                  <a:lnTo>
                    <a:pt x="1014" y="130"/>
                  </a:lnTo>
                  <a:lnTo>
                    <a:pt x="1010" y="128"/>
                  </a:lnTo>
                  <a:lnTo>
                    <a:pt x="1006" y="126"/>
                  </a:lnTo>
                  <a:lnTo>
                    <a:pt x="1002" y="120"/>
                  </a:lnTo>
                  <a:lnTo>
                    <a:pt x="998" y="112"/>
                  </a:lnTo>
                  <a:lnTo>
                    <a:pt x="992" y="100"/>
                  </a:lnTo>
                  <a:lnTo>
                    <a:pt x="980" y="92"/>
                  </a:lnTo>
                  <a:lnTo>
                    <a:pt x="966" y="90"/>
                  </a:lnTo>
                  <a:lnTo>
                    <a:pt x="952" y="92"/>
                  </a:lnTo>
                  <a:lnTo>
                    <a:pt x="944" y="92"/>
                  </a:lnTo>
                  <a:lnTo>
                    <a:pt x="940" y="92"/>
                  </a:lnTo>
                  <a:lnTo>
                    <a:pt x="936" y="92"/>
                  </a:lnTo>
                  <a:lnTo>
                    <a:pt x="932" y="90"/>
                  </a:lnTo>
                  <a:lnTo>
                    <a:pt x="930" y="88"/>
                  </a:lnTo>
                  <a:lnTo>
                    <a:pt x="930" y="86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28" y="84"/>
                  </a:lnTo>
                  <a:lnTo>
                    <a:pt x="924" y="86"/>
                  </a:lnTo>
                  <a:lnTo>
                    <a:pt x="920" y="88"/>
                  </a:lnTo>
                  <a:lnTo>
                    <a:pt x="914" y="92"/>
                  </a:lnTo>
                  <a:lnTo>
                    <a:pt x="910" y="94"/>
                  </a:lnTo>
                  <a:lnTo>
                    <a:pt x="906" y="98"/>
                  </a:lnTo>
                  <a:lnTo>
                    <a:pt x="902" y="100"/>
                  </a:lnTo>
                  <a:lnTo>
                    <a:pt x="898" y="104"/>
                  </a:lnTo>
                  <a:lnTo>
                    <a:pt x="892" y="110"/>
                  </a:lnTo>
                  <a:lnTo>
                    <a:pt x="884" y="114"/>
                  </a:lnTo>
                  <a:lnTo>
                    <a:pt x="872" y="116"/>
                  </a:lnTo>
                  <a:lnTo>
                    <a:pt x="864" y="122"/>
                  </a:lnTo>
                  <a:lnTo>
                    <a:pt x="856" y="132"/>
                  </a:lnTo>
                  <a:lnTo>
                    <a:pt x="850" y="146"/>
                  </a:lnTo>
                  <a:lnTo>
                    <a:pt x="846" y="158"/>
                  </a:lnTo>
                  <a:lnTo>
                    <a:pt x="844" y="162"/>
                  </a:lnTo>
                  <a:lnTo>
                    <a:pt x="842" y="168"/>
                  </a:lnTo>
                  <a:lnTo>
                    <a:pt x="836" y="172"/>
                  </a:lnTo>
                  <a:lnTo>
                    <a:pt x="830" y="176"/>
                  </a:lnTo>
                  <a:lnTo>
                    <a:pt x="826" y="180"/>
                  </a:lnTo>
                  <a:lnTo>
                    <a:pt x="822" y="182"/>
                  </a:lnTo>
                  <a:lnTo>
                    <a:pt x="818" y="184"/>
                  </a:lnTo>
                  <a:lnTo>
                    <a:pt x="818" y="188"/>
                  </a:lnTo>
                  <a:lnTo>
                    <a:pt x="820" y="190"/>
                  </a:lnTo>
                  <a:lnTo>
                    <a:pt x="822" y="192"/>
                  </a:lnTo>
                  <a:lnTo>
                    <a:pt x="822" y="196"/>
                  </a:lnTo>
                  <a:lnTo>
                    <a:pt x="818" y="202"/>
                  </a:lnTo>
                  <a:lnTo>
                    <a:pt x="804" y="208"/>
                  </a:lnTo>
                  <a:lnTo>
                    <a:pt x="782" y="214"/>
                  </a:lnTo>
                  <a:lnTo>
                    <a:pt x="772" y="220"/>
                  </a:lnTo>
                  <a:lnTo>
                    <a:pt x="768" y="232"/>
                  </a:lnTo>
                  <a:lnTo>
                    <a:pt x="764" y="244"/>
                  </a:lnTo>
                  <a:lnTo>
                    <a:pt x="766" y="256"/>
                  </a:lnTo>
                  <a:lnTo>
                    <a:pt x="766" y="266"/>
                  </a:lnTo>
                  <a:lnTo>
                    <a:pt x="766" y="272"/>
                  </a:lnTo>
                  <a:lnTo>
                    <a:pt x="768" y="276"/>
                  </a:lnTo>
                  <a:lnTo>
                    <a:pt x="772" y="276"/>
                  </a:lnTo>
                  <a:lnTo>
                    <a:pt x="776" y="278"/>
                  </a:lnTo>
                  <a:lnTo>
                    <a:pt x="782" y="278"/>
                  </a:lnTo>
                  <a:lnTo>
                    <a:pt x="784" y="278"/>
                  </a:lnTo>
                  <a:lnTo>
                    <a:pt x="786" y="278"/>
                  </a:lnTo>
                  <a:lnTo>
                    <a:pt x="786" y="282"/>
                  </a:lnTo>
                  <a:lnTo>
                    <a:pt x="788" y="284"/>
                  </a:lnTo>
                  <a:lnTo>
                    <a:pt x="792" y="288"/>
                  </a:lnTo>
                  <a:lnTo>
                    <a:pt x="796" y="292"/>
                  </a:lnTo>
                  <a:lnTo>
                    <a:pt x="800" y="294"/>
                  </a:lnTo>
                  <a:lnTo>
                    <a:pt x="802" y="296"/>
                  </a:lnTo>
                  <a:lnTo>
                    <a:pt x="804" y="298"/>
                  </a:lnTo>
                  <a:lnTo>
                    <a:pt x="804" y="344"/>
                  </a:lnTo>
                  <a:lnTo>
                    <a:pt x="800" y="352"/>
                  </a:lnTo>
                  <a:lnTo>
                    <a:pt x="800" y="358"/>
                  </a:lnTo>
                  <a:lnTo>
                    <a:pt x="800" y="364"/>
                  </a:lnTo>
                  <a:lnTo>
                    <a:pt x="802" y="368"/>
                  </a:lnTo>
                  <a:lnTo>
                    <a:pt x="806" y="372"/>
                  </a:lnTo>
                  <a:lnTo>
                    <a:pt x="808" y="374"/>
                  </a:lnTo>
                  <a:lnTo>
                    <a:pt x="810" y="376"/>
                  </a:lnTo>
                  <a:lnTo>
                    <a:pt x="812" y="376"/>
                  </a:lnTo>
                  <a:lnTo>
                    <a:pt x="812" y="382"/>
                  </a:lnTo>
                  <a:lnTo>
                    <a:pt x="800" y="380"/>
                  </a:lnTo>
                  <a:lnTo>
                    <a:pt x="796" y="378"/>
                  </a:lnTo>
                  <a:lnTo>
                    <a:pt x="792" y="374"/>
                  </a:lnTo>
                  <a:lnTo>
                    <a:pt x="788" y="370"/>
                  </a:lnTo>
                  <a:lnTo>
                    <a:pt x="784" y="366"/>
                  </a:lnTo>
                  <a:lnTo>
                    <a:pt x="782" y="360"/>
                  </a:lnTo>
                  <a:lnTo>
                    <a:pt x="782" y="356"/>
                  </a:lnTo>
                  <a:lnTo>
                    <a:pt x="782" y="352"/>
                  </a:lnTo>
                  <a:lnTo>
                    <a:pt x="784" y="348"/>
                  </a:lnTo>
                  <a:lnTo>
                    <a:pt x="784" y="344"/>
                  </a:lnTo>
                  <a:lnTo>
                    <a:pt x="782" y="340"/>
                  </a:lnTo>
                  <a:lnTo>
                    <a:pt x="778" y="338"/>
                  </a:lnTo>
                  <a:lnTo>
                    <a:pt x="776" y="338"/>
                  </a:lnTo>
                  <a:lnTo>
                    <a:pt x="776" y="336"/>
                  </a:lnTo>
                  <a:lnTo>
                    <a:pt x="776" y="334"/>
                  </a:lnTo>
                  <a:lnTo>
                    <a:pt x="778" y="332"/>
                  </a:lnTo>
                  <a:lnTo>
                    <a:pt x="782" y="326"/>
                  </a:lnTo>
                  <a:lnTo>
                    <a:pt x="784" y="322"/>
                  </a:lnTo>
                  <a:lnTo>
                    <a:pt x="788" y="316"/>
                  </a:lnTo>
                  <a:lnTo>
                    <a:pt x="790" y="308"/>
                  </a:lnTo>
                  <a:lnTo>
                    <a:pt x="790" y="304"/>
                  </a:lnTo>
                  <a:lnTo>
                    <a:pt x="788" y="300"/>
                  </a:lnTo>
                  <a:lnTo>
                    <a:pt x="788" y="298"/>
                  </a:lnTo>
                  <a:lnTo>
                    <a:pt x="786" y="298"/>
                  </a:lnTo>
                  <a:lnTo>
                    <a:pt x="782" y="298"/>
                  </a:lnTo>
                  <a:lnTo>
                    <a:pt x="778" y="298"/>
                  </a:lnTo>
                  <a:lnTo>
                    <a:pt x="774" y="298"/>
                  </a:lnTo>
                  <a:lnTo>
                    <a:pt x="768" y="296"/>
                  </a:lnTo>
                  <a:lnTo>
                    <a:pt x="766" y="294"/>
                  </a:lnTo>
                  <a:lnTo>
                    <a:pt x="764" y="292"/>
                  </a:lnTo>
                  <a:lnTo>
                    <a:pt x="762" y="290"/>
                  </a:lnTo>
                  <a:lnTo>
                    <a:pt x="762" y="290"/>
                  </a:lnTo>
                  <a:lnTo>
                    <a:pt x="758" y="290"/>
                  </a:lnTo>
                  <a:lnTo>
                    <a:pt x="754" y="290"/>
                  </a:lnTo>
                  <a:lnTo>
                    <a:pt x="750" y="288"/>
                  </a:lnTo>
                  <a:lnTo>
                    <a:pt x="744" y="286"/>
                  </a:lnTo>
                  <a:lnTo>
                    <a:pt x="738" y="284"/>
                  </a:lnTo>
                  <a:lnTo>
                    <a:pt x="732" y="280"/>
                  </a:lnTo>
                  <a:lnTo>
                    <a:pt x="728" y="276"/>
                  </a:lnTo>
                  <a:lnTo>
                    <a:pt x="726" y="276"/>
                  </a:lnTo>
                  <a:lnTo>
                    <a:pt x="724" y="274"/>
                  </a:lnTo>
                  <a:lnTo>
                    <a:pt x="722" y="276"/>
                  </a:lnTo>
                  <a:lnTo>
                    <a:pt x="720" y="278"/>
                  </a:lnTo>
                  <a:lnTo>
                    <a:pt x="718" y="280"/>
                  </a:lnTo>
                  <a:lnTo>
                    <a:pt x="718" y="282"/>
                  </a:lnTo>
                  <a:lnTo>
                    <a:pt x="716" y="282"/>
                  </a:lnTo>
                  <a:lnTo>
                    <a:pt x="712" y="278"/>
                  </a:lnTo>
                  <a:lnTo>
                    <a:pt x="710" y="270"/>
                  </a:lnTo>
                  <a:lnTo>
                    <a:pt x="710" y="260"/>
                  </a:lnTo>
                  <a:lnTo>
                    <a:pt x="710" y="250"/>
                  </a:lnTo>
                  <a:lnTo>
                    <a:pt x="708" y="246"/>
                  </a:lnTo>
                  <a:lnTo>
                    <a:pt x="706" y="244"/>
                  </a:lnTo>
                  <a:lnTo>
                    <a:pt x="704" y="244"/>
                  </a:lnTo>
                  <a:lnTo>
                    <a:pt x="700" y="242"/>
                  </a:lnTo>
                  <a:lnTo>
                    <a:pt x="696" y="242"/>
                  </a:lnTo>
                  <a:lnTo>
                    <a:pt x="694" y="244"/>
                  </a:lnTo>
                  <a:lnTo>
                    <a:pt x="692" y="244"/>
                  </a:lnTo>
                  <a:lnTo>
                    <a:pt x="690" y="244"/>
                  </a:lnTo>
                  <a:lnTo>
                    <a:pt x="688" y="246"/>
                  </a:lnTo>
                  <a:lnTo>
                    <a:pt x="684" y="248"/>
                  </a:lnTo>
                  <a:lnTo>
                    <a:pt x="684" y="250"/>
                  </a:lnTo>
                  <a:lnTo>
                    <a:pt x="684" y="254"/>
                  </a:lnTo>
                  <a:lnTo>
                    <a:pt x="684" y="258"/>
                  </a:lnTo>
                  <a:lnTo>
                    <a:pt x="686" y="262"/>
                  </a:lnTo>
                  <a:lnTo>
                    <a:pt x="686" y="266"/>
                  </a:lnTo>
                  <a:lnTo>
                    <a:pt x="688" y="270"/>
                  </a:lnTo>
                  <a:lnTo>
                    <a:pt x="690" y="274"/>
                  </a:lnTo>
                  <a:lnTo>
                    <a:pt x="690" y="278"/>
                  </a:lnTo>
                  <a:lnTo>
                    <a:pt x="690" y="282"/>
                  </a:lnTo>
                  <a:lnTo>
                    <a:pt x="690" y="284"/>
                  </a:lnTo>
                  <a:lnTo>
                    <a:pt x="686" y="288"/>
                  </a:lnTo>
                  <a:lnTo>
                    <a:pt x="682" y="290"/>
                  </a:lnTo>
                  <a:lnTo>
                    <a:pt x="676" y="292"/>
                  </a:lnTo>
                  <a:lnTo>
                    <a:pt x="672" y="298"/>
                  </a:lnTo>
                  <a:lnTo>
                    <a:pt x="670" y="304"/>
                  </a:lnTo>
                  <a:lnTo>
                    <a:pt x="668" y="308"/>
                  </a:lnTo>
                  <a:lnTo>
                    <a:pt x="670" y="314"/>
                  </a:lnTo>
                  <a:lnTo>
                    <a:pt x="670" y="318"/>
                  </a:lnTo>
                  <a:lnTo>
                    <a:pt x="672" y="320"/>
                  </a:lnTo>
                  <a:lnTo>
                    <a:pt x="674" y="322"/>
                  </a:lnTo>
                  <a:lnTo>
                    <a:pt x="678" y="324"/>
                  </a:lnTo>
                  <a:lnTo>
                    <a:pt x="680" y="326"/>
                  </a:lnTo>
                  <a:lnTo>
                    <a:pt x="680" y="330"/>
                  </a:lnTo>
                  <a:lnTo>
                    <a:pt x="682" y="332"/>
                  </a:lnTo>
                  <a:lnTo>
                    <a:pt x="680" y="338"/>
                  </a:lnTo>
                  <a:lnTo>
                    <a:pt x="680" y="344"/>
                  </a:lnTo>
                  <a:lnTo>
                    <a:pt x="678" y="350"/>
                  </a:lnTo>
                  <a:lnTo>
                    <a:pt x="674" y="354"/>
                  </a:lnTo>
                  <a:lnTo>
                    <a:pt x="670" y="364"/>
                  </a:lnTo>
                  <a:lnTo>
                    <a:pt x="670" y="378"/>
                  </a:lnTo>
                  <a:lnTo>
                    <a:pt x="668" y="392"/>
                  </a:lnTo>
                  <a:lnTo>
                    <a:pt x="668" y="398"/>
                  </a:lnTo>
                  <a:lnTo>
                    <a:pt x="684" y="400"/>
                  </a:lnTo>
                  <a:lnTo>
                    <a:pt x="698" y="390"/>
                  </a:lnTo>
                  <a:lnTo>
                    <a:pt x="704" y="390"/>
                  </a:lnTo>
                  <a:lnTo>
                    <a:pt x="710" y="390"/>
                  </a:lnTo>
                  <a:lnTo>
                    <a:pt x="714" y="392"/>
                  </a:lnTo>
                  <a:lnTo>
                    <a:pt x="716" y="394"/>
                  </a:lnTo>
                  <a:lnTo>
                    <a:pt x="718" y="398"/>
                  </a:lnTo>
                  <a:lnTo>
                    <a:pt x="720" y="400"/>
                  </a:lnTo>
                  <a:lnTo>
                    <a:pt x="722" y="402"/>
                  </a:lnTo>
                  <a:lnTo>
                    <a:pt x="722" y="404"/>
                  </a:lnTo>
                  <a:lnTo>
                    <a:pt x="724" y="406"/>
                  </a:lnTo>
                  <a:lnTo>
                    <a:pt x="726" y="416"/>
                  </a:lnTo>
                  <a:lnTo>
                    <a:pt x="730" y="428"/>
                  </a:lnTo>
                  <a:lnTo>
                    <a:pt x="732" y="438"/>
                  </a:lnTo>
                  <a:lnTo>
                    <a:pt x="732" y="444"/>
                  </a:lnTo>
                  <a:lnTo>
                    <a:pt x="734" y="446"/>
                  </a:lnTo>
                  <a:lnTo>
                    <a:pt x="736" y="448"/>
                  </a:lnTo>
                  <a:lnTo>
                    <a:pt x="738" y="450"/>
                  </a:lnTo>
                  <a:lnTo>
                    <a:pt x="740" y="450"/>
                  </a:lnTo>
                  <a:lnTo>
                    <a:pt x="742" y="450"/>
                  </a:lnTo>
                  <a:lnTo>
                    <a:pt x="742" y="450"/>
                  </a:lnTo>
                  <a:lnTo>
                    <a:pt x="742" y="450"/>
                  </a:lnTo>
                  <a:lnTo>
                    <a:pt x="746" y="448"/>
                  </a:lnTo>
                  <a:lnTo>
                    <a:pt x="748" y="448"/>
                  </a:lnTo>
                  <a:lnTo>
                    <a:pt x="752" y="448"/>
                  </a:lnTo>
                  <a:lnTo>
                    <a:pt x="754" y="450"/>
                  </a:lnTo>
                  <a:lnTo>
                    <a:pt x="758" y="452"/>
                  </a:lnTo>
                  <a:lnTo>
                    <a:pt x="760" y="454"/>
                  </a:lnTo>
                  <a:lnTo>
                    <a:pt x="766" y="456"/>
                  </a:lnTo>
                  <a:lnTo>
                    <a:pt x="770" y="458"/>
                  </a:lnTo>
                  <a:lnTo>
                    <a:pt x="774" y="458"/>
                  </a:lnTo>
                  <a:lnTo>
                    <a:pt x="774" y="458"/>
                  </a:lnTo>
                  <a:lnTo>
                    <a:pt x="772" y="462"/>
                  </a:lnTo>
                  <a:lnTo>
                    <a:pt x="768" y="466"/>
                  </a:lnTo>
                  <a:lnTo>
                    <a:pt x="764" y="468"/>
                  </a:lnTo>
                  <a:lnTo>
                    <a:pt x="760" y="468"/>
                  </a:lnTo>
                  <a:lnTo>
                    <a:pt x="758" y="470"/>
                  </a:lnTo>
                  <a:lnTo>
                    <a:pt x="756" y="470"/>
                  </a:lnTo>
                  <a:lnTo>
                    <a:pt x="752" y="470"/>
                  </a:lnTo>
                  <a:lnTo>
                    <a:pt x="750" y="472"/>
                  </a:lnTo>
                  <a:lnTo>
                    <a:pt x="748" y="476"/>
                  </a:lnTo>
                  <a:lnTo>
                    <a:pt x="746" y="480"/>
                  </a:lnTo>
                  <a:lnTo>
                    <a:pt x="746" y="484"/>
                  </a:lnTo>
                  <a:lnTo>
                    <a:pt x="748" y="486"/>
                  </a:lnTo>
                  <a:lnTo>
                    <a:pt x="752" y="496"/>
                  </a:lnTo>
                  <a:lnTo>
                    <a:pt x="752" y="510"/>
                  </a:lnTo>
                  <a:lnTo>
                    <a:pt x="752" y="520"/>
                  </a:lnTo>
                  <a:lnTo>
                    <a:pt x="750" y="522"/>
                  </a:lnTo>
                  <a:lnTo>
                    <a:pt x="746" y="524"/>
                  </a:lnTo>
                  <a:lnTo>
                    <a:pt x="744" y="522"/>
                  </a:lnTo>
                  <a:lnTo>
                    <a:pt x="740" y="520"/>
                  </a:lnTo>
                  <a:lnTo>
                    <a:pt x="738" y="516"/>
                  </a:lnTo>
                  <a:lnTo>
                    <a:pt x="738" y="510"/>
                  </a:lnTo>
                  <a:lnTo>
                    <a:pt x="736" y="498"/>
                  </a:lnTo>
                  <a:lnTo>
                    <a:pt x="730" y="484"/>
                  </a:lnTo>
                  <a:lnTo>
                    <a:pt x="726" y="476"/>
                  </a:lnTo>
                  <a:lnTo>
                    <a:pt x="724" y="474"/>
                  </a:lnTo>
                  <a:lnTo>
                    <a:pt x="722" y="474"/>
                  </a:lnTo>
                  <a:lnTo>
                    <a:pt x="720" y="476"/>
                  </a:lnTo>
                  <a:lnTo>
                    <a:pt x="718" y="480"/>
                  </a:lnTo>
                  <a:lnTo>
                    <a:pt x="716" y="482"/>
                  </a:lnTo>
                  <a:lnTo>
                    <a:pt x="716" y="484"/>
                  </a:lnTo>
                  <a:lnTo>
                    <a:pt x="714" y="488"/>
                  </a:lnTo>
                  <a:lnTo>
                    <a:pt x="712" y="492"/>
                  </a:lnTo>
                  <a:lnTo>
                    <a:pt x="710" y="494"/>
                  </a:lnTo>
                  <a:lnTo>
                    <a:pt x="706" y="494"/>
                  </a:lnTo>
                  <a:lnTo>
                    <a:pt x="704" y="494"/>
                  </a:lnTo>
                  <a:lnTo>
                    <a:pt x="704" y="492"/>
                  </a:lnTo>
                  <a:lnTo>
                    <a:pt x="704" y="490"/>
                  </a:lnTo>
                  <a:lnTo>
                    <a:pt x="704" y="488"/>
                  </a:lnTo>
                  <a:lnTo>
                    <a:pt x="706" y="486"/>
                  </a:lnTo>
                  <a:lnTo>
                    <a:pt x="706" y="486"/>
                  </a:lnTo>
                  <a:lnTo>
                    <a:pt x="708" y="476"/>
                  </a:lnTo>
                  <a:lnTo>
                    <a:pt x="710" y="460"/>
                  </a:lnTo>
                  <a:lnTo>
                    <a:pt x="712" y="442"/>
                  </a:lnTo>
                  <a:lnTo>
                    <a:pt x="712" y="424"/>
                  </a:lnTo>
                  <a:lnTo>
                    <a:pt x="712" y="412"/>
                  </a:lnTo>
                  <a:lnTo>
                    <a:pt x="710" y="408"/>
                  </a:lnTo>
                  <a:lnTo>
                    <a:pt x="706" y="398"/>
                  </a:lnTo>
                  <a:lnTo>
                    <a:pt x="698" y="408"/>
                  </a:lnTo>
                  <a:lnTo>
                    <a:pt x="698" y="408"/>
                  </a:lnTo>
                  <a:lnTo>
                    <a:pt x="696" y="410"/>
                  </a:lnTo>
                  <a:lnTo>
                    <a:pt x="692" y="410"/>
                  </a:lnTo>
                  <a:lnTo>
                    <a:pt x="686" y="410"/>
                  </a:lnTo>
                  <a:lnTo>
                    <a:pt x="682" y="412"/>
                  </a:lnTo>
                  <a:lnTo>
                    <a:pt x="680" y="414"/>
                  </a:lnTo>
                  <a:lnTo>
                    <a:pt x="678" y="416"/>
                  </a:lnTo>
                  <a:lnTo>
                    <a:pt x="678" y="418"/>
                  </a:lnTo>
                  <a:lnTo>
                    <a:pt x="678" y="418"/>
                  </a:lnTo>
                  <a:lnTo>
                    <a:pt x="676" y="424"/>
                  </a:lnTo>
                  <a:lnTo>
                    <a:pt x="676" y="440"/>
                  </a:lnTo>
                  <a:lnTo>
                    <a:pt x="676" y="456"/>
                  </a:lnTo>
                  <a:lnTo>
                    <a:pt x="676" y="468"/>
                  </a:lnTo>
                  <a:lnTo>
                    <a:pt x="674" y="474"/>
                  </a:lnTo>
                  <a:lnTo>
                    <a:pt x="674" y="478"/>
                  </a:lnTo>
                  <a:lnTo>
                    <a:pt x="670" y="482"/>
                  </a:lnTo>
                  <a:lnTo>
                    <a:pt x="666" y="486"/>
                  </a:lnTo>
                  <a:lnTo>
                    <a:pt x="662" y="486"/>
                  </a:lnTo>
                  <a:lnTo>
                    <a:pt x="658" y="486"/>
                  </a:lnTo>
                  <a:lnTo>
                    <a:pt x="652" y="488"/>
                  </a:lnTo>
                  <a:lnTo>
                    <a:pt x="648" y="490"/>
                  </a:lnTo>
                  <a:lnTo>
                    <a:pt x="646" y="492"/>
                  </a:lnTo>
                  <a:lnTo>
                    <a:pt x="646" y="492"/>
                  </a:lnTo>
                  <a:lnTo>
                    <a:pt x="632" y="494"/>
                  </a:lnTo>
                  <a:lnTo>
                    <a:pt x="618" y="490"/>
                  </a:lnTo>
                  <a:lnTo>
                    <a:pt x="606" y="486"/>
                  </a:lnTo>
                  <a:lnTo>
                    <a:pt x="602" y="484"/>
                  </a:lnTo>
                  <a:lnTo>
                    <a:pt x="610" y="480"/>
                  </a:lnTo>
                  <a:lnTo>
                    <a:pt x="622" y="478"/>
                  </a:lnTo>
                  <a:lnTo>
                    <a:pt x="636" y="476"/>
                  </a:lnTo>
                  <a:lnTo>
                    <a:pt x="642" y="476"/>
                  </a:lnTo>
                  <a:lnTo>
                    <a:pt x="646" y="474"/>
                  </a:lnTo>
                  <a:lnTo>
                    <a:pt x="648" y="472"/>
                  </a:lnTo>
                  <a:lnTo>
                    <a:pt x="648" y="468"/>
                  </a:lnTo>
                  <a:lnTo>
                    <a:pt x="648" y="466"/>
                  </a:lnTo>
                  <a:lnTo>
                    <a:pt x="648" y="466"/>
                  </a:lnTo>
                  <a:lnTo>
                    <a:pt x="646" y="462"/>
                  </a:lnTo>
                  <a:lnTo>
                    <a:pt x="646" y="458"/>
                  </a:lnTo>
                  <a:lnTo>
                    <a:pt x="646" y="456"/>
                  </a:lnTo>
                  <a:lnTo>
                    <a:pt x="646" y="454"/>
                  </a:lnTo>
                  <a:lnTo>
                    <a:pt x="648" y="452"/>
                  </a:lnTo>
                  <a:lnTo>
                    <a:pt x="650" y="448"/>
                  </a:lnTo>
                  <a:lnTo>
                    <a:pt x="652" y="444"/>
                  </a:lnTo>
                  <a:lnTo>
                    <a:pt x="656" y="440"/>
                  </a:lnTo>
                  <a:lnTo>
                    <a:pt x="660" y="434"/>
                  </a:lnTo>
                  <a:lnTo>
                    <a:pt x="662" y="430"/>
                  </a:lnTo>
                  <a:lnTo>
                    <a:pt x="664" y="428"/>
                  </a:lnTo>
                  <a:lnTo>
                    <a:pt x="664" y="426"/>
                  </a:lnTo>
                  <a:lnTo>
                    <a:pt x="668" y="422"/>
                  </a:lnTo>
                  <a:lnTo>
                    <a:pt x="668" y="418"/>
                  </a:lnTo>
                  <a:lnTo>
                    <a:pt x="668" y="416"/>
                  </a:lnTo>
                  <a:lnTo>
                    <a:pt x="666" y="416"/>
                  </a:lnTo>
                  <a:lnTo>
                    <a:pt x="666" y="414"/>
                  </a:lnTo>
                  <a:lnTo>
                    <a:pt x="664" y="414"/>
                  </a:lnTo>
                  <a:lnTo>
                    <a:pt x="662" y="414"/>
                  </a:lnTo>
                  <a:lnTo>
                    <a:pt x="660" y="412"/>
                  </a:lnTo>
                  <a:lnTo>
                    <a:pt x="658" y="412"/>
                  </a:lnTo>
                  <a:lnTo>
                    <a:pt x="656" y="410"/>
                  </a:lnTo>
                  <a:lnTo>
                    <a:pt x="656" y="408"/>
                  </a:lnTo>
                  <a:lnTo>
                    <a:pt x="656" y="400"/>
                  </a:lnTo>
                  <a:lnTo>
                    <a:pt x="656" y="384"/>
                  </a:lnTo>
                  <a:lnTo>
                    <a:pt x="656" y="368"/>
                  </a:lnTo>
                  <a:lnTo>
                    <a:pt x="656" y="354"/>
                  </a:lnTo>
                  <a:lnTo>
                    <a:pt x="656" y="348"/>
                  </a:lnTo>
                  <a:lnTo>
                    <a:pt x="658" y="342"/>
                  </a:lnTo>
                  <a:lnTo>
                    <a:pt x="658" y="336"/>
                  </a:lnTo>
                  <a:lnTo>
                    <a:pt x="656" y="330"/>
                  </a:lnTo>
                  <a:lnTo>
                    <a:pt x="654" y="324"/>
                  </a:lnTo>
                  <a:lnTo>
                    <a:pt x="652" y="320"/>
                  </a:lnTo>
                  <a:lnTo>
                    <a:pt x="650" y="318"/>
                  </a:lnTo>
                  <a:lnTo>
                    <a:pt x="650" y="318"/>
                  </a:lnTo>
                  <a:lnTo>
                    <a:pt x="650" y="292"/>
                  </a:lnTo>
                  <a:lnTo>
                    <a:pt x="656" y="286"/>
                  </a:lnTo>
                  <a:lnTo>
                    <a:pt x="658" y="274"/>
                  </a:lnTo>
                  <a:lnTo>
                    <a:pt x="670" y="262"/>
                  </a:lnTo>
                  <a:lnTo>
                    <a:pt x="672" y="258"/>
                  </a:lnTo>
                  <a:lnTo>
                    <a:pt x="670" y="256"/>
                  </a:lnTo>
                  <a:lnTo>
                    <a:pt x="666" y="252"/>
                  </a:lnTo>
                  <a:lnTo>
                    <a:pt x="664" y="250"/>
                  </a:lnTo>
                  <a:lnTo>
                    <a:pt x="660" y="250"/>
                  </a:lnTo>
                  <a:lnTo>
                    <a:pt x="660" y="248"/>
                  </a:lnTo>
                  <a:lnTo>
                    <a:pt x="634" y="252"/>
                  </a:lnTo>
                  <a:lnTo>
                    <a:pt x="630" y="246"/>
                  </a:lnTo>
                  <a:lnTo>
                    <a:pt x="620" y="250"/>
                  </a:lnTo>
                  <a:lnTo>
                    <a:pt x="614" y="258"/>
                  </a:lnTo>
                  <a:lnTo>
                    <a:pt x="610" y="268"/>
                  </a:lnTo>
                  <a:lnTo>
                    <a:pt x="610" y="278"/>
                  </a:lnTo>
                  <a:lnTo>
                    <a:pt x="610" y="280"/>
                  </a:lnTo>
                  <a:lnTo>
                    <a:pt x="608" y="286"/>
                  </a:lnTo>
                  <a:lnTo>
                    <a:pt x="604" y="292"/>
                  </a:lnTo>
                  <a:lnTo>
                    <a:pt x="602" y="296"/>
                  </a:lnTo>
                  <a:lnTo>
                    <a:pt x="598" y="300"/>
                  </a:lnTo>
                  <a:lnTo>
                    <a:pt x="594" y="302"/>
                  </a:lnTo>
                  <a:lnTo>
                    <a:pt x="592" y="304"/>
                  </a:lnTo>
                  <a:lnTo>
                    <a:pt x="592" y="304"/>
                  </a:lnTo>
                  <a:lnTo>
                    <a:pt x="584" y="316"/>
                  </a:lnTo>
                  <a:lnTo>
                    <a:pt x="580" y="332"/>
                  </a:lnTo>
                  <a:lnTo>
                    <a:pt x="580" y="350"/>
                  </a:lnTo>
                  <a:lnTo>
                    <a:pt x="582" y="364"/>
                  </a:lnTo>
                  <a:lnTo>
                    <a:pt x="582" y="370"/>
                  </a:lnTo>
                  <a:lnTo>
                    <a:pt x="582" y="370"/>
                  </a:lnTo>
                  <a:lnTo>
                    <a:pt x="584" y="374"/>
                  </a:lnTo>
                  <a:lnTo>
                    <a:pt x="586" y="376"/>
                  </a:lnTo>
                  <a:lnTo>
                    <a:pt x="586" y="382"/>
                  </a:lnTo>
                  <a:lnTo>
                    <a:pt x="588" y="386"/>
                  </a:lnTo>
                  <a:lnTo>
                    <a:pt x="590" y="392"/>
                  </a:lnTo>
                  <a:lnTo>
                    <a:pt x="590" y="396"/>
                  </a:lnTo>
                  <a:lnTo>
                    <a:pt x="590" y="400"/>
                  </a:lnTo>
                  <a:lnTo>
                    <a:pt x="588" y="402"/>
                  </a:lnTo>
                  <a:lnTo>
                    <a:pt x="586" y="404"/>
                  </a:lnTo>
                  <a:lnTo>
                    <a:pt x="584" y="404"/>
                  </a:lnTo>
                  <a:lnTo>
                    <a:pt x="584" y="404"/>
                  </a:lnTo>
                  <a:lnTo>
                    <a:pt x="584" y="404"/>
                  </a:lnTo>
                  <a:lnTo>
                    <a:pt x="552" y="374"/>
                  </a:lnTo>
                  <a:lnTo>
                    <a:pt x="516" y="370"/>
                  </a:lnTo>
                  <a:lnTo>
                    <a:pt x="512" y="380"/>
                  </a:lnTo>
                  <a:lnTo>
                    <a:pt x="516" y="388"/>
                  </a:lnTo>
                  <a:lnTo>
                    <a:pt x="516" y="404"/>
                  </a:lnTo>
                  <a:lnTo>
                    <a:pt x="494" y="420"/>
                  </a:lnTo>
                  <a:lnTo>
                    <a:pt x="496" y="410"/>
                  </a:lnTo>
                  <a:lnTo>
                    <a:pt x="496" y="402"/>
                  </a:lnTo>
                  <a:lnTo>
                    <a:pt x="498" y="398"/>
                  </a:lnTo>
                  <a:lnTo>
                    <a:pt x="498" y="396"/>
                  </a:lnTo>
                  <a:lnTo>
                    <a:pt x="490" y="396"/>
                  </a:lnTo>
                  <a:lnTo>
                    <a:pt x="482" y="404"/>
                  </a:lnTo>
                  <a:lnTo>
                    <a:pt x="478" y="414"/>
                  </a:lnTo>
                  <a:lnTo>
                    <a:pt x="456" y="412"/>
                  </a:lnTo>
                  <a:lnTo>
                    <a:pt x="448" y="412"/>
                  </a:lnTo>
                  <a:lnTo>
                    <a:pt x="442" y="414"/>
                  </a:lnTo>
                  <a:lnTo>
                    <a:pt x="438" y="416"/>
                  </a:lnTo>
                  <a:lnTo>
                    <a:pt x="434" y="418"/>
                  </a:lnTo>
                  <a:lnTo>
                    <a:pt x="432" y="420"/>
                  </a:lnTo>
                  <a:lnTo>
                    <a:pt x="432" y="420"/>
                  </a:lnTo>
                  <a:lnTo>
                    <a:pt x="432" y="400"/>
                  </a:lnTo>
                  <a:lnTo>
                    <a:pt x="426" y="400"/>
                  </a:lnTo>
                  <a:lnTo>
                    <a:pt x="420" y="404"/>
                  </a:lnTo>
                  <a:lnTo>
                    <a:pt x="410" y="410"/>
                  </a:lnTo>
                  <a:lnTo>
                    <a:pt x="400" y="416"/>
                  </a:lnTo>
                  <a:lnTo>
                    <a:pt x="392" y="420"/>
                  </a:lnTo>
                  <a:lnTo>
                    <a:pt x="390" y="422"/>
                  </a:lnTo>
                  <a:lnTo>
                    <a:pt x="372" y="428"/>
                  </a:lnTo>
                  <a:lnTo>
                    <a:pt x="360" y="436"/>
                  </a:lnTo>
                  <a:lnTo>
                    <a:pt x="352" y="448"/>
                  </a:lnTo>
                  <a:lnTo>
                    <a:pt x="350" y="456"/>
                  </a:lnTo>
                  <a:lnTo>
                    <a:pt x="350" y="458"/>
                  </a:lnTo>
                  <a:lnTo>
                    <a:pt x="348" y="466"/>
                  </a:lnTo>
                  <a:lnTo>
                    <a:pt x="348" y="470"/>
                  </a:lnTo>
                  <a:lnTo>
                    <a:pt x="346" y="470"/>
                  </a:lnTo>
                  <a:lnTo>
                    <a:pt x="344" y="472"/>
                  </a:lnTo>
                  <a:lnTo>
                    <a:pt x="342" y="470"/>
                  </a:lnTo>
                  <a:lnTo>
                    <a:pt x="340" y="470"/>
                  </a:lnTo>
                  <a:lnTo>
                    <a:pt x="340" y="468"/>
                  </a:lnTo>
                  <a:lnTo>
                    <a:pt x="338" y="466"/>
                  </a:lnTo>
                  <a:lnTo>
                    <a:pt x="338" y="466"/>
                  </a:lnTo>
                  <a:lnTo>
                    <a:pt x="324" y="460"/>
                  </a:lnTo>
                  <a:lnTo>
                    <a:pt x="324" y="446"/>
                  </a:lnTo>
                  <a:lnTo>
                    <a:pt x="330" y="440"/>
                  </a:lnTo>
                  <a:lnTo>
                    <a:pt x="334" y="436"/>
                  </a:lnTo>
                  <a:lnTo>
                    <a:pt x="336" y="432"/>
                  </a:lnTo>
                  <a:lnTo>
                    <a:pt x="336" y="428"/>
                  </a:lnTo>
                  <a:lnTo>
                    <a:pt x="336" y="426"/>
                  </a:lnTo>
                  <a:lnTo>
                    <a:pt x="336" y="424"/>
                  </a:lnTo>
                  <a:lnTo>
                    <a:pt x="334" y="424"/>
                  </a:lnTo>
                  <a:lnTo>
                    <a:pt x="334" y="418"/>
                  </a:lnTo>
                  <a:lnTo>
                    <a:pt x="330" y="414"/>
                  </a:lnTo>
                  <a:lnTo>
                    <a:pt x="328" y="410"/>
                  </a:lnTo>
                  <a:lnTo>
                    <a:pt x="322" y="408"/>
                  </a:lnTo>
                  <a:lnTo>
                    <a:pt x="318" y="406"/>
                  </a:lnTo>
                  <a:lnTo>
                    <a:pt x="314" y="404"/>
                  </a:lnTo>
                  <a:lnTo>
                    <a:pt x="310" y="404"/>
                  </a:lnTo>
                  <a:lnTo>
                    <a:pt x="308" y="404"/>
                  </a:lnTo>
                  <a:lnTo>
                    <a:pt x="306" y="404"/>
                  </a:lnTo>
                  <a:lnTo>
                    <a:pt x="304" y="406"/>
                  </a:lnTo>
                  <a:lnTo>
                    <a:pt x="300" y="406"/>
                  </a:lnTo>
                  <a:lnTo>
                    <a:pt x="296" y="408"/>
                  </a:lnTo>
                  <a:lnTo>
                    <a:pt x="292" y="408"/>
                  </a:lnTo>
                  <a:lnTo>
                    <a:pt x="290" y="408"/>
                  </a:lnTo>
                  <a:lnTo>
                    <a:pt x="288" y="408"/>
                  </a:lnTo>
                  <a:lnTo>
                    <a:pt x="300" y="416"/>
                  </a:lnTo>
                  <a:lnTo>
                    <a:pt x="300" y="440"/>
                  </a:lnTo>
                  <a:lnTo>
                    <a:pt x="300" y="454"/>
                  </a:lnTo>
                  <a:lnTo>
                    <a:pt x="302" y="454"/>
                  </a:lnTo>
                  <a:lnTo>
                    <a:pt x="302" y="456"/>
                  </a:lnTo>
                  <a:lnTo>
                    <a:pt x="304" y="460"/>
                  </a:lnTo>
                  <a:lnTo>
                    <a:pt x="306" y="462"/>
                  </a:lnTo>
                  <a:lnTo>
                    <a:pt x="306" y="464"/>
                  </a:lnTo>
                  <a:lnTo>
                    <a:pt x="308" y="466"/>
                  </a:lnTo>
                  <a:lnTo>
                    <a:pt x="306" y="476"/>
                  </a:lnTo>
                  <a:lnTo>
                    <a:pt x="306" y="482"/>
                  </a:lnTo>
                  <a:lnTo>
                    <a:pt x="304" y="486"/>
                  </a:lnTo>
                  <a:lnTo>
                    <a:pt x="302" y="490"/>
                  </a:lnTo>
                  <a:lnTo>
                    <a:pt x="302" y="490"/>
                  </a:lnTo>
                  <a:lnTo>
                    <a:pt x="292" y="486"/>
                  </a:lnTo>
                  <a:lnTo>
                    <a:pt x="284" y="480"/>
                  </a:lnTo>
                  <a:lnTo>
                    <a:pt x="278" y="480"/>
                  </a:lnTo>
                  <a:lnTo>
                    <a:pt x="262" y="498"/>
                  </a:lnTo>
                  <a:lnTo>
                    <a:pt x="246" y="510"/>
                  </a:lnTo>
                  <a:lnTo>
                    <a:pt x="244" y="514"/>
                  </a:lnTo>
                  <a:lnTo>
                    <a:pt x="244" y="518"/>
                  </a:lnTo>
                  <a:lnTo>
                    <a:pt x="248" y="522"/>
                  </a:lnTo>
                  <a:lnTo>
                    <a:pt x="250" y="524"/>
                  </a:lnTo>
                  <a:lnTo>
                    <a:pt x="254" y="528"/>
                  </a:lnTo>
                  <a:lnTo>
                    <a:pt x="256" y="530"/>
                  </a:lnTo>
                  <a:lnTo>
                    <a:pt x="258" y="530"/>
                  </a:lnTo>
                  <a:lnTo>
                    <a:pt x="256" y="538"/>
                  </a:lnTo>
                  <a:lnTo>
                    <a:pt x="232" y="540"/>
                  </a:lnTo>
                  <a:lnTo>
                    <a:pt x="220" y="526"/>
                  </a:lnTo>
                  <a:lnTo>
                    <a:pt x="216" y="514"/>
                  </a:lnTo>
                  <a:lnTo>
                    <a:pt x="206" y="508"/>
                  </a:lnTo>
                  <a:lnTo>
                    <a:pt x="202" y="518"/>
                  </a:lnTo>
                  <a:lnTo>
                    <a:pt x="208" y="534"/>
                  </a:lnTo>
                  <a:lnTo>
                    <a:pt x="218" y="554"/>
                  </a:lnTo>
                  <a:lnTo>
                    <a:pt x="218" y="558"/>
                  </a:lnTo>
                  <a:lnTo>
                    <a:pt x="216" y="560"/>
                  </a:lnTo>
                  <a:lnTo>
                    <a:pt x="216" y="562"/>
                  </a:lnTo>
                  <a:lnTo>
                    <a:pt x="212" y="562"/>
                  </a:lnTo>
                  <a:lnTo>
                    <a:pt x="210" y="560"/>
                  </a:lnTo>
                  <a:lnTo>
                    <a:pt x="208" y="560"/>
                  </a:lnTo>
                  <a:lnTo>
                    <a:pt x="208" y="560"/>
                  </a:lnTo>
                  <a:lnTo>
                    <a:pt x="198" y="548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182" y="536"/>
                  </a:lnTo>
                  <a:lnTo>
                    <a:pt x="182" y="532"/>
                  </a:lnTo>
                  <a:lnTo>
                    <a:pt x="182" y="528"/>
                  </a:lnTo>
                  <a:lnTo>
                    <a:pt x="182" y="524"/>
                  </a:lnTo>
                  <a:lnTo>
                    <a:pt x="184" y="520"/>
                  </a:lnTo>
                  <a:lnTo>
                    <a:pt x="186" y="518"/>
                  </a:lnTo>
                  <a:lnTo>
                    <a:pt x="186" y="514"/>
                  </a:lnTo>
                  <a:lnTo>
                    <a:pt x="186" y="510"/>
                  </a:lnTo>
                  <a:lnTo>
                    <a:pt x="186" y="508"/>
                  </a:lnTo>
                  <a:lnTo>
                    <a:pt x="186" y="504"/>
                  </a:lnTo>
                  <a:lnTo>
                    <a:pt x="186" y="504"/>
                  </a:lnTo>
                  <a:lnTo>
                    <a:pt x="162" y="484"/>
                  </a:lnTo>
                  <a:lnTo>
                    <a:pt x="156" y="468"/>
                  </a:lnTo>
                  <a:lnTo>
                    <a:pt x="176" y="476"/>
                  </a:lnTo>
                  <a:lnTo>
                    <a:pt x="182" y="482"/>
                  </a:lnTo>
                  <a:lnTo>
                    <a:pt x="198" y="488"/>
                  </a:lnTo>
                  <a:lnTo>
                    <a:pt x="210" y="498"/>
                  </a:lnTo>
                  <a:lnTo>
                    <a:pt x="220" y="502"/>
                  </a:lnTo>
                  <a:lnTo>
                    <a:pt x="232" y="500"/>
                  </a:lnTo>
                  <a:lnTo>
                    <a:pt x="242" y="496"/>
                  </a:lnTo>
                  <a:lnTo>
                    <a:pt x="246" y="494"/>
                  </a:lnTo>
                  <a:lnTo>
                    <a:pt x="258" y="480"/>
                  </a:lnTo>
                  <a:lnTo>
                    <a:pt x="266" y="466"/>
                  </a:lnTo>
                  <a:lnTo>
                    <a:pt x="268" y="452"/>
                  </a:lnTo>
                  <a:lnTo>
                    <a:pt x="268" y="446"/>
                  </a:lnTo>
                  <a:lnTo>
                    <a:pt x="266" y="442"/>
                  </a:lnTo>
                  <a:lnTo>
                    <a:pt x="262" y="438"/>
                  </a:lnTo>
                  <a:lnTo>
                    <a:pt x="256" y="436"/>
                  </a:lnTo>
                  <a:lnTo>
                    <a:pt x="252" y="432"/>
                  </a:lnTo>
                  <a:lnTo>
                    <a:pt x="246" y="432"/>
                  </a:lnTo>
                  <a:lnTo>
                    <a:pt x="242" y="430"/>
                  </a:lnTo>
                  <a:lnTo>
                    <a:pt x="238" y="430"/>
                  </a:lnTo>
                  <a:lnTo>
                    <a:pt x="236" y="428"/>
                  </a:lnTo>
                  <a:lnTo>
                    <a:pt x="230" y="412"/>
                  </a:lnTo>
                  <a:lnTo>
                    <a:pt x="218" y="396"/>
                  </a:lnTo>
                  <a:lnTo>
                    <a:pt x="204" y="388"/>
                  </a:lnTo>
                  <a:lnTo>
                    <a:pt x="190" y="384"/>
                  </a:lnTo>
                  <a:lnTo>
                    <a:pt x="176" y="382"/>
                  </a:lnTo>
                  <a:lnTo>
                    <a:pt x="168" y="382"/>
                  </a:lnTo>
                  <a:lnTo>
                    <a:pt x="164" y="382"/>
                  </a:lnTo>
                  <a:lnTo>
                    <a:pt x="162" y="380"/>
                  </a:lnTo>
                  <a:lnTo>
                    <a:pt x="160" y="376"/>
                  </a:lnTo>
                  <a:lnTo>
                    <a:pt x="156" y="374"/>
                  </a:lnTo>
                  <a:lnTo>
                    <a:pt x="154" y="372"/>
                  </a:lnTo>
                  <a:lnTo>
                    <a:pt x="150" y="372"/>
                  </a:lnTo>
                  <a:lnTo>
                    <a:pt x="150" y="370"/>
                  </a:lnTo>
                  <a:lnTo>
                    <a:pt x="152" y="364"/>
                  </a:lnTo>
                  <a:lnTo>
                    <a:pt x="162" y="368"/>
                  </a:lnTo>
                  <a:lnTo>
                    <a:pt x="168" y="364"/>
                  </a:lnTo>
                  <a:lnTo>
                    <a:pt x="148" y="354"/>
                  </a:lnTo>
                  <a:lnTo>
                    <a:pt x="140" y="364"/>
                  </a:lnTo>
                  <a:lnTo>
                    <a:pt x="132" y="364"/>
                  </a:lnTo>
                  <a:lnTo>
                    <a:pt x="132" y="370"/>
                  </a:lnTo>
                  <a:lnTo>
                    <a:pt x="130" y="374"/>
                  </a:lnTo>
                  <a:lnTo>
                    <a:pt x="128" y="378"/>
                  </a:lnTo>
                  <a:lnTo>
                    <a:pt x="124" y="380"/>
                  </a:lnTo>
                  <a:lnTo>
                    <a:pt x="122" y="382"/>
                  </a:lnTo>
                  <a:lnTo>
                    <a:pt x="120" y="384"/>
                  </a:lnTo>
                  <a:lnTo>
                    <a:pt x="118" y="384"/>
                  </a:lnTo>
                  <a:lnTo>
                    <a:pt x="110" y="402"/>
                  </a:lnTo>
                  <a:lnTo>
                    <a:pt x="110" y="420"/>
                  </a:lnTo>
                  <a:lnTo>
                    <a:pt x="130" y="440"/>
                  </a:lnTo>
                  <a:lnTo>
                    <a:pt x="130" y="470"/>
                  </a:lnTo>
                  <a:lnTo>
                    <a:pt x="118" y="484"/>
                  </a:lnTo>
                  <a:lnTo>
                    <a:pt x="126" y="502"/>
                  </a:lnTo>
                  <a:lnTo>
                    <a:pt x="122" y="556"/>
                  </a:lnTo>
                  <a:lnTo>
                    <a:pt x="122" y="562"/>
                  </a:lnTo>
                  <a:lnTo>
                    <a:pt x="122" y="568"/>
                  </a:lnTo>
                  <a:lnTo>
                    <a:pt x="124" y="572"/>
                  </a:lnTo>
                  <a:lnTo>
                    <a:pt x="126" y="574"/>
                  </a:lnTo>
                  <a:lnTo>
                    <a:pt x="126" y="576"/>
                  </a:lnTo>
                  <a:lnTo>
                    <a:pt x="126" y="576"/>
                  </a:lnTo>
                  <a:lnTo>
                    <a:pt x="132" y="592"/>
                  </a:lnTo>
                  <a:lnTo>
                    <a:pt x="134" y="606"/>
                  </a:lnTo>
                  <a:lnTo>
                    <a:pt x="132" y="614"/>
                  </a:lnTo>
                  <a:lnTo>
                    <a:pt x="130" y="616"/>
                  </a:lnTo>
                  <a:lnTo>
                    <a:pt x="96" y="650"/>
                  </a:lnTo>
                  <a:lnTo>
                    <a:pt x="100" y="654"/>
                  </a:lnTo>
                  <a:lnTo>
                    <a:pt x="106" y="658"/>
                  </a:lnTo>
                  <a:lnTo>
                    <a:pt x="110" y="660"/>
                  </a:lnTo>
                  <a:lnTo>
                    <a:pt x="116" y="662"/>
                  </a:lnTo>
                  <a:lnTo>
                    <a:pt x="122" y="662"/>
                  </a:lnTo>
                  <a:lnTo>
                    <a:pt x="124" y="662"/>
                  </a:lnTo>
                  <a:lnTo>
                    <a:pt x="126" y="662"/>
                  </a:lnTo>
                  <a:lnTo>
                    <a:pt x="122" y="662"/>
                  </a:lnTo>
                  <a:lnTo>
                    <a:pt x="118" y="664"/>
                  </a:lnTo>
                  <a:lnTo>
                    <a:pt x="114" y="666"/>
                  </a:lnTo>
                  <a:lnTo>
                    <a:pt x="112" y="668"/>
                  </a:lnTo>
                  <a:lnTo>
                    <a:pt x="110" y="668"/>
                  </a:lnTo>
                  <a:lnTo>
                    <a:pt x="104" y="668"/>
                  </a:lnTo>
                  <a:lnTo>
                    <a:pt x="98" y="670"/>
                  </a:lnTo>
                  <a:lnTo>
                    <a:pt x="94" y="672"/>
                  </a:lnTo>
                  <a:lnTo>
                    <a:pt x="90" y="674"/>
                  </a:lnTo>
                  <a:lnTo>
                    <a:pt x="86" y="676"/>
                  </a:lnTo>
                  <a:lnTo>
                    <a:pt x="84" y="678"/>
                  </a:lnTo>
                  <a:lnTo>
                    <a:pt x="84" y="678"/>
                  </a:lnTo>
                  <a:lnTo>
                    <a:pt x="78" y="674"/>
                  </a:lnTo>
                  <a:lnTo>
                    <a:pt x="68" y="672"/>
                  </a:lnTo>
                  <a:lnTo>
                    <a:pt x="60" y="672"/>
                  </a:lnTo>
                  <a:lnTo>
                    <a:pt x="54" y="674"/>
                  </a:lnTo>
                  <a:lnTo>
                    <a:pt x="50" y="678"/>
                  </a:lnTo>
                  <a:lnTo>
                    <a:pt x="46" y="680"/>
                  </a:lnTo>
                  <a:lnTo>
                    <a:pt x="44" y="682"/>
                  </a:lnTo>
                  <a:lnTo>
                    <a:pt x="44" y="684"/>
                  </a:lnTo>
                  <a:lnTo>
                    <a:pt x="42" y="686"/>
                  </a:lnTo>
                  <a:lnTo>
                    <a:pt x="42" y="686"/>
                  </a:lnTo>
                  <a:lnTo>
                    <a:pt x="40" y="690"/>
                  </a:lnTo>
                  <a:lnTo>
                    <a:pt x="40" y="694"/>
                  </a:lnTo>
                  <a:lnTo>
                    <a:pt x="40" y="698"/>
                  </a:lnTo>
                  <a:lnTo>
                    <a:pt x="40" y="702"/>
                  </a:lnTo>
                  <a:lnTo>
                    <a:pt x="40" y="704"/>
                  </a:lnTo>
                  <a:lnTo>
                    <a:pt x="40" y="706"/>
                  </a:lnTo>
                  <a:lnTo>
                    <a:pt x="46" y="710"/>
                  </a:lnTo>
                  <a:lnTo>
                    <a:pt x="48" y="720"/>
                  </a:lnTo>
                  <a:lnTo>
                    <a:pt x="48" y="726"/>
                  </a:lnTo>
                  <a:lnTo>
                    <a:pt x="48" y="730"/>
                  </a:lnTo>
                  <a:lnTo>
                    <a:pt x="46" y="734"/>
                  </a:lnTo>
                  <a:lnTo>
                    <a:pt x="46" y="736"/>
                  </a:lnTo>
                  <a:lnTo>
                    <a:pt x="44" y="738"/>
                  </a:lnTo>
                  <a:lnTo>
                    <a:pt x="44" y="738"/>
                  </a:lnTo>
                  <a:lnTo>
                    <a:pt x="42" y="738"/>
                  </a:lnTo>
                  <a:lnTo>
                    <a:pt x="38" y="736"/>
                  </a:lnTo>
                  <a:lnTo>
                    <a:pt x="34" y="734"/>
                  </a:lnTo>
                  <a:lnTo>
                    <a:pt x="30" y="732"/>
                  </a:lnTo>
                  <a:lnTo>
                    <a:pt x="30" y="730"/>
                  </a:lnTo>
                  <a:lnTo>
                    <a:pt x="28" y="730"/>
                  </a:lnTo>
                  <a:lnTo>
                    <a:pt x="20" y="722"/>
                  </a:lnTo>
                  <a:lnTo>
                    <a:pt x="8" y="736"/>
                  </a:lnTo>
                  <a:lnTo>
                    <a:pt x="4" y="738"/>
                  </a:lnTo>
                  <a:lnTo>
                    <a:pt x="4" y="744"/>
                  </a:lnTo>
                  <a:lnTo>
                    <a:pt x="2" y="750"/>
                  </a:lnTo>
                  <a:lnTo>
                    <a:pt x="2" y="756"/>
                  </a:lnTo>
                  <a:lnTo>
                    <a:pt x="0" y="764"/>
                  </a:lnTo>
                  <a:lnTo>
                    <a:pt x="0" y="778"/>
                  </a:lnTo>
                  <a:lnTo>
                    <a:pt x="2" y="780"/>
                  </a:lnTo>
                  <a:lnTo>
                    <a:pt x="4" y="782"/>
                  </a:lnTo>
                  <a:lnTo>
                    <a:pt x="8" y="782"/>
                  </a:lnTo>
                  <a:lnTo>
                    <a:pt x="8" y="782"/>
                  </a:lnTo>
                  <a:lnTo>
                    <a:pt x="14" y="782"/>
                  </a:lnTo>
                  <a:lnTo>
                    <a:pt x="18" y="782"/>
                  </a:lnTo>
                  <a:lnTo>
                    <a:pt x="20" y="780"/>
                  </a:lnTo>
                  <a:lnTo>
                    <a:pt x="22" y="780"/>
                  </a:lnTo>
                  <a:lnTo>
                    <a:pt x="22" y="782"/>
                  </a:lnTo>
                  <a:lnTo>
                    <a:pt x="24" y="784"/>
                  </a:lnTo>
                  <a:lnTo>
                    <a:pt x="26" y="786"/>
                  </a:lnTo>
                  <a:lnTo>
                    <a:pt x="30" y="788"/>
                  </a:lnTo>
                  <a:lnTo>
                    <a:pt x="32" y="790"/>
                  </a:lnTo>
                  <a:lnTo>
                    <a:pt x="34" y="792"/>
                  </a:lnTo>
                  <a:lnTo>
                    <a:pt x="36" y="796"/>
                  </a:lnTo>
                  <a:lnTo>
                    <a:pt x="38" y="802"/>
                  </a:lnTo>
                  <a:lnTo>
                    <a:pt x="40" y="806"/>
                  </a:lnTo>
                  <a:lnTo>
                    <a:pt x="42" y="810"/>
                  </a:lnTo>
                  <a:lnTo>
                    <a:pt x="44" y="814"/>
                  </a:lnTo>
                  <a:lnTo>
                    <a:pt x="44" y="814"/>
                  </a:lnTo>
                  <a:lnTo>
                    <a:pt x="46" y="820"/>
                  </a:lnTo>
                  <a:lnTo>
                    <a:pt x="44" y="824"/>
                  </a:lnTo>
                  <a:lnTo>
                    <a:pt x="42" y="828"/>
                  </a:lnTo>
                  <a:lnTo>
                    <a:pt x="40" y="830"/>
                  </a:lnTo>
                  <a:lnTo>
                    <a:pt x="38" y="832"/>
                  </a:lnTo>
                  <a:lnTo>
                    <a:pt x="36" y="832"/>
                  </a:lnTo>
                  <a:lnTo>
                    <a:pt x="36" y="832"/>
                  </a:lnTo>
                  <a:lnTo>
                    <a:pt x="40" y="834"/>
                  </a:lnTo>
                  <a:lnTo>
                    <a:pt x="42" y="838"/>
                  </a:lnTo>
                  <a:lnTo>
                    <a:pt x="46" y="842"/>
                  </a:lnTo>
                  <a:lnTo>
                    <a:pt x="50" y="846"/>
                  </a:lnTo>
                  <a:lnTo>
                    <a:pt x="52" y="852"/>
                  </a:lnTo>
                  <a:lnTo>
                    <a:pt x="54" y="856"/>
                  </a:lnTo>
                  <a:lnTo>
                    <a:pt x="56" y="858"/>
                  </a:lnTo>
                  <a:lnTo>
                    <a:pt x="56" y="860"/>
                  </a:lnTo>
                  <a:lnTo>
                    <a:pt x="58" y="866"/>
                  </a:lnTo>
                  <a:lnTo>
                    <a:pt x="60" y="872"/>
                  </a:lnTo>
                  <a:lnTo>
                    <a:pt x="62" y="874"/>
                  </a:lnTo>
                  <a:lnTo>
                    <a:pt x="62" y="876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38" y="892"/>
                  </a:lnTo>
                  <a:lnTo>
                    <a:pt x="38" y="894"/>
                  </a:lnTo>
                  <a:lnTo>
                    <a:pt x="36" y="894"/>
                  </a:lnTo>
                  <a:lnTo>
                    <a:pt x="34" y="894"/>
                  </a:lnTo>
                  <a:lnTo>
                    <a:pt x="32" y="892"/>
                  </a:lnTo>
                  <a:lnTo>
                    <a:pt x="32" y="894"/>
                  </a:lnTo>
                  <a:lnTo>
                    <a:pt x="30" y="898"/>
                  </a:lnTo>
                  <a:lnTo>
                    <a:pt x="28" y="902"/>
                  </a:lnTo>
                  <a:lnTo>
                    <a:pt x="30" y="906"/>
                  </a:lnTo>
                  <a:lnTo>
                    <a:pt x="30" y="908"/>
                  </a:lnTo>
                  <a:lnTo>
                    <a:pt x="32" y="908"/>
                  </a:lnTo>
                  <a:lnTo>
                    <a:pt x="32" y="908"/>
                  </a:lnTo>
                  <a:lnTo>
                    <a:pt x="28" y="908"/>
                  </a:lnTo>
                  <a:lnTo>
                    <a:pt x="26" y="910"/>
                  </a:lnTo>
                  <a:lnTo>
                    <a:pt x="24" y="910"/>
                  </a:lnTo>
                  <a:lnTo>
                    <a:pt x="22" y="912"/>
                  </a:lnTo>
                  <a:lnTo>
                    <a:pt x="22" y="912"/>
                  </a:lnTo>
                  <a:lnTo>
                    <a:pt x="28" y="918"/>
                  </a:lnTo>
                  <a:lnTo>
                    <a:pt x="28" y="918"/>
                  </a:lnTo>
                  <a:lnTo>
                    <a:pt x="30" y="916"/>
                  </a:lnTo>
                  <a:lnTo>
                    <a:pt x="34" y="914"/>
                  </a:lnTo>
                  <a:lnTo>
                    <a:pt x="40" y="914"/>
                  </a:lnTo>
                  <a:lnTo>
                    <a:pt x="46" y="914"/>
                  </a:lnTo>
                  <a:lnTo>
                    <a:pt x="50" y="914"/>
                  </a:lnTo>
                  <a:lnTo>
                    <a:pt x="56" y="916"/>
                  </a:lnTo>
                  <a:lnTo>
                    <a:pt x="58" y="916"/>
                  </a:lnTo>
                  <a:lnTo>
                    <a:pt x="60" y="918"/>
                  </a:lnTo>
                  <a:lnTo>
                    <a:pt x="64" y="918"/>
                  </a:lnTo>
                  <a:lnTo>
                    <a:pt x="68" y="918"/>
                  </a:lnTo>
                  <a:lnTo>
                    <a:pt x="74" y="918"/>
                  </a:lnTo>
                  <a:lnTo>
                    <a:pt x="76" y="916"/>
                  </a:lnTo>
                  <a:lnTo>
                    <a:pt x="78" y="916"/>
                  </a:lnTo>
                  <a:lnTo>
                    <a:pt x="80" y="912"/>
                  </a:lnTo>
                  <a:lnTo>
                    <a:pt x="80" y="912"/>
                  </a:lnTo>
                  <a:lnTo>
                    <a:pt x="84" y="914"/>
                  </a:lnTo>
                  <a:lnTo>
                    <a:pt x="88" y="916"/>
                  </a:lnTo>
                  <a:lnTo>
                    <a:pt x="92" y="918"/>
                  </a:lnTo>
                  <a:lnTo>
                    <a:pt x="96" y="922"/>
                  </a:lnTo>
                  <a:lnTo>
                    <a:pt x="100" y="926"/>
                  </a:lnTo>
                  <a:lnTo>
                    <a:pt x="100" y="928"/>
                  </a:lnTo>
                  <a:lnTo>
                    <a:pt x="102" y="930"/>
                  </a:lnTo>
                  <a:lnTo>
                    <a:pt x="104" y="934"/>
                  </a:lnTo>
                  <a:lnTo>
                    <a:pt x="106" y="940"/>
                  </a:lnTo>
                  <a:lnTo>
                    <a:pt x="106" y="946"/>
                  </a:lnTo>
                  <a:lnTo>
                    <a:pt x="106" y="952"/>
                  </a:lnTo>
                  <a:lnTo>
                    <a:pt x="104" y="960"/>
                  </a:lnTo>
                  <a:lnTo>
                    <a:pt x="104" y="966"/>
                  </a:lnTo>
                  <a:lnTo>
                    <a:pt x="104" y="970"/>
                  </a:lnTo>
                  <a:lnTo>
                    <a:pt x="106" y="972"/>
                  </a:lnTo>
                  <a:lnTo>
                    <a:pt x="108" y="974"/>
                  </a:lnTo>
                  <a:lnTo>
                    <a:pt x="110" y="976"/>
                  </a:lnTo>
                  <a:lnTo>
                    <a:pt x="112" y="972"/>
                  </a:lnTo>
                  <a:lnTo>
                    <a:pt x="114" y="970"/>
                  </a:lnTo>
                  <a:lnTo>
                    <a:pt x="114" y="970"/>
                  </a:lnTo>
                  <a:lnTo>
                    <a:pt x="116" y="970"/>
                  </a:lnTo>
                  <a:lnTo>
                    <a:pt x="120" y="968"/>
                  </a:lnTo>
                  <a:lnTo>
                    <a:pt x="124" y="966"/>
                  </a:lnTo>
                  <a:lnTo>
                    <a:pt x="128" y="966"/>
                  </a:lnTo>
                  <a:lnTo>
                    <a:pt x="130" y="966"/>
                  </a:lnTo>
                  <a:lnTo>
                    <a:pt x="140" y="964"/>
                  </a:lnTo>
                  <a:lnTo>
                    <a:pt x="150" y="968"/>
                  </a:lnTo>
                  <a:lnTo>
                    <a:pt x="158" y="972"/>
                  </a:lnTo>
                  <a:lnTo>
                    <a:pt x="162" y="974"/>
                  </a:lnTo>
                  <a:lnTo>
                    <a:pt x="158" y="976"/>
                  </a:lnTo>
                  <a:lnTo>
                    <a:pt x="164" y="976"/>
                  </a:lnTo>
                  <a:lnTo>
                    <a:pt x="170" y="974"/>
                  </a:lnTo>
                  <a:lnTo>
                    <a:pt x="174" y="974"/>
                  </a:lnTo>
                  <a:lnTo>
                    <a:pt x="176" y="976"/>
                  </a:lnTo>
                  <a:lnTo>
                    <a:pt x="180" y="976"/>
                  </a:lnTo>
                  <a:lnTo>
                    <a:pt x="180" y="978"/>
                  </a:lnTo>
                  <a:lnTo>
                    <a:pt x="182" y="978"/>
                  </a:lnTo>
                  <a:lnTo>
                    <a:pt x="180" y="978"/>
                  </a:lnTo>
                  <a:lnTo>
                    <a:pt x="178" y="980"/>
                  </a:lnTo>
                  <a:lnTo>
                    <a:pt x="176" y="984"/>
                  </a:lnTo>
                  <a:lnTo>
                    <a:pt x="174" y="986"/>
                  </a:lnTo>
                  <a:lnTo>
                    <a:pt x="174" y="988"/>
                  </a:lnTo>
                  <a:lnTo>
                    <a:pt x="174" y="990"/>
                  </a:lnTo>
                  <a:lnTo>
                    <a:pt x="174" y="992"/>
                  </a:lnTo>
                  <a:lnTo>
                    <a:pt x="174" y="998"/>
                  </a:lnTo>
                  <a:lnTo>
                    <a:pt x="178" y="1000"/>
                  </a:lnTo>
                  <a:lnTo>
                    <a:pt x="182" y="998"/>
                  </a:lnTo>
                  <a:lnTo>
                    <a:pt x="186" y="996"/>
                  </a:lnTo>
                  <a:lnTo>
                    <a:pt x="190" y="992"/>
                  </a:lnTo>
                  <a:lnTo>
                    <a:pt x="192" y="988"/>
                  </a:lnTo>
                  <a:lnTo>
                    <a:pt x="194" y="986"/>
                  </a:lnTo>
                  <a:lnTo>
                    <a:pt x="194" y="984"/>
                  </a:lnTo>
                  <a:lnTo>
                    <a:pt x="192" y="984"/>
                  </a:lnTo>
                  <a:lnTo>
                    <a:pt x="190" y="982"/>
                  </a:lnTo>
                  <a:lnTo>
                    <a:pt x="188" y="980"/>
                  </a:lnTo>
                  <a:lnTo>
                    <a:pt x="186" y="978"/>
                  </a:lnTo>
                  <a:lnTo>
                    <a:pt x="186" y="974"/>
                  </a:lnTo>
                  <a:lnTo>
                    <a:pt x="186" y="972"/>
                  </a:lnTo>
                  <a:lnTo>
                    <a:pt x="186" y="970"/>
                  </a:lnTo>
                  <a:lnTo>
                    <a:pt x="188" y="966"/>
                  </a:lnTo>
                  <a:lnTo>
                    <a:pt x="192" y="964"/>
                  </a:lnTo>
                  <a:lnTo>
                    <a:pt x="196" y="962"/>
                  </a:lnTo>
                  <a:lnTo>
                    <a:pt x="200" y="960"/>
                  </a:lnTo>
                  <a:lnTo>
                    <a:pt x="202" y="960"/>
                  </a:lnTo>
                  <a:lnTo>
                    <a:pt x="206" y="958"/>
                  </a:lnTo>
                  <a:lnTo>
                    <a:pt x="210" y="960"/>
                  </a:lnTo>
                  <a:lnTo>
                    <a:pt x="214" y="962"/>
                  </a:lnTo>
                  <a:lnTo>
                    <a:pt x="216" y="968"/>
                  </a:lnTo>
                  <a:lnTo>
                    <a:pt x="216" y="972"/>
                  </a:lnTo>
                  <a:lnTo>
                    <a:pt x="214" y="974"/>
                  </a:lnTo>
                  <a:lnTo>
                    <a:pt x="212" y="974"/>
                  </a:lnTo>
                  <a:lnTo>
                    <a:pt x="210" y="976"/>
                  </a:lnTo>
                  <a:lnTo>
                    <a:pt x="210" y="976"/>
                  </a:lnTo>
                  <a:lnTo>
                    <a:pt x="206" y="976"/>
                  </a:lnTo>
                  <a:lnTo>
                    <a:pt x="202" y="976"/>
                  </a:lnTo>
                  <a:lnTo>
                    <a:pt x="200" y="978"/>
                  </a:lnTo>
                  <a:lnTo>
                    <a:pt x="200" y="980"/>
                  </a:lnTo>
                  <a:lnTo>
                    <a:pt x="200" y="980"/>
                  </a:lnTo>
                  <a:lnTo>
                    <a:pt x="198" y="984"/>
                  </a:lnTo>
                  <a:lnTo>
                    <a:pt x="200" y="988"/>
                  </a:lnTo>
                  <a:lnTo>
                    <a:pt x="200" y="990"/>
                  </a:lnTo>
                  <a:lnTo>
                    <a:pt x="202" y="992"/>
                  </a:lnTo>
                  <a:lnTo>
                    <a:pt x="204" y="994"/>
                  </a:lnTo>
                  <a:lnTo>
                    <a:pt x="208" y="996"/>
                  </a:lnTo>
                  <a:lnTo>
                    <a:pt x="210" y="998"/>
                  </a:lnTo>
                  <a:lnTo>
                    <a:pt x="214" y="1000"/>
                  </a:lnTo>
                  <a:lnTo>
                    <a:pt x="216" y="1002"/>
                  </a:lnTo>
                  <a:lnTo>
                    <a:pt x="218" y="1002"/>
                  </a:lnTo>
                  <a:lnTo>
                    <a:pt x="218" y="1004"/>
                  </a:lnTo>
                  <a:lnTo>
                    <a:pt x="220" y="1008"/>
                  </a:lnTo>
                  <a:lnTo>
                    <a:pt x="222" y="1010"/>
                  </a:lnTo>
                  <a:lnTo>
                    <a:pt x="224" y="1012"/>
                  </a:lnTo>
                  <a:lnTo>
                    <a:pt x="226" y="1014"/>
                  </a:lnTo>
                  <a:lnTo>
                    <a:pt x="228" y="1014"/>
                  </a:lnTo>
                  <a:lnTo>
                    <a:pt x="228" y="1016"/>
                  </a:lnTo>
                  <a:lnTo>
                    <a:pt x="232" y="1018"/>
                  </a:lnTo>
                  <a:lnTo>
                    <a:pt x="236" y="1020"/>
                  </a:lnTo>
                  <a:lnTo>
                    <a:pt x="242" y="1024"/>
                  </a:lnTo>
                  <a:lnTo>
                    <a:pt x="246" y="1028"/>
                  </a:lnTo>
                  <a:lnTo>
                    <a:pt x="250" y="1030"/>
                  </a:lnTo>
                  <a:lnTo>
                    <a:pt x="254" y="1032"/>
                  </a:lnTo>
                  <a:lnTo>
                    <a:pt x="254" y="1032"/>
                  </a:lnTo>
                  <a:lnTo>
                    <a:pt x="256" y="1040"/>
                  </a:lnTo>
                  <a:lnTo>
                    <a:pt x="256" y="1046"/>
                  </a:lnTo>
                  <a:lnTo>
                    <a:pt x="256" y="1052"/>
                  </a:lnTo>
                  <a:lnTo>
                    <a:pt x="252" y="1058"/>
                  </a:lnTo>
                  <a:lnTo>
                    <a:pt x="250" y="1062"/>
                  </a:lnTo>
                  <a:lnTo>
                    <a:pt x="250" y="1062"/>
                  </a:lnTo>
                  <a:lnTo>
                    <a:pt x="252" y="1064"/>
                  </a:lnTo>
                  <a:lnTo>
                    <a:pt x="256" y="1066"/>
                  </a:lnTo>
                  <a:lnTo>
                    <a:pt x="260" y="1068"/>
                  </a:lnTo>
                  <a:lnTo>
                    <a:pt x="264" y="1070"/>
                  </a:lnTo>
                  <a:lnTo>
                    <a:pt x="266" y="1072"/>
                  </a:lnTo>
                  <a:lnTo>
                    <a:pt x="268" y="1072"/>
                  </a:lnTo>
                  <a:lnTo>
                    <a:pt x="270" y="1074"/>
                  </a:lnTo>
                  <a:lnTo>
                    <a:pt x="274" y="1076"/>
                  </a:lnTo>
                  <a:lnTo>
                    <a:pt x="278" y="1080"/>
                  </a:lnTo>
                  <a:lnTo>
                    <a:pt x="282" y="1086"/>
                  </a:lnTo>
                  <a:lnTo>
                    <a:pt x="304" y="1090"/>
                  </a:lnTo>
                  <a:lnTo>
                    <a:pt x="306" y="1092"/>
                  </a:lnTo>
                  <a:lnTo>
                    <a:pt x="310" y="1094"/>
                  </a:lnTo>
                  <a:lnTo>
                    <a:pt x="312" y="1094"/>
                  </a:lnTo>
                  <a:lnTo>
                    <a:pt x="316" y="1092"/>
                  </a:lnTo>
                  <a:lnTo>
                    <a:pt x="318" y="1092"/>
                  </a:lnTo>
                  <a:lnTo>
                    <a:pt x="320" y="1092"/>
                  </a:lnTo>
                  <a:lnTo>
                    <a:pt x="334" y="1076"/>
                  </a:lnTo>
                  <a:lnTo>
                    <a:pt x="336" y="1080"/>
                  </a:lnTo>
                  <a:lnTo>
                    <a:pt x="338" y="1082"/>
                  </a:lnTo>
                  <a:lnTo>
                    <a:pt x="340" y="1086"/>
                  </a:lnTo>
                  <a:lnTo>
                    <a:pt x="344" y="1088"/>
                  </a:lnTo>
                  <a:lnTo>
                    <a:pt x="344" y="1088"/>
                  </a:lnTo>
                  <a:lnTo>
                    <a:pt x="350" y="1098"/>
                  </a:lnTo>
                  <a:lnTo>
                    <a:pt x="350" y="1096"/>
                  </a:lnTo>
                  <a:lnTo>
                    <a:pt x="348" y="1088"/>
                  </a:lnTo>
                  <a:lnTo>
                    <a:pt x="346" y="1078"/>
                  </a:lnTo>
                  <a:lnTo>
                    <a:pt x="346" y="1070"/>
                  </a:lnTo>
                  <a:lnTo>
                    <a:pt x="346" y="1064"/>
                  </a:lnTo>
                  <a:lnTo>
                    <a:pt x="352" y="1062"/>
                  </a:lnTo>
                  <a:lnTo>
                    <a:pt x="352" y="1062"/>
                  </a:lnTo>
                  <a:lnTo>
                    <a:pt x="350" y="1060"/>
                  </a:lnTo>
                  <a:lnTo>
                    <a:pt x="348" y="1056"/>
                  </a:lnTo>
                  <a:lnTo>
                    <a:pt x="346" y="1052"/>
                  </a:lnTo>
                  <a:lnTo>
                    <a:pt x="346" y="1048"/>
                  </a:lnTo>
                  <a:lnTo>
                    <a:pt x="344" y="1044"/>
                  </a:lnTo>
                  <a:lnTo>
                    <a:pt x="346" y="1040"/>
                  </a:lnTo>
                  <a:lnTo>
                    <a:pt x="348" y="1036"/>
                  </a:lnTo>
                  <a:lnTo>
                    <a:pt x="350" y="1034"/>
                  </a:lnTo>
                  <a:lnTo>
                    <a:pt x="350" y="1034"/>
                  </a:lnTo>
                  <a:lnTo>
                    <a:pt x="348" y="1034"/>
                  </a:lnTo>
                  <a:lnTo>
                    <a:pt x="346" y="1032"/>
                  </a:lnTo>
                  <a:lnTo>
                    <a:pt x="342" y="1030"/>
                  </a:lnTo>
                  <a:lnTo>
                    <a:pt x="338" y="1028"/>
                  </a:lnTo>
                  <a:lnTo>
                    <a:pt x="334" y="1022"/>
                  </a:lnTo>
                  <a:lnTo>
                    <a:pt x="332" y="1016"/>
                  </a:lnTo>
                  <a:lnTo>
                    <a:pt x="330" y="1008"/>
                  </a:lnTo>
                  <a:lnTo>
                    <a:pt x="326" y="992"/>
                  </a:lnTo>
                  <a:lnTo>
                    <a:pt x="330" y="976"/>
                  </a:lnTo>
                  <a:lnTo>
                    <a:pt x="334" y="972"/>
                  </a:lnTo>
                  <a:lnTo>
                    <a:pt x="344" y="964"/>
                  </a:lnTo>
                  <a:lnTo>
                    <a:pt x="358" y="956"/>
                  </a:lnTo>
                  <a:lnTo>
                    <a:pt x="378" y="952"/>
                  </a:lnTo>
                  <a:lnTo>
                    <a:pt x="382" y="954"/>
                  </a:lnTo>
                  <a:lnTo>
                    <a:pt x="390" y="956"/>
                  </a:lnTo>
                  <a:lnTo>
                    <a:pt x="400" y="960"/>
                  </a:lnTo>
                  <a:lnTo>
                    <a:pt x="408" y="966"/>
                  </a:lnTo>
                  <a:lnTo>
                    <a:pt x="410" y="976"/>
                  </a:lnTo>
                  <a:lnTo>
                    <a:pt x="410" y="976"/>
                  </a:lnTo>
                  <a:lnTo>
                    <a:pt x="410" y="978"/>
                  </a:lnTo>
                  <a:lnTo>
                    <a:pt x="408" y="982"/>
                  </a:lnTo>
                  <a:lnTo>
                    <a:pt x="406" y="984"/>
                  </a:lnTo>
                  <a:lnTo>
                    <a:pt x="404" y="988"/>
                  </a:lnTo>
                  <a:lnTo>
                    <a:pt x="400" y="990"/>
                  </a:lnTo>
                  <a:lnTo>
                    <a:pt x="394" y="992"/>
                  </a:lnTo>
                  <a:lnTo>
                    <a:pt x="392" y="992"/>
                  </a:lnTo>
                  <a:lnTo>
                    <a:pt x="390" y="992"/>
                  </a:lnTo>
                  <a:lnTo>
                    <a:pt x="384" y="992"/>
                  </a:lnTo>
                  <a:lnTo>
                    <a:pt x="380" y="992"/>
                  </a:lnTo>
                  <a:lnTo>
                    <a:pt x="374" y="994"/>
                  </a:lnTo>
                  <a:lnTo>
                    <a:pt x="372" y="996"/>
                  </a:lnTo>
                  <a:lnTo>
                    <a:pt x="370" y="998"/>
                  </a:lnTo>
                  <a:lnTo>
                    <a:pt x="370" y="1000"/>
                  </a:lnTo>
                  <a:lnTo>
                    <a:pt x="368" y="1004"/>
                  </a:lnTo>
                  <a:lnTo>
                    <a:pt x="368" y="1008"/>
                  </a:lnTo>
                  <a:lnTo>
                    <a:pt x="378" y="1026"/>
                  </a:lnTo>
                  <a:lnTo>
                    <a:pt x="384" y="1028"/>
                  </a:lnTo>
                  <a:lnTo>
                    <a:pt x="386" y="1028"/>
                  </a:lnTo>
                  <a:lnTo>
                    <a:pt x="388" y="1030"/>
                  </a:lnTo>
                  <a:lnTo>
                    <a:pt x="390" y="1032"/>
                  </a:lnTo>
                  <a:lnTo>
                    <a:pt x="390" y="1036"/>
                  </a:lnTo>
                  <a:lnTo>
                    <a:pt x="390" y="1050"/>
                  </a:lnTo>
                  <a:lnTo>
                    <a:pt x="390" y="1050"/>
                  </a:lnTo>
                  <a:lnTo>
                    <a:pt x="392" y="1052"/>
                  </a:lnTo>
                  <a:lnTo>
                    <a:pt x="394" y="1054"/>
                  </a:lnTo>
                  <a:lnTo>
                    <a:pt x="396" y="1054"/>
                  </a:lnTo>
                  <a:lnTo>
                    <a:pt x="398" y="1052"/>
                  </a:lnTo>
                  <a:lnTo>
                    <a:pt x="400" y="1050"/>
                  </a:lnTo>
                  <a:lnTo>
                    <a:pt x="402" y="1050"/>
                  </a:lnTo>
                  <a:lnTo>
                    <a:pt x="404" y="1050"/>
                  </a:lnTo>
                  <a:lnTo>
                    <a:pt x="406" y="1052"/>
                  </a:lnTo>
                  <a:lnTo>
                    <a:pt x="408" y="1054"/>
                  </a:lnTo>
                  <a:lnTo>
                    <a:pt x="410" y="1058"/>
                  </a:lnTo>
                  <a:lnTo>
                    <a:pt x="412" y="1060"/>
                  </a:lnTo>
                  <a:lnTo>
                    <a:pt x="412" y="1062"/>
                  </a:lnTo>
                  <a:lnTo>
                    <a:pt x="410" y="1070"/>
                  </a:lnTo>
                  <a:lnTo>
                    <a:pt x="410" y="1070"/>
                  </a:lnTo>
                  <a:lnTo>
                    <a:pt x="406" y="1070"/>
                  </a:lnTo>
                  <a:lnTo>
                    <a:pt x="402" y="1070"/>
                  </a:lnTo>
                  <a:lnTo>
                    <a:pt x="402" y="1070"/>
                  </a:lnTo>
                  <a:lnTo>
                    <a:pt x="400" y="1070"/>
                  </a:lnTo>
                  <a:lnTo>
                    <a:pt x="398" y="1072"/>
                  </a:lnTo>
                  <a:lnTo>
                    <a:pt x="396" y="1072"/>
                  </a:lnTo>
                  <a:lnTo>
                    <a:pt x="394" y="1076"/>
                  </a:lnTo>
                  <a:lnTo>
                    <a:pt x="394" y="1078"/>
                  </a:lnTo>
                  <a:lnTo>
                    <a:pt x="396" y="1084"/>
                  </a:lnTo>
                  <a:lnTo>
                    <a:pt x="398" y="1086"/>
                  </a:lnTo>
                  <a:lnTo>
                    <a:pt x="400" y="1088"/>
                  </a:lnTo>
                  <a:lnTo>
                    <a:pt x="400" y="1088"/>
                  </a:lnTo>
                  <a:lnTo>
                    <a:pt x="402" y="1104"/>
                  </a:lnTo>
                  <a:lnTo>
                    <a:pt x="402" y="1104"/>
                  </a:lnTo>
                  <a:lnTo>
                    <a:pt x="404" y="1106"/>
                  </a:lnTo>
                  <a:lnTo>
                    <a:pt x="406" y="1108"/>
                  </a:lnTo>
                  <a:lnTo>
                    <a:pt x="408" y="1110"/>
                  </a:lnTo>
                  <a:lnTo>
                    <a:pt x="408" y="1114"/>
                  </a:lnTo>
                  <a:lnTo>
                    <a:pt x="408" y="1130"/>
                  </a:lnTo>
                  <a:lnTo>
                    <a:pt x="426" y="1120"/>
                  </a:lnTo>
                  <a:lnTo>
                    <a:pt x="442" y="1120"/>
                  </a:lnTo>
                  <a:lnTo>
                    <a:pt x="452" y="1122"/>
                  </a:lnTo>
                  <a:lnTo>
                    <a:pt x="454" y="1124"/>
                  </a:lnTo>
                  <a:lnTo>
                    <a:pt x="458" y="1124"/>
                  </a:lnTo>
                  <a:lnTo>
                    <a:pt x="462" y="1126"/>
                  </a:lnTo>
                  <a:lnTo>
                    <a:pt x="464" y="1126"/>
                  </a:lnTo>
                  <a:lnTo>
                    <a:pt x="466" y="1128"/>
                  </a:lnTo>
                  <a:lnTo>
                    <a:pt x="478" y="1130"/>
                  </a:lnTo>
                  <a:lnTo>
                    <a:pt x="488" y="1138"/>
                  </a:lnTo>
                  <a:lnTo>
                    <a:pt x="494" y="1146"/>
                  </a:lnTo>
                  <a:lnTo>
                    <a:pt x="496" y="1152"/>
                  </a:lnTo>
                  <a:lnTo>
                    <a:pt x="498" y="1156"/>
                  </a:lnTo>
                  <a:lnTo>
                    <a:pt x="498" y="1160"/>
                  </a:lnTo>
                  <a:lnTo>
                    <a:pt x="508" y="1160"/>
                  </a:lnTo>
                  <a:lnTo>
                    <a:pt x="516" y="1158"/>
                  </a:lnTo>
                  <a:lnTo>
                    <a:pt x="520" y="1150"/>
                  </a:lnTo>
                  <a:lnTo>
                    <a:pt x="522" y="1148"/>
                  </a:lnTo>
                  <a:lnTo>
                    <a:pt x="524" y="1148"/>
                  </a:lnTo>
                  <a:lnTo>
                    <a:pt x="530" y="1144"/>
                  </a:lnTo>
                  <a:lnTo>
                    <a:pt x="534" y="1142"/>
                  </a:lnTo>
                  <a:lnTo>
                    <a:pt x="540" y="1138"/>
                  </a:lnTo>
                  <a:lnTo>
                    <a:pt x="542" y="1132"/>
                  </a:lnTo>
                  <a:lnTo>
                    <a:pt x="546" y="1126"/>
                  </a:lnTo>
                  <a:lnTo>
                    <a:pt x="546" y="1126"/>
                  </a:lnTo>
                  <a:lnTo>
                    <a:pt x="550" y="1126"/>
                  </a:lnTo>
                  <a:lnTo>
                    <a:pt x="554" y="1128"/>
                  </a:lnTo>
                  <a:lnTo>
                    <a:pt x="556" y="1128"/>
                  </a:lnTo>
                  <a:lnTo>
                    <a:pt x="560" y="1128"/>
                  </a:lnTo>
                  <a:lnTo>
                    <a:pt x="566" y="1128"/>
                  </a:lnTo>
                  <a:lnTo>
                    <a:pt x="580" y="1130"/>
                  </a:lnTo>
                  <a:lnTo>
                    <a:pt x="594" y="1128"/>
                  </a:lnTo>
                  <a:lnTo>
                    <a:pt x="610" y="1118"/>
                  </a:lnTo>
                  <a:lnTo>
                    <a:pt x="618" y="1118"/>
                  </a:lnTo>
                  <a:lnTo>
                    <a:pt x="626" y="1126"/>
                  </a:lnTo>
                  <a:lnTo>
                    <a:pt x="628" y="1126"/>
                  </a:lnTo>
                  <a:lnTo>
                    <a:pt x="630" y="1128"/>
                  </a:lnTo>
                  <a:lnTo>
                    <a:pt x="632" y="1130"/>
                  </a:lnTo>
                  <a:lnTo>
                    <a:pt x="636" y="1134"/>
                  </a:lnTo>
                  <a:lnTo>
                    <a:pt x="640" y="1136"/>
                  </a:lnTo>
                  <a:lnTo>
                    <a:pt x="644" y="1138"/>
                  </a:lnTo>
                  <a:lnTo>
                    <a:pt x="650" y="1138"/>
                  </a:lnTo>
                  <a:lnTo>
                    <a:pt x="682" y="1138"/>
                  </a:lnTo>
                  <a:lnTo>
                    <a:pt x="680" y="1138"/>
                  </a:lnTo>
                  <a:lnTo>
                    <a:pt x="678" y="1136"/>
                  </a:lnTo>
                  <a:lnTo>
                    <a:pt x="676" y="1132"/>
                  </a:lnTo>
                  <a:lnTo>
                    <a:pt x="674" y="1128"/>
                  </a:lnTo>
                  <a:lnTo>
                    <a:pt x="672" y="1124"/>
                  </a:lnTo>
                  <a:lnTo>
                    <a:pt x="670" y="1118"/>
                  </a:lnTo>
                  <a:lnTo>
                    <a:pt x="672" y="1114"/>
                  </a:lnTo>
                  <a:lnTo>
                    <a:pt x="670" y="1114"/>
                  </a:lnTo>
                  <a:lnTo>
                    <a:pt x="670" y="1110"/>
                  </a:lnTo>
                  <a:lnTo>
                    <a:pt x="666" y="1108"/>
                  </a:lnTo>
                  <a:lnTo>
                    <a:pt x="664" y="1106"/>
                  </a:lnTo>
                  <a:lnTo>
                    <a:pt x="660" y="1104"/>
                  </a:lnTo>
                  <a:lnTo>
                    <a:pt x="658" y="1104"/>
                  </a:lnTo>
                  <a:lnTo>
                    <a:pt x="656" y="1102"/>
                  </a:lnTo>
                  <a:lnTo>
                    <a:pt x="654" y="1096"/>
                  </a:lnTo>
                  <a:lnTo>
                    <a:pt x="654" y="1096"/>
                  </a:lnTo>
                  <a:lnTo>
                    <a:pt x="654" y="1094"/>
                  </a:lnTo>
                  <a:lnTo>
                    <a:pt x="654" y="1090"/>
                  </a:lnTo>
                  <a:lnTo>
                    <a:pt x="654" y="1088"/>
                  </a:lnTo>
                  <a:lnTo>
                    <a:pt x="656" y="1084"/>
                  </a:lnTo>
                  <a:lnTo>
                    <a:pt x="658" y="1080"/>
                  </a:lnTo>
                  <a:lnTo>
                    <a:pt x="662" y="1078"/>
                  </a:lnTo>
                  <a:lnTo>
                    <a:pt x="666" y="1076"/>
                  </a:lnTo>
                  <a:lnTo>
                    <a:pt x="672" y="1076"/>
                  </a:lnTo>
                  <a:lnTo>
                    <a:pt x="682" y="1078"/>
                  </a:lnTo>
                  <a:lnTo>
                    <a:pt x="694" y="1070"/>
                  </a:lnTo>
                  <a:lnTo>
                    <a:pt x="694" y="1070"/>
                  </a:lnTo>
                  <a:lnTo>
                    <a:pt x="696" y="1068"/>
                  </a:lnTo>
                  <a:lnTo>
                    <a:pt x="700" y="1066"/>
                  </a:lnTo>
                  <a:lnTo>
                    <a:pt x="704" y="1064"/>
                  </a:lnTo>
                  <a:lnTo>
                    <a:pt x="708" y="1064"/>
                  </a:lnTo>
                  <a:lnTo>
                    <a:pt x="708" y="1064"/>
                  </a:lnTo>
                  <a:lnTo>
                    <a:pt x="712" y="1064"/>
                  </a:lnTo>
                  <a:lnTo>
                    <a:pt x="714" y="1064"/>
                  </a:lnTo>
                  <a:lnTo>
                    <a:pt x="720" y="1062"/>
                  </a:lnTo>
                  <a:lnTo>
                    <a:pt x="724" y="1060"/>
                  </a:lnTo>
                  <a:lnTo>
                    <a:pt x="728" y="1056"/>
                  </a:lnTo>
                  <a:lnTo>
                    <a:pt x="732" y="1050"/>
                  </a:lnTo>
                  <a:lnTo>
                    <a:pt x="736" y="1044"/>
                  </a:lnTo>
                  <a:lnTo>
                    <a:pt x="736" y="1042"/>
                  </a:lnTo>
                  <a:lnTo>
                    <a:pt x="736" y="1040"/>
                  </a:lnTo>
                  <a:lnTo>
                    <a:pt x="738" y="1038"/>
                  </a:lnTo>
                  <a:lnTo>
                    <a:pt x="738" y="1034"/>
                  </a:lnTo>
                  <a:lnTo>
                    <a:pt x="740" y="1032"/>
                  </a:lnTo>
                  <a:lnTo>
                    <a:pt x="738" y="1028"/>
                  </a:lnTo>
                  <a:lnTo>
                    <a:pt x="738" y="1026"/>
                  </a:lnTo>
                  <a:lnTo>
                    <a:pt x="734" y="1026"/>
                  </a:lnTo>
                  <a:lnTo>
                    <a:pt x="732" y="1022"/>
                  </a:lnTo>
                  <a:lnTo>
                    <a:pt x="730" y="1020"/>
                  </a:lnTo>
                  <a:lnTo>
                    <a:pt x="728" y="1016"/>
                  </a:lnTo>
                  <a:lnTo>
                    <a:pt x="728" y="1012"/>
                  </a:lnTo>
                  <a:lnTo>
                    <a:pt x="728" y="1010"/>
                  </a:lnTo>
                  <a:lnTo>
                    <a:pt x="734" y="1006"/>
                  </a:lnTo>
                  <a:lnTo>
                    <a:pt x="738" y="1006"/>
                  </a:lnTo>
                  <a:lnTo>
                    <a:pt x="740" y="1006"/>
                  </a:lnTo>
                  <a:lnTo>
                    <a:pt x="742" y="1004"/>
                  </a:lnTo>
                  <a:lnTo>
                    <a:pt x="742" y="1004"/>
                  </a:lnTo>
                  <a:lnTo>
                    <a:pt x="744" y="1002"/>
                  </a:lnTo>
                  <a:lnTo>
                    <a:pt x="744" y="1000"/>
                  </a:lnTo>
                  <a:lnTo>
                    <a:pt x="744" y="998"/>
                  </a:lnTo>
                  <a:lnTo>
                    <a:pt x="744" y="996"/>
                  </a:lnTo>
                  <a:lnTo>
                    <a:pt x="746" y="996"/>
                  </a:lnTo>
                  <a:lnTo>
                    <a:pt x="748" y="994"/>
                  </a:lnTo>
                  <a:lnTo>
                    <a:pt x="752" y="994"/>
                  </a:lnTo>
                  <a:lnTo>
                    <a:pt x="756" y="994"/>
                  </a:lnTo>
                  <a:lnTo>
                    <a:pt x="760" y="992"/>
                  </a:lnTo>
                  <a:lnTo>
                    <a:pt x="764" y="988"/>
                  </a:lnTo>
                  <a:lnTo>
                    <a:pt x="768" y="982"/>
                  </a:lnTo>
                  <a:lnTo>
                    <a:pt x="770" y="976"/>
                  </a:lnTo>
                  <a:lnTo>
                    <a:pt x="770" y="970"/>
                  </a:lnTo>
                  <a:lnTo>
                    <a:pt x="772" y="964"/>
                  </a:lnTo>
                  <a:lnTo>
                    <a:pt x="774" y="960"/>
                  </a:lnTo>
                  <a:lnTo>
                    <a:pt x="778" y="956"/>
                  </a:lnTo>
                  <a:lnTo>
                    <a:pt x="784" y="954"/>
                  </a:lnTo>
                  <a:lnTo>
                    <a:pt x="788" y="954"/>
                  </a:lnTo>
                  <a:lnTo>
                    <a:pt x="794" y="954"/>
                  </a:lnTo>
                  <a:lnTo>
                    <a:pt x="798" y="952"/>
                  </a:lnTo>
                  <a:lnTo>
                    <a:pt x="800" y="948"/>
                  </a:lnTo>
                  <a:lnTo>
                    <a:pt x="802" y="942"/>
                  </a:lnTo>
                  <a:lnTo>
                    <a:pt x="804" y="938"/>
                  </a:lnTo>
                  <a:lnTo>
                    <a:pt x="808" y="934"/>
                  </a:lnTo>
                  <a:lnTo>
                    <a:pt x="814" y="928"/>
                  </a:lnTo>
                  <a:lnTo>
                    <a:pt x="818" y="926"/>
                  </a:lnTo>
                  <a:lnTo>
                    <a:pt x="826" y="924"/>
                  </a:lnTo>
                  <a:lnTo>
                    <a:pt x="830" y="924"/>
                  </a:lnTo>
                  <a:lnTo>
                    <a:pt x="832" y="922"/>
                  </a:lnTo>
                  <a:lnTo>
                    <a:pt x="834" y="920"/>
                  </a:lnTo>
                  <a:lnTo>
                    <a:pt x="834" y="918"/>
                  </a:lnTo>
                  <a:lnTo>
                    <a:pt x="834" y="914"/>
                  </a:lnTo>
                  <a:lnTo>
                    <a:pt x="834" y="912"/>
                  </a:lnTo>
                  <a:lnTo>
                    <a:pt x="836" y="910"/>
                  </a:lnTo>
                  <a:lnTo>
                    <a:pt x="836" y="908"/>
                  </a:lnTo>
                  <a:lnTo>
                    <a:pt x="838" y="904"/>
                  </a:lnTo>
                  <a:lnTo>
                    <a:pt x="840" y="902"/>
                  </a:lnTo>
                  <a:lnTo>
                    <a:pt x="844" y="900"/>
                  </a:lnTo>
                  <a:lnTo>
                    <a:pt x="850" y="898"/>
                  </a:lnTo>
                  <a:lnTo>
                    <a:pt x="872" y="898"/>
                  </a:lnTo>
                  <a:lnTo>
                    <a:pt x="872" y="898"/>
                  </a:lnTo>
                  <a:lnTo>
                    <a:pt x="872" y="896"/>
                  </a:lnTo>
                  <a:lnTo>
                    <a:pt x="874" y="894"/>
                  </a:lnTo>
                  <a:lnTo>
                    <a:pt x="876" y="892"/>
                  </a:lnTo>
                  <a:lnTo>
                    <a:pt x="878" y="890"/>
                  </a:lnTo>
                  <a:lnTo>
                    <a:pt x="882" y="888"/>
                  </a:lnTo>
                  <a:lnTo>
                    <a:pt x="886" y="888"/>
                  </a:lnTo>
                  <a:lnTo>
                    <a:pt x="894" y="890"/>
                  </a:lnTo>
                  <a:lnTo>
                    <a:pt x="902" y="892"/>
                  </a:lnTo>
                  <a:lnTo>
                    <a:pt x="904" y="892"/>
                  </a:lnTo>
                  <a:lnTo>
                    <a:pt x="914" y="892"/>
                  </a:lnTo>
                  <a:lnTo>
                    <a:pt x="924" y="896"/>
                  </a:lnTo>
                  <a:lnTo>
                    <a:pt x="934" y="902"/>
                  </a:lnTo>
                  <a:lnTo>
                    <a:pt x="952" y="920"/>
                  </a:lnTo>
                  <a:lnTo>
                    <a:pt x="952" y="920"/>
                  </a:lnTo>
                  <a:lnTo>
                    <a:pt x="954" y="918"/>
                  </a:lnTo>
                  <a:lnTo>
                    <a:pt x="958" y="918"/>
                  </a:lnTo>
                  <a:lnTo>
                    <a:pt x="960" y="914"/>
                  </a:lnTo>
                  <a:lnTo>
                    <a:pt x="964" y="912"/>
                  </a:lnTo>
                  <a:lnTo>
                    <a:pt x="966" y="906"/>
                  </a:lnTo>
                  <a:lnTo>
                    <a:pt x="966" y="900"/>
                  </a:lnTo>
                  <a:lnTo>
                    <a:pt x="968" y="898"/>
                  </a:lnTo>
                  <a:lnTo>
                    <a:pt x="972" y="896"/>
                  </a:lnTo>
                  <a:lnTo>
                    <a:pt x="974" y="896"/>
                  </a:lnTo>
                  <a:lnTo>
                    <a:pt x="978" y="896"/>
                  </a:lnTo>
                  <a:lnTo>
                    <a:pt x="982" y="892"/>
                  </a:lnTo>
                  <a:lnTo>
                    <a:pt x="990" y="884"/>
                  </a:lnTo>
                  <a:lnTo>
                    <a:pt x="1000" y="878"/>
                  </a:lnTo>
                  <a:lnTo>
                    <a:pt x="1012" y="878"/>
                  </a:lnTo>
                  <a:lnTo>
                    <a:pt x="1024" y="882"/>
                  </a:lnTo>
                  <a:lnTo>
                    <a:pt x="1036" y="882"/>
                  </a:lnTo>
                  <a:lnTo>
                    <a:pt x="1046" y="880"/>
                  </a:lnTo>
                  <a:lnTo>
                    <a:pt x="1062" y="882"/>
                  </a:lnTo>
                  <a:lnTo>
                    <a:pt x="1080" y="890"/>
                  </a:lnTo>
                  <a:lnTo>
                    <a:pt x="1100" y="902"/>
                  </a:lnTo>
                  <a:lnTo>
                    <a:pt x="1102" y="902"/>
                  </a:lnTo>
                  <a:lnTo>
                    <a:pt x="1108" y="904"/>
                  </a:lnTo>
                  <a:lnTo>
                    <a:pt x="1120" y="904"/>
                  </a:lnTo>
                  <a:lnTo>
                    <a:pt x="1138" y="900"/>
                  </a:lnTo>
                  <a:lnTo>
                    <a:pt x="1150" y="896"/>
                  </a:lnTo>
                  <a:lnTo>
                    <a:pt x="1158" y="892"/>
                  </a:lnTo>
                  <a:lnTo>
                    <a:pt x="1164" y="888"/>
                  </a:lnTo>
                  <a:lnTo>
                    <a:pt x="1166" y="884"/>
                  </a:lnTo>
                  <a:lnTo>
                    <a:pt x="1168" y="882"/>
                  </a:lnTo>
                  <a:lnTo>
                    <a:pt x="1168" y="880"/>
                  </a:lnTo>
                  <a:lnTo>
                    <a:pt x="1168" y="880"/>
                  </a:lnTo>
                  <a:lnTo>
                    <a:pt x="1176" y="880"/>
                  </a:lnTo>
                  <a:lnTo>
                    <a:pt x="1188" y="884"/>
                  </a:lnTo>
                  <a:lnTo>
                    <a:pt x="1202" y="892"/>
                  </a:lnTo>
                  <a:lnTo>
                    <a:pt x="1224" y="900"/>
                  </a:lnTo>
                  <a:lnTo>
                    <a:pt x="1244" y="884"/>
                  </a:lnTo>
                  <a:lnTo>
                    <a:pt x="1244" y="880"/>
                  </a:lnTo>
                  <a:lnTo>
                    <a:pt x="1244" y="870"/>
                  </a:lnTo>
                  <a:lnTo>
                    <a:pt x="1244" y="858"/>
                  </a:lnTo>
                  <a:lnTo>
                    <a:pt x="1250" y="844"/>
                  </a:lnTo>
                  <a:lnTo>
                    <a:pt x="1256" y="832"/>
                  </a:lnTo>
                  <a:lnTo>
                    <a:pt x="1270" y="826"/>
                  </a:lnTo>
                  <a:lnTo>
                    <a:pt x="1288" y="824"/>
                  </a:lnTo>
                  <a:lnTo>
                    <a:pt x="1304" y="826"/>
                  </a:lnTo>
                  <a:lnTo>
                    <a:pt x="1312" y="832"/>
                  </a:lnTo>
                  <a:lnTo>
                    <a:pt x="1320" y="844"/>
                  </a:lnTo>
                  <a:lnTo>
                    <a:pt x="1320" y="844"/>
                  </a:lnTo>
                  <a:lnTo>
                    <a:pt x="1322" y="848"/>
                  </a:lnTo>
                  <a:lnTo>
                    <a:pt x="1324" y="852"/>
                  </a:lnTo>
                  <a:lnTo>
                    <a:pt x="1326" y="858"/>
                  </a:lnTo>
                  <a:lnTo>
                    <a:pt x="1328" y="866"/>
                  </a:lnTo>
                  <a:lnTo>
                    <a:pt x="1330" y="874"/>
                  </a:lnTo>
                  <a:lnTo>
                    <a:pt x="1332" y="876"/>
                  </a:lnTo>
                  <a:lnTo>
                    <a:pt x="1340" y="884"/>
                  </a:lnTo>
                  <a:lnTo>
                    <a:pt x="1348" y="894"/>
                  </a:lnTo>
                  <a:lnTo>
                    <a:pt x="1354" y="904"/>
                  </a:lnTo>
                  <a:lnTo>
                    <a:pt x="1358" y="916"/>
                  </a:lnTo>
                  <a:lnTo>
                    <a:pt x="1358" y="916"/>
                  </a:lnTo>
                  <a:lnTo>
                    <a:pt x="1360" y="914"/>
                  </a:lnTo>
                  <a:lnTo>
                    <a:pt x="1364" y="914"/>
                  </a:lnTo>
                  <a:lnTo>
                    <a:pt x="1368" y="914"/>
                  </a:lnTo>
                  <a:lnTo>
                    <a:pt x="1372" y="914"/>
                  </a:lnTo>
                  <a:lnTo>
                    <a:pt x="1376" y="914"/>
                  </a:lnTo>
                  <a:lnTo>
                    <a:pt x="1380" y="918"/>
                  </a:lnTo>
                  <a:lnTo>
                    <a:pt x="1384" y="922"/>
                  </a:lnTo>
                  <a:lnTo>
                    <a:pt x="1388" y="928"/>
                  </a:lnTo>
                  <a:lnTo>
                    <a:pt x="1388" y="928"/>
                  </a:lnTo>
                  <a:lnTo>
                    <a:pt x="1388" y="930"/>
                  </a:lnTo>
                  <a:lnTo>
                    <a:pt x="1388" y="932"/>
                  </a:lnTo>
                  <a:lnTo>
                    <a:pt x="1390" y="934"/>
                  </a:lnTo>
                  <a:lnTo>
                    <a:pt x="1392" y="936"/>
                  </a:lnTo>
                  <a:lnTo>
                    <a:pt x="1394" y="938"/>
                  </a:lnTo>
                  <a:lnTo>
                    <a:pt x="1398" y="938"/>
                  </a:lnTo>
                  <a:lnTo>
                    <a:pt x="1402" y="938"/>
                  </a:lnTo>
                  <a:lnTo>
                    <a:pt x="1408" y="936"/>
                  </a:lnTo>
                  <a:lnTo>
                    <a:pt x="1414" y="932"/>
                  </a:lnTo>
                  <a:lnTo>
                    <a:pt x="1414" y="930"/>
                  </a:lnTo>
                  <a:lnTo>
                    <a:pt x="1416" y="928"/>
                  </a:lnTo>
                  <a:lnTo>
                    <a:pt x="1418" y="924"/>
                  </a:lnTo>
                  <a:lnTo>
                    <a:pt x="1422" y="918"/>
                  </a:lnTo>
                  <a:lnTo>
                    <a:pt x="1428" y="914"/>
                  </a:lnTo>
                  <a:lnTo>
                    <a:pt x="1432" y="908"/>
                  </a:lnTo>
                  <a:lnTo>
                    <a:pt x="1438" y="904"/>
                  </a:lnTo>
                  <a:lnTo>
                    <a:pt x="1444" y="902"/>
                  </a:lnTo>
                  <a:lnTo>
                    <a:pt x="1444" y="902"/>
                  </a:lnTo>
                  <a:lnTo>
                    <a:pt x="1444" y="902"/>
                  </a:lnTo>
                  <a:lnTo>
                    <a:pt x="1444" y="904"/>
                  </a:lnTo>
                  <a:lnTo>
                    <a:pt x="1444" y="906"/>
                  </a:lnTo>
                  <a:lnTo>
                    <a:pt x="1444" y="908"/>
                  </a:lnTo>
                  <a:lnTo>
                    <a:pt x="1444" y="914"/>
                  </a:lnTo>
                  <a:lnTo>
                    <a:pt x="1442" y="920"/>
                  </a:lnTo>
                  <a:lnTo>
                    <a:pt x="1440" y="928"/>
                  </a:lnTo>
                  <a:lnTo>
                    <a:pt x="1438" y="932"/>
                  </a:lnTo>
                  <a:lnTo>
                    <a:pt x="1432" y="944"/>
                  </a:lnTo>
                  <a:lnTo>
                    <a:pt x="1426" y="956"/>
                  </a:lnTo>
                  <a:lnTo>
                    <a:pt x="1418" y="968"/>
                  </a:lnTo>
                  <a:lnTo>
                    <a:pt x="1400" y="988"/>
                  </a:lnTo>
                  <a:lnTo>
                    <a:pt x="1396" y="998"/>
                  </a:lnTo>
                </a:path>
              </a:pathLst>
            </a:custGeom>
            <a:solidFill>
              <a:srgbClr val="ACD9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248a0329ee5_0_37"/>
            <p:cNvSpPr/>
            <p:nvPr/>
          </p:nvSpPr>
          <p:spPr>
            <a:xfrm>
              <a:off x="2107" y="2818"/>
              <a:ext cx="86" cy="116"/>
            </a:xfrm>
            <a:custGeom>
              <a:avLst/>
              <a:gdLst/>
              <a:ahLst/>
              <a:cxnLst/>
              <a:rect l="l" t="t" r="r" b="b"/>
              <a:pathLst>
                <a:path w="86" h="116" extrusionOk="0">
                  <a:moveTo>
                    <a:pt x="0" y="26"/>
                  </a:moveTo>
                  <a:lnTo>
                    <a:pt x="2" y="26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20" y="36"/>
                  </a:lnTo>
                  <a:lnTo>
                    <a:pt x="22" y="40"/>
                  </a:lnTo>
                  <a:lnTo>
                    <a:pt x="22" y="44"/>
                  </a:lnTo>
                  <a:lnTo>
                    <a:pt x="22" y="4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30" y="58"/>
                  </a:lnTo>
                  <a:lnTo>
                    <a:pt x="32" y="56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42" y="58"/>
                  </a:lnTo>
                  <a:lnTo>
                    <a:pt x="44" y="60"/>
                  </a:lnTo>
                  <a:lnTo>
                    <a:pt x="50" y="66"/>
                  </a:lnTo>
                  <a:lnTo>
                    <a:pt x="54" y="72"/>
                  </a:lnTo>
                  <a:lnTo>
                    <a:pt x="58" y="78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60" y="88"/>
                  </a:lnTo>
                  <a:lnTo>
                    <a:pt x="62" y="94"/>
                  </a:lnTo>
                  <a:lnTo>
                    <a:pt x="62" y="100"/>
                  </a:lnTo>
                  <a:lnTo>
                    <a:pt x="62" y="104"/>
                  </a:lnTo>
                  <a:lnTo>
                    <a:pt x="62" y="108"/>
                  </a:lnTo>
                  <a:lnTo>
                    <a:pt x="60" y="110"/>
                  </a:lnTo>
                  <a:lnTo>
                    <a:pt x="68" y="116"/>
                  </a:lnTo>
                  <a:lnTo>
                    <a:pt x="70" y="114"/>
                  </a:lnTo>
                  <a:lnTo>
                    <a:pt x="72" y="114"/>
                  </a:lnTo>
                  <a:lnTo>
                    <a:pt x="78" y="114"/>
                  </a:lnTo>
                  <a:lnTo>
                    <a:pt x="82" y="114"/>
                  </a:lnTo>
                  <a:lnTo>
                    <a:pt x="86" y="114"/>
                  </a:lnTo>
                  <a:lnTo>
                    <a:pt x="86" y="110"/>
                  </a:lnTo>
                  <a:lnTo>
                    <a:pt x="86" y="100"/>
                  </a:lnTo>
                  <a:lnTo>
                    <a:pt x="84" y="88"/>
                  </a:lnTo>
                  <a:lnTo>
                    <a:pt x="80" y="78"/>
                  </a:lnTo>
                  <a:lnTo>
                    <a:pt x="76" y="74"/>
                  </a:lnTo>
                  <a:lnTo>
                    <a:pt x="72" y="70"/>
                  </a:lnTo>
                  <a:lnTo>
                    <a:pt x="68" y="66"/>
                  </a:lnTo>
                  <a:lnTo>
                    <a:pt x="64" y="62"/>
                  </a:lnTo>
                  <a:lnTo>
                    <a:pt x="62" y="60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8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0" y="20"/>
                  </a:lnTo>
                  <a:lnTo>
                    <a:pt x="40" y="16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0" y="2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248a0329ee5_0_37"/>
            <p:cNvSpPr/>
            <p:nvPr/>
          </p:nvSpPr>
          <p:spPr>
            <a:xfrm>
              <a:off x="1621" y="2626"/>
              <a:ext cx="200" cy="174"/>
            </a:xfrm>
            <a:custGeom>
              <a:avLst/>
              <a:gdLst/>
              <a:ahLst/>
              <a:cxnLst/>
              <a:rect l="l" t="t" r="r" b="b"/>
              <a:pathLst>
                <a:path w="200" h="174" extrusionOk="0">
                  <a:moveTo>
                    <a:pt x="154" y="0"/>
                  </a:moveTo>
                  <a:lnTo>
                    <a:pt x="154" y="2"/>
                  </a:lnTo>
                  <a:lnTo>
                    <a:pt x="150" y="2"/>
                  </a:lnTo>
                  <a:lnTo>
                    <a:pt x="148" y="4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2" y="14"/>
                  </a:lnTo>
                  <a:lnTo>
                    <a:pt x="126" y="1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0" y="28"/>
                  </a:lnTo>
                  <a:lnTo>
                    <a:pt x="118" y="30"/>
                  </a:lnTo>
                  <a:lnTo>
                    <a:pt x="116" y="30"/>
                  </a:lnTo>
                  <a:lnTo>
                    <a:pt x="112" y="32"/>
                  </a:lnTo>
                  <a:lnTo>
                    <a:pt x="110" y="36"/>
                  </a:lnTo>
                  <a:lnTo>
                    <a:pt x="110" y="40"/>
                  </a:lnTo>
                  <a:lnTo>
                    <a:pt x="110" y="46"/>
                  </a:lnTo>
                  <a:lnTo>
                    <a:pt x="92" y="66"/>
                  </a:lnTo>
                  <a:lnTo>
                    <a:pt x="90" y="66"/>
                  </a:lnTo>
                  <a:lnTo>
                    <a:pt x="86" y="66"/>
                  </a:lnTo>
                  <a:lnTo>
                    <a:pt x="82" y="66"/>
                  </a:lnTo>
                  <a:lnTo>
                    <a:pt x="76" y="66"/>
                  </a:lnTo>
                  <a:lnTo>
                    <a:pt x="72" y="68"/>
                  </a:lnTo>
                  <a:lnTo>
                    <a:pt x="66" y="70"/>
                  </a:lnTo>
                  <a:lnTo>
                    <a:pt x="62" y="74"/>
                  </a:lnTo>
                  <a:lnTo>
                    <a:pt x="60" y="78"/>
                  </a:lnTo>
                  <a:lnTo>
                    <a:pt x="56" y="82"/>
                  </a:lnTo>
                  <a:lnTo>
                    <a:pt x="52" y="86"/>
                  </a:lnTo>
                  <a:lnTo>
                    <a:pt x="48" y="88"/>
                  </a:lnTo>
                  <a:lnTo>
                    <a:pt x="46" y="90"/>
                  </a:lnTo>
                  <a:lnTo>
                    <a:pt x="44" y="92"/>
                  </a:lnTo>
                  <a:lnTo>
                    <a:pt x="42" y="92"/>
                  </a:lnTo>
                  <a:lnTo>
                    <a:pt x="40" y="94"/>
                  </a:lnTo>
                  <a:lnTo>
                    <a:pt x="32" y="96"/>
                  </a:lnTo>
                  <a:lnTo>
                    <a:pt x="20" y="98"/>
                  </a:lnTo>
                  <a:lnTo>
                    <a:pt x="8" y="98"/>
                  </a:lnTo>
                  <a:lnTo>
                    <a:pt x="0" y="96"/>
                  </a:lnTo>
                  <a:lnTo>
                    <a:pt x="12" y="116"/>
                  </a:lnTo>
                  <a:lnTo>
                    <a:pt x="14" y="12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2" y="132"/>
                  </a:lnTo>
                  <a:lnTo>
                    <a:pt x="8" y="134"/>
                  </a:lnTo>
                  <a:lnTo>
                    <a:pt x="6" y="138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4" y="150"/>
                  </a:lnTo>
                  <a:lnTo>
                    <a:pt x="4" y="154"/>
                  </a:lnTo>
                  <a:lnTo>
                    <a:pt x="6" y="158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10" y="160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2" y="158"/>
                  </a:lnTo>
                  <a:lnTo>
                    <a:pt x="24" y="156"/>
                  </a:lnTo>
                  <a:lnTo>
                    <a:pt x="30" y="156"/>
                  </a:lnTo>
                  <a:lnTo>
                    <a:pt x="34" y="158"/>
                  </a:lnTo>
                  <a:lnTo>
                    <a:pt x="40" y="158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58"/>
                  </a:lnTo>
                  <a:lnTo>
                    <a:pt x="56" y="160"/>
                  </a:lnTo>
                  <a:lnTo>
                    <a:pt x="60" y="160"/>
                  </a:lnTo>
                  <a:lnTo>
                    <a:pt x="64" y="162"/>
                  </a:lnTo>
                  <a:lnTo>
                    <a:pt x="66" y="166"/>
                  </a:lnTo>
                  <a:lnTo>
                    <a:pt x="76" y="174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4" y="156"/>
                  </a:lnTo>
                  <a:lnTo>
                    <a:pt x="96" y="154"/>
                  </a:lnTo>
                  <a:lnTo>
                    <a:pt x="100" y="154"/>
                  </a:lnTo>
                  <a:lnTo>
                    <a:pt x="114" y="154"/>
                  </a:lnTo>
                  <a:lnTo>
                    <a:pt x="120" y="154"/>
                  </a:lnTo>
                  <a:lnTo>
                    <a:pt x="122" y="134"/>
                  </a:lnTo>
                  <a:lnTo>
                    <a:pt x="114" y="130"/>
                  </a:lnTo>
                  <a:lnTo>
                    <a:pt x="114" y="128"/>
                  </a:lnTo>
                  <a:lnTo>
                    <a:pt x="114" y="122"/>
                  </a:lnTo>
                  <a:lnTo>
                    <a:pt x="116" y="112"/>
                  </a:lnTo>
                  <a:lnTo>
                    <a:pt x="120" y="102"/>
                  </a:lnTo>
                  <a:lnTo>
                    <a:pt x="132" y="92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4" y="80"/>
                  </a:lnTo>
                  <a:lnTo>
                    <a:pt x="156" y="76"/>
                  </a:lnTo>
                  <a:lnTo>
                    <a:pt x="160" y="72"/>
                  </a:lnTo>
                  <a:lnTo>
                    <a:pt x="162" y="70"/>
                  </a:lnTo>
                  <a:lnTo>
                    <a:pt x="164" y="66"/>
                  </a:lnTo>
                  <a:lnTo>
                    <a:pt x="164" y="62"/>
                  </a:lnTo>
                  <a:lnTo>
                    <a:pt x="172" y="62"/>
                  </a:lnTo>
                  <a:lnTo>
                    <a:pt x="172" y="60"/>
                  </a:lnTo>
                  <a:lnTo>
                    <a:pt x="170" y="58"/>
                  </a:lnTo>
                  <a:lnTo>
                    <a:pt x="170" y="56"/>
                  </a:lnTo>
                  <a:lnTo>
                    <a:pt x="172" y="52"/>
                  </a:lnTo>
                  <a:lnTo>
                    <a:pt x="174" y="50"/>
                  </a:lnTo>
                  <a:lnTo>
                    <a:pt x="176" y="46"/>
                  </a:lnTo>
                  <a:lnTo>
                    <a:pt x="178" y="46"/>
                  </a:lnTo>
                  <a:lnTo>
                    <a:pt x="180" y="46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92" y="44"/>
                  </a:lnTo>
                  <a:lnTo>
                    <a:pt x="196" y="46"/>
                  </a:lnTo>
                  <a:lnTo>
                    <a:pt x="200" y="46"/>
                  </a:lnTo>
                  <a:lnTo>
                    <a:pt x="200" y="46"/>
                  </a:lnTo>
                  <a:lnTo>
                    <a:pt x="200" y="44"/>
                  </a:lnTo>
                  <a:lnTo>
                    <a:pt x="198" y="42"/>
                  </a:lnTo>
                  <a:lnTo>
                    <a:pt x="196" y="40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0" y="38"/>
                  </a:lnTo>
                  <a:lnTo>
                    <a:pt x="186" y="36"/>
                  </a:lnTo>
                  <a:lnTo>
                    <a:pt x="184" y="36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80" y="32"/>
                  </a:lnTo>
                  <a:lnTo>
                    <a:pt x="178" y="30"/>
                  </a:lnTo>
                  <a:lnTo>
                    <a:pt x="176" y="28"/>
                  </a:lnTo>
                  <a:lnTo>
                    <a:pt x="172" y="26"/>
                  </a:lnTo>
                  <a:lnTo>
                    <a:pt x="166" y="26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58" y="26"/>
                  </a:lnTo>
                  <a:lnTo>
                    <a:pt x="156" y="22"/>
                  </a:lnTo>
                  <a:lnTo>
                    <a:pt x="156" y="18"/>
                  </a:lnTo>
                  <a:lnTo>
                    <a:pt x="156" y="14"/>
                  </a:lnTo>
                  <a:lnTo>
                    <a:pt x="172" y="0"/>
                  </a:lnTo>
                  <a:lnTo>
                    <a:pt x="15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248a0329ee5_0_37"/>
            <p:cNvSpPr/>
            <p:nvPr/>
          </p:nvSpPr>
          <p:spPr>
            <a:xfrm>
              <a:off x="2099" y="3038"/>
              <a:ext cx="68" cy="66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0" y="0"/>
                  </a:moveTo>
                  <a:lnTo>
                    <a:pt x="16" y="26"/>
                  </a:lnTo>
                  <a:lnTo>
                    <a:pt x="18" y="28"/>
                  </a:lnTo>
                  <a:lnTo>
                    <a:pt x="28" y="36"/>
                  </a:lnTo>
                  <a:lnTo>
                    <a:pt x="38" y="44"/>
                  </a:lnTo>
                  <a:lnTo>
                    <a:pt x="50" y="54"/>
                  </a:lnTo>
                  <a:lnTo>
                    <a:pt x="60" y="62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68" y="62"/>
                  </a:lnTo>
                  <a:lnTo>
                    <a:pt x="68" y="60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54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6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46" y="12"/>
                  </a:lnTo>
                  <a:lnTo>
                    <a:pt x="38" y="14"/>
                  </a:lnTo>
                  <a:lnTo>
                    <a:pt x="30" y="4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248a0329ee5_0_37"/>
            <p:cNvSpPr/>
            <p:nvPr/>
          </p:nvSpPr>
          <p:spPr>
            <a:xfrm>
              <a:off x="1961" y="2784"/>
              <a:ext cx="54" cy="56"/>
            </a:xfrm>
            <a:custGeom>
              <a:avLst/>
              <a:gdLst/>
              <a:ahLst/>
              <a:cxnLst/>
              <a:rect l="l" t="t" r="r" b="b"/>
              <a:pathLst>
                <a:path w="54" h="56" extrusionOk="0">
                  <a:moveTo>
                    <a:pt x="54" y="56"/>
                  </a:moveTo>
                  <a:lnTo>
                    <a:pt x="48" y="44"/>
                  </a:lnTo>
                  <a:lnTo>
                    <a:pt x="48" y="44"/>
                  </a:lnTo>
                  <a:lnTo>
                    <a:pt x="48" y="42"/>
                  </a:lnTo>
                  <a:lnTo>
                    <a:pt x="44" y="40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4" y="36"/>
                  </a:lnTo>
                  <a:lnTo>
                    <a:pt x="28" y="36"/>
                  </a:lnTo>
                  <a:lnTo>
                    <a:pt x="24" y="38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2" y="46"/>
                  </a:lnTo>
                  <a:lnTo>
                    <a:pt x="6" y="46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6"/>
                  </a:lnTo>
                  <a:lnTo>
                    <a:pt x="30" y="14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8" y="24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2" y="34"/>
                  </a:lnTo>
                  <a:lnTo>
                    <a:pt x="54" y="46"/>
                  </a:lnTo>
                  <a:lnTo>
                    <a:pt x="54" y="5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g248a0329ee5_0_37"/>
            <p:cNvSpPr/>
            <p:nvPr/>
          </p:nvSpPr>
          <p:spPr>
            <a:xfrm>
              <a:off x="2011" y="2746"/>
              <a:ext cx="100" cy="272"/>
            </a:xfrm>
            <a:custGeom>
              <a:avLst/>
              <a:gdLst/>
              <a:ahLst/>
              <a:cxnLst/>
              <a:rect l="l" t="t" r="r" b="b"/>
              <a:pathLst>
                <a:path w="100" h="272" extrusionOk="0">
                  <a:moveTo>
                    <a:pt x="62" y="154"/>
                  </a:moveTo>
                  <a:lnTo>
                    <a:pt x="40" y="170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6" y="162"/>
                  </a:lnTo>
                  <a:lnTo>
                    <a:pt x="26" y="156"/>
                  </a:lnTo>
                  <a:lnTo>
                    <a:pt x="26" y="148"/>
                  </a:lnTo>
                  <a:lnTo>
                    <a:pt x="26" y="142"/>
                  </a:lnTo>
                  <a:lnTo>
                    <a:pt x="24" y="138"/>
                  </a:lnTo>
                  <a:lnTo>
                    <a:pt x="24" y="136"/>
                  </a:lnTo>
                  <a:lnTo>
                    <a:pt x="22" y="134"/>
                  </a:lnTo>
                  <a:lnTo>
                    <a:pt x="20" y="130"/>
                  </a:lnTo>
                  <a:lnTo>
                    <a:pt x="18" y="126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0" y="112"/>
                  </a:lnTo>
                  <a:lnTo>
                    <a:pt x="10" y="108"/>
                  </a:lnTo>
                  <a:lnTo>
                    <a:pt x="8" y="108"/>
                  </a:lnTo>
                  <a:lnTo>
                    <a:pt x="6" y="106"/>
                  </a:lnTo>
                  <a:lnTo>
                    <a:pt x="4" y="102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2" y="40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54" y="24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74" y="8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2" y="36"/>
                  </a:lnTo>
                  <a:lnTo>
                    <a:pt x="78" y="40"/>
                  </a:lnTo>
                  <a:lnTo>
                    <a:pt x="76" y="52"/>
                  </a:lnTo>
                  <a:lnTo>
                    <a:pt x="72" y="70"/>
                  </a:lnTo>
                  <a:lnTo>
                    <a:pt x="72" y="72"/>
                  </a:lnTo>
                  <a:lnTo>
                    <a:pt x="74" y="74"/>
                  </a:lnTo>
                  <a:lnTo>
                    <a:pt x="76" y="76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84" y="80"/>
                  </a:lnTo>
                  <a:lnTo>
                    <a:pt x="90" y="78"/>
                  </a:lnTo>
                  <a:lnTo>
                    <a:pt x="100" y="84"/>
                  </a:lnTo>
                  <a:lnTo>
                    <a:pt x="96" y="98"/>
                  </a:lnTo>
                  <a:lnTo>
                    <a:pt x="94" y="100"/>
                  </a:lnTo>
                  <a:lnTo>
                    <a:pt x="90" y="102"/>
                  </a:lnTo>
                  <a:lnTo>
                    <a:pt x="86" y="104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78" y="146"/>
                  </a:lnTo>
                  <a:lnTo>
                    <a:pt x="80" y="150"/>
                  </a:lnTo>
                  <a:lnTo>
                    <a:pt x="80" y="156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8"/>
                  </a:lnTo>
                  <a:lnTo>
                    <a:pt x="82" y="174"/>
                  </a:lnTo>
                  <a:lnTo>
                    <a:pt x="84" y="182"/>
                  </a:lnTo>
                  <a:lnTo>
                    <a:pt x="88" y="188"/>
                  </a:lnTo>
                  <a:lnTo>
                    <a:pt x="84" y="210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84" y="230"/>
                  </a:lnTo>
                  <a:lnTo>
                    <a:pt x="82" y="244"/>
                  </a:lnTo>
                  <a:lnTo>
                    <a:pt x="80" y="260"/>
                  </a:lnTo>
                  <a:lnTo>
                    <a:pt x="76" y="272"/>
                  </a:lnTo>
                  <a:lnTo>
                    <a:pt x="74" y="270"/>
                  </a:lnTo>
                  <a:lnTo>
                    <a:pt x="72" y="262"/>
                  </a:lnTo>
                  <a:lnTo>
                    <a:pt x="72" y="248"/>
                  </a:lnTo>
                  <a:lnTo>
                    <a:pt x="74" y="226"/>
                  </a:lnTo>
                  <a:lnTo>
                    <a:pt x="74" y="220"/>
                  </a:lnTo>
                  <a:lnTo>
                    <a:pt x="74" y="206"/>
                  </a:lnTo>
                  <a:lnTo>
                    <a:pt x="74" y="188"/>
                  </a:lnTo>
                  <a:lnTo>
                    <a:pt x="70" y="168"/>
                  </a:lnTo>
                  <a:lnTo>
                    <a:pt x="62" y="15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248a0329ee5_0_37"/>
            <p:cNvSpPr/>
            <p:nvPr/>
          </p:nvSpPr>
          <p:spPr>
            <a:xfrm>
              <a:off x="2137" y="2808"/>
              <a:ext cx="90" cy="168"/>
            </a:xfrm>
            <a:custGeom>
              <a:avLst/>
              <a:gdLst/>
              <a:ahLst/>
              <a:cxnLst/>
              <a:rect l="l" t="t" r="r" b="b"/>
              <a:pathLst>
                <a:path w="90" h="168" extrusionOk="0">
                  <a:moveTo>
                    <a:pt x="56" y="124"/>
                  </a:moveTo>
                  <a:lnTo>
                    <a:pt x="58" y="124"/>
                  </a:lnTo>
                  <a:lnTo>
                    <a:pt x="60" y="126"/>
                  </a:lnTo>
                  <a:lnTo>
                    <a:pt x="62" y="128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0" y="150"/>
                  </a:lnTo>
                  <a:lnTo>
                    <a:pt x="50" y="154"/>
                  </a:lnTo>
                  <a:lnTo>
                    <a:pt x="46" y="158"/>
                  </a:lnTo>
                  <a:lnTo>
                    <a:pt x="42" y="158"/>
                  </a:lnTo>
                  <a:lnTo>
                    <a:pt x="38" y="168"/>
                  </a:lnTo>
                  <a:lnTo>
                    <a:pt x="46" y="166"/>
                  </a:lnTo>
                  <a:lnTo>
                    <a:pt x="62" y="168"/>
                  </a:lnTo>
                  <a:lnTo>
                    <a:pt x="64" y="164"/>
                  </a:lnTo>
                  <a:lnTo>
                    <a:pt x="70" y="158"/>
                  </a:lnTo>
                  <a:lnTo>
                    <a:pt x="78" y="150"/>
                  </a:lnTo>
                  <a:lnTo>
                    <a:pt x="86" y="14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6"/>
                  </a:lnTo>
                  <a:lnTo>
                    <a:pt x="88" y="124"/>
                  </a:lnTo>
                  <a:lnTo>
                    <a:pt x="84" y="102"/>
                  </a:lnTo>
                  <a:lnTo>
                    <a:pt x="84" y="100"/>
                  </a:lnTo>
                  <a:lnTo>
                    <a:pt x="84" y="98"/>
                  </a:lnTo>
                  <a:lnTo>
                    <a:pt x="84" y="94"/>
                  </a:lnTo>
                  <a:lnTo>
                    <a:pt x="82" y="90"/>
                  </a:lnTo>
                  <a:lnTo>
                    <a:pt x="80" y="86"/>
                  </a:lnTo>
                  <a:lnTo>
                    <a:pt x="76" y="82"/>
                  </a:lnTo>
                  <a:lnTo>
                    <a:pt x="70" y="78"/>
                  </a:lnTo>
                  <a:lnTo>
                    <a:pt x="60" y="74"/>
                  </a:lnTo>
                  <a:lnTo>
                    <a:pt x="46" y="54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4" y="30"/>
                  </a:lnTo>
                  <a:lnTo>
                    <a:pt x="68" y="28"/>
                  </a:lnTo>
                  <a:lnTo>
                    <a:pt x="72" y="26"/>
                  </a:lnTo>
                  <a:lnTo>
                    <a:pt x="70" y="24"/>
                  </a:lnTo>
                  <a:lnTo>
                    <a:pt x="70" y="22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0" y="26"/>
                  </a:lnTo>
                  <a:lnTo>
                    <a:pt x="20" y="30"/>
                  </a:lnTo>
                  <a:lnTo>
                    <a:pt x="22" y="34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6" y="54"/>
                  </a:lnTo>
                  <a:lnTo>
                    <a:pt x="18" y="58"/>
                  </a:lnTo>
                  <a:lnTo>
                    <a:pt x="22" y="60"/>
                  </a:lnTo>
                  <a:lnTo>
                    <a:pt x="24" y="64"/>
                  </a:lnTo>
                  <a:lnTo>
                    <a:pt x="28" y="66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8" y="76"/>
                  </a:lnTo>
                  <a:lnTo>
                    <a:pt x="42" y="80"/>
                  </a:lnTo>
                  <a:lnTo>
                    <a:pt x="46" y="84"/>
                  </a:lnTo>
                  <a:lnTo>
                    <a:pt x="50" y="88"/>
                  </a:lnTo>
                  <a:lnTo>
                    <a:pt x="52" y="94"/>
                  </a:lnTo>
                  <a:lnTo>
                    <a:pt x="54" y="100"/>
                  </a:lnTo>
                  <a:lnTo>
                    <a:pt x="56" y="106"/>
                  </a:lnTo>
                  <a:lnTo>
                    <a:pt x="56" y="112"/>
                  </a:lnTo>
                  <a:lnTo>
                    <a:pt x="56" y="116"/>
                  </a:lnTo>
                  <a:lnTo>
                    <a:pt x="56" y="118"/>
                  </a:lnTo>
                  <a:lnTo>
                    <a:pt x="56" y="12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248a0329ee5_0_37"/>
            <p:cNvSpPr/>
            <p:nvPr/>
          </p:nvSpPr>
          <p:spPr>
            <a:xfrm>
              <a:off x="2087" y="2844"/>
              <a:ext cx="82" cy="208"/>
            </a:xfrm>
            <a:custGeom>
              <a:avLst/>
              <a:gdLst/>
              <a:ahLst/>
              <a:cxnLst/>
              <a:rect l="l" t="t" r="r" b="b"/>
              <a:pathLst>
                <a:path w="82" h="208" extrusionOk="0">
                  <a:moveTo>
                    <a:pt x="20" y="0"/>
                  </a:moveTo>
                  <a:lnTo>
                    <a:pt x="18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14"/>
                  </a:lnTo>
                  <a:lnTo>
                    <a:pt x="4" y="24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4" y="64"/>
                  </a:lnTo>
                  <a:lnTo>
                    <a:pt x="4" y="70"/>
                  </a:lnTo>
                  <a:lnTo>
                    <a:pt x="6" y="76"/>
                  </a:lnTo>
                  <a:lnTo>
                    <a:pt x="8" y="84"/>
                  </a:lnTo>
                  <a:lnTo>
                    <a:pt x="12" y="90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6"/>
                  </a:lnTo>
                  <a:lnTo>
                    <a:pt x="8" y="132"/>
                  </a:lnTo>
                  <a:lnTo>
                    <a:pt x="6" y="146"/>
                  </a:lnTo>
                  <a:lnTo>
                    <a:pt x="4" y="16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12" y="192"/>
                  </a:lnTo>
                  <a:lnTo>
                    <a:pt x="24" y="200"/>
                  </a:lnTo>
                  <a:lnTo>
                    <a:pt x="42" y="198"/>
                  </a:lnTo>
                  <a:lnTo>
                    <a:pt x="50" y="208"/>
                  </a:lnTo>
                  <a:lnTo>
                    <a:pt x="58" y="206"/>
                  </a:lnTo>
                  <a:lnTo>
                    <a:pt x="46" y="192"/>
                  </a:lnTo>
                  <a:lnTo>
                    <a:pt x="22" y="168"/>
                  </a:lnTo>
                  <a:lnTo>
                    <a:pt x="20" y="166"/>
                  </a:lnTo>
                  <a:lnTo>
                    <a:pt x="16" y="158"/>
                  </a:lnTo>
                  <a:lnTo>
                    <a:pt x="14" y="148"/>
                  </a:lnTo>
                  <a:lnTo>
                    <a:pt x="16" y="132"/>
                  </a:lnTo>
                  <a:lnTo>
                    <a:pt x="18" y="128"/>
                  </a:lnTo>
                  <a:lnTo>
                    <a:pt x="20" y="120"/>
                  </a:lnTo>
                  <a:lnTo>
                    <a:pt x="22" y="108"/>
                  </a:lnTo>
                  <a:lnTo>
                    <a:pt x="24" y="98"/>
                  </a:lnTo>
                  <a:lnTo>
                    <a:pt x="24" y="90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8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2" y="86"/>
                  </a:lnTo>
                  <a:lnTo>
                    <a:pt x="34" y="90"/>
                  </a:lnTo>
                  <a:lnTo>
                    <a:pt x="34" y="94"/>
                  </a:lnTo>
                  <a:lnTo>
                    <a:pt x="42" y="110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6" y="102"/>
                  </a:lnTo>
                  <a:lnTo>
                    <a:pt x="48" y="92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60" y="82"/>
                  </a:lnTo>
                  <a:lnTo>
                    <a:pt x="64" y="80"/>
                  </a:lnTo>
                  <a:lnTo>
                    <a:pt x="68" y="80"/>
                  </a:lnTo>
                  <a:lnTo>
                    <a:pt x="74" y="82"/>
                  </a:lnTo>
                  <a:lnTo>
                    <a:pt x="80" y="84"/>
                  </a:lnTo>
                  <a:lnTo>
                    <a:pt x="82" y="82"/>
                  </a:lnTo>
                  <a:lnTo>
                    <a:pt x="82" y="78"/>
                  </a:lnTo>
                  <a:lnTo>
                    <a:pt x="82" y="74"/>
                  </a:lnTo>
                  <a:lnTo>
                    <a:pt x="82" y="68"/>
                  </a:lnTo>
                  <a:lnTo>
                    <a:pt x="80" y="62"/>
                  </a:lnTo>
                  <a:lnTo>
                    <a:pt x="80" y="60"/>
                  </a:lnTo>
                  <a:lnTo>
                    <a:pt x="80" y="58"/>
                  </a:lnTo>
                  <a:lnTo>
                    <a:pt x="78" y="52"/>
                  </a:lnTo>
                  <a:lnTo>
                    <a:pt x="74" y="46"/>
                  </a:lnTo>
                  <a:lnTo>
                    <a:pt x="70" y="40"/>
                  </a:lnTo>
                  <a:lnTo>
                    <a:pt x="64" y="34"/>
                  </a:lnTo>
                  <a:lnTo>
                    <a:pt x="62" y="32"/>
                  </a:lnTo>
                  <a:lnTo>
                    <a:pt x="60" y="32"/>
                  </a:lnTo>
                  <a:lnTo>
                    <a:pt x="58" y="30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46" y="34"/>
                  </a:lnTo>
                  <a:lnTo>
                    <a:pt x="44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248a0329ee5_0_37"/>
            <p:cNvSpPr/>
            <p:nvPr/>
          </p:nvSpPr>
          <p:spPr>
            <a:xfrm>
              <a:off x="1957" y="2734"/>
              <a:ext cx="70" cy="38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8" y="38"/>
                  </a:moveTo>
                  <a:lnTo>
                    <a:pt x="34" y="36"/>
                  </a:lnTo>
                  <a:lnTo>
                    <a:pt x="34" y="36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18" y="36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50" y="2"/>
                  </a:lnTo>
                  <a:lnTo>
                    <a:pt x="64" y="4"/>
                  </a:lnTo>
                  <a:lnTo>
                    <a:pt x="70" y="12"/>
                  </a:lnTo>
                  <a:lnTo>
                    <a:pt x="58" y="3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248a0329ee5_0_37"/>
            <p:cNvSpPr/>
            <p:nvPr/>
          </p:nvSpPr>
          <p:spPr>
            <a:xfrm>
              <a:off x="1855" y="2712"/>
              <a:ext cx="98" cy="5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8" y="0"/>
                  </a:move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6" y="36"/>
                  </a:lnTo>
                  <a:lnTo>
                    <a:pt x="42" y="42"/>
                  </a:lnTo>
                  <a:lnTo>
                    <a:pt x="64" y="48"/>
                  </a:lnTo>
                  <a:lnTo>
                    <a:pt x="96" y="52"/>
                  </a:lnTo>
                  <a:lnTo>
                    <a:pt x="98" y="34"/>
                  </a:lnTo>
                  <a:lnTo>
                    <a:pt x="82" y="32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248a0329ee5_0_37"/>
            <p:cNvSpPr/>
            <p:nvPr/>
          </p:nvSpPr>
          <p:spPr>
            <a:xfrm>
              <a:off x="1709" y="2624"/>
              <a:ext cx="378" cy="372"/>
            </a:xfrm>
            <a:custGeom>
              <a:avLst/>
              <a:gdLst/>
              <a:ahLst/>
              <a:cxnLst/>
              <a:rect l="l" t="t" r="r" b="b"/>
              <a:pathLst>
                <a:path w="378" h="372" extrusionOk="0">
                  <a:moveTo>
                    <a:pt x="264" y="138"/>
                  </a:moveTo>
                  <a:lnTo>
                    <a:pt x="262" y="136"/>
                  </a:lnTo>
                  <a:lnTo>
                    <a:pt x="260" y="134"/>
                  </a:lnTo>
                  <a:lnTo>
                    <a:pt x="260" y="130"/>
                  </a:lnTo>
                  <a:lnTo>
                    <a:pt x="262" y="128"/>
                  </a:lnTo>
                  <a:lnTo>
                    <a:pt x="262" y="126"/>
                  </a:lnTo>
                  <a:lnTo>
                    <a:pt x="262" y="126"/>
                  </a:lnTo>
                  <a:lnTo>
                    <a:pt x="262" y="122"/>
                  </a:lnTo>
                  <a:lnTo>
                    <a:pt x="264" y="118"/>
                  </a:lnTo>
                  <a:lnTo>
                    <a:pt x="264" y="114"/>
                  </a:lnTo>
                  <a:lnTo>
                    <a:pt x="264" y="114"/>
                  </a:lnTo>
                  <a:lnTo>
                    <a:pt x="264" y="110"/>
                  </a:lnTo>
                  <a:lnTo>
                    <a:pt x="262" y="110"/>
                  </a:lnTo>
                  <a:lnTo>
                    <a:pt x="260" y="110"/>
                  </a:lnTo>
                  <a:lnTo>
                    <a:pt x="258" y="110"/>
                  </a:lnTo>
                  <a:lnTo>
                    <a:pt x="258" y="112"/>
                  </a:lnTo>
                  <a:lnTo>
                    <a:pt x="256" y="112"/>
                  </a:lnTo>
                  <a:lnTo>
                    <a:pt x="256" y="114"/>
                  </a:lnTo>
                  <a:lnTo>
                    <a:pt x="256" y="116"/>
                  </a:lnTo>
                  <a:lnTo>
                    <a:pt x="256" y="120"/>
                  </a:lnTo>
                  <a:lnTo>
                    <a:pt x="254" y="122"/>
                  </a:lnTo>
                  <a:lnTo>
                    <a:pt x="254" y="126"/>
                  </a:lnTo>
                  <a:lnTo>
                    <a:pt x="254" y="128"/>
                  </a:lnTo>
                  <a:lnTo>
                    <a:pt x="254" y="130"/>
                  </a:lnTo>
                  <a:lnTo>
                    <a:pt x="254" y="130"/>
                  </a:lnTo>
                  <a:lnTo>
                    <a:pt x="226" y="126"/>
                  </a:lnTo>
                  <a:lnTo>
                    <a:pt x="218" y="122"/>
                  </a:lnTo>
                  <a:lnTo>
                    <a:pt x="206" y="120"/>
                  </a:lnTo>
                  <a:lnTo>
                    <a:pt x="196" y="118"/>
                  </a:lnTo>
                  <a:lnTo>
                    <a:pt x="192" y="116"/>
                  </a:lnTo>
                  <a:lnTo>
                    <a:pt x="186" y="114"/>
                  </a:lnTo>
                  <a:lnTo>
                    <a:pt x="180" y="112"/>
                  </a:lnTo>
                  <a:lnTo>
                    <a:pt x="176" y="108"/>
                  </a:lnTo>
                  <a:lnTo>
                    <a:pt x="172" y="104"/>
                  </a:lnTo>
                  <a:lnTo>
                    <a:pt x="168" y="102"/>
                  </a:lnTo>
                  <a:lnTo>
                    <a:pt x="168" y="98"/>
                  </a:lnTo>
                  <a:lnTo>
                    <a:pt x="166" y="98"/>
                  </a:lnTo>
                  <a:lnTo>
                    <a:pt x="162" y="94"/>
                  </a:lnTo>
                  <a:lnTo>
                    <a:pt x="160" y="90"/>
                  </a:lnTo>
                  <a:lnTo>
                    <a:pt x="158" y="88"/>
                  </a:lnTo>
                  <a:lnTo>
                    <a:pt x="160" y="84"/>
                  </a:lnTo>
                  <a:lnTo>
                    <a:pt x="162" y="82"/>
                  </a:lnTo>
                  <a:lnTo>
                    <a:pt x="164" y="80"/>
                  </a:lnTo>
                  <a:lnTo>
                    <a:pt x="166" y="78"/>
                  </a:lnTo>
                  <a:lnTo>
                    <a:pt x="166" y="78"/>
                  </a:lnTo>
                  <a:lnTo>
                    <a:pt x="162" y="72"/>
                  </a:lnTo>
                  <a:lnTo>
                    <a:pt x="160" y="64"/>
                  </a:lnTo>
                  <a:lnTo>
                    <a:pt x="160" y="58"/>
                  </a:lnTo>
                  <a:lnTo>
                    <a:pt x="162" y="52"/>
                  </a:lnTo>
                  <a:lnTo>
                    <a:pt x="164" y="48"/>
                  </a:lnTo>
                  <a:lnTo>
                    <a:pt x="166" y="44"/>
                  </a:lnTo>
                  <a:lnTo>
                    <a:pt x="170" y="42"/>
                  </a:lnTo>
                  <a:lnTo>
                    <a:pt x="172" y="40"/>
                  </a:lnTo>
                  <a:lnTo>
                    <a:pt x="174" y="40"/>
                  </a:lnTo>
                  <a:lnTo>
                    <a:pt x="168" y="28"/>
                  </a:lnTo>
                  <a:lnTo>
                    <a:pt x="174" y="22"/>
                  </a:lnTo>
                  <a:lnTo>
                    <a:pt x="172" y="20"/>
                  </a:lnTo>
                  <a:lnTo>
                    <a:pt x="170" y="14"/>
                  </a:lnTo>
                  <a:lnTo>
                    <a:pt x="170" y="10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0" y="6"/>
                  </a:lnTo>
                  <a:lnTo>
                    <a:pt x="140" y="8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26" y="14"/>
                  </a:lnTo>
                  <a:lnTo>
                    <a:pt x="120" y="14"/>
                  </a:lnTo>
                  <a:lnTo>
                    <a:pt x="114" y="16"/>
                  </a:lnTo>
                  <a:lnTo>
                    <a:pt x="110" y="18"/>
                  </a:lnTo>
                  <a:lnTo>
                    <a:pt x="108" y="20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12" y="28"/>
                  </a:lnTo>
                  <a:lnTo>
                    <a:pt x="114" y="28"/>
                  </a:lnTo>
                  <a:lnTo>
                    <a:pt x="116" y="28"/>
                  </a:lnTo>
                  <a:lnTo>
                    <a:pt x="118" y="28"/>
                  </a:lnTo>
                  <a:lnTo>
                    <a:pt x="120" y="30"/>
                  </a:lnTo>
                  <a:lnTo>
                    <a:pt x="124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18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6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98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6" y="52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90" y="58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2" y="68"/>
                  </a:lnTo>
                  <a:lnTo>
                    <a:pt x="78" y="70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58" y="84"/>
                  </a:lnTo>
                  <a:lnTo>
                    <a:pt x="46" y="94"/>
                  </a:lnTo>
                  <a:lnTo>
                    <a:pt x="40" y="104"/>
                  </a:lnTo>
                  <a:lnTo>
                    <a:pt x="38" y="112"/>
                  </a:lnTo>
                  <a:lnTo>
                    <a:pt x="38" y="118"/>
                  </a:lnTo>
                  <a:lnTo>
                    <a:pt x="40" y="122"/>
                  </a:lnTo>
                  <a:lnTo>
                    <a:pt x="48" y="126"/>
                  </a:lnTo>
                  <a:lnTo>
                    <a:pt x="44" y="146"/>
                  </a:lnTo>
                  <a:lnTo>
                    <a:pt x="38" y="146"/>
                  </a:lnTo>
                  <a:lnTo>
                    <a:pt x="24" y="146"/>
                  </a:lnTo>
                  <a:lnTo>
                    <a:pt x="22" y="146"/>
                  </a:lnTo>
                  <a:lnTo>
                    <a:pt x="20" y="146"/>
                  </a:lnTo>
                  <a:lnTo>
                    <a:pt x="18" y="148"/>
                  </a:lnTo>
                  <a:lnTo>
                    <a:pt x="16" y="148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6" y="170"/>
                  </a:lnTo>
                  <a:lnTo>
                    <a:pt x="12" y="170"/>
                  </a:lnTo>
                  <a:lnTo>
                    <a:pt x="18" y="170"/>
                  </a:lnTo>
                  <a:lnTo>
                    <a:pt x="24" y="168"/>
                  </a:lnTo>
                  <a:lnTo>
                    <a:pt x="26" y="168"/>
                  </a:lnTo>
                  <a:lnTo>
                    <a:pt x="28" y="166"/>
                  </a:lnTo>
                  <a:lnTo>
                    <a:pt x="30" y="166"/>
                  </a:lnTo>
                  <a:lnTo>
                    <a:pt x="32" y="166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2" y="176"/>
                  </a:lnTo>
                  <a:lnTo>
                    <a:pt x="28" y="180"/>
                  </a:lnTo>
                  <a:lnTo>
                    <a:pt x="24" y="184"/>
                  </a:lnTo>
                  <a:lnTo>
                    <a:pt x="20" y="188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16" y="192"/>
                  </a:lnTo>
                  <a:lnTo>
                    <a:pt x="16" y="194"/>
                  </a:lnTo>
                  <a:lnTo>
                    <a:pt x="18" y="198"/>
                  </a:lnTo>
                  <a:lnTo>
                    <a:pt x="20" y="202"/>
                  </a:lnTo>
                  <a:lnTo>
                    <a:pt x="24" y="206"/>
                  </a:lnTo>
                  <a:lnTo>
                    <a:pt x="30" y="210"/>
                  </a:lnTo>
                  <a:lnTo>
                    <a:pt x="38" y="214"/>
                  </a:lnTo>
                  <a:lnTo>
                    <a:pt x="40" y="214"/>
                  </a:lnTo>
                  <a:lnTo>
                    <a:pt x="42" y="214"/>
                  </a:lnTo>
                  <a:lnTo>
                    <a:pt x="44" y="214"/>
                  </a:lnTo>
                  <a:lnTo>
                    <a:pt x="46" y="210"/>
                  </a:lnTo>
                  <a:lnTo>
                    <a:pt x="50" y="206"/>
                  </a:lnTo>
                  <a:lnTo>
                    <a:pt x="50" y="206"/>
                  </a:lnTo>
                  <a:lnTo>
                    <a:pt x="50" y="204"/>
                  </a:lnTo>
                  <a:lnTo>
                    <a:pt x="50" y="200"/>
                  </a:lnTo>
                  <a:lnTo>
                    <a:pt x="52" y="196"/>
                  </a:lnTo>
                  <a:lnTo>
                    <a:pt x="54" y="194"/>
                  </a:lnTo>
                  <a:lnTo>
                    <a:pt x="58" y="192"/>
                  </a:lnTo>
                  <a:lnTo>
                    <a:pt x="58" y="194"/>
                  </a:lnTo>
                  <a:lnTo>
                    <a:pt x="56" y="196"/>
                  </a:lnTo>
                  <a:lnTo>
                    <a:pt x="56" y="200"/>
                  </a:lnTo>
                  <a:lnTo>
                    <a:pt x="56" y="204"/>
                  </a:lnTo>
                  <a:lnTo>
                    <a:pt x="58" y="206"/>
                  </a:lnTo>
                  <a:lnTo>
                    <a:pt x="58" y="208"/>
                  </a:lnTo>
                  <a:lnTo>
                    <a:pt x="56" y="210"/>
                  </a:lnTo>
                  <a:lnTo>
                    <a:pt x="56" y="212"/>
                  </a:lnTo>
                  <a:lnTo>
                    <a:pt x="56" y="216"/>
                  </a:lnTo>
                  <a:lnTo>
                    <a:pt x="56" y="220"/>
                  </a:lnTo>
                  <a:lnTo>
                    <a:pt x="56" y="228"/>
                  </a:lnTo>
                  <a:lnTo>
                    <a:pt x="60" y="258"/>
                  </a:lnTo>
                  <a:lnTo>
                    <a:pt x="76" y="308"/>
                  </a:lnTo>
                  <a:lnTo>
                    <a:pt x="92" y="336"/>
                  </a:lnTo>
                  <a:lnTo>
                    <a:pt x="94" y="336"/>
                  </a:lnTo>
                  <a:lnTo>
                    <a:pt x="96" y="340"/>
                  </a:lnTo>
                  <a:lnTo>
                    <a:pt x="98" y="344"/>
                  </a:lnTo>
                  <a:lnTo>
                    <a:pt x="102" y="352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108" y="358"/>
                  </a:lnTo>
                  <a:lnTo>
                    <a:pt x="110" y="362"/>
                  </a:lnTo>
                  <a:lnTo>
                    <a:pt x="112" y="366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16" y="372"/>
                  </a:lnTo>
                  <a:lnTo>
                    <a:pt x="120" y="372"/>
                  </a:lnTo>
                  <a:lnTo>
                    <a:pt x="126" y="372"/>
                  </a:lnTo>
                  <a:lnTo>
                    <a:pt x="130" y="372"/>
                  </a:lnTo>
                  <a:lnTo>
                    <a:pt x="132" y="372"/>
                  </a:lnTo>
                  <a:lnTo>
                    <a:pt x="132" y="370"/>
                  </a:lnTo>
                  <a:lnTo>
                    <a:pt x="132" y="370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4" y="364"/>
                  </a:lnTo>
                  <a:lnTo>
                    <a:pt x="134" y="362"/>
                  </a:lnTo>
                  <a:lnTo>
                    <a:pt x="138" y="358"/>
                  </a:lnTo>
                  <a:lnTo>
                    <a:pt x="140" y="356"/>
                  </a:lnTo>
                  <a:lnTo>
                    <a:pt x="144" y="354"/>
                  </a:lnTo>
                  <a:lnTo>
                    <a:pt x="144" y="354"/>
                  </a:lnTo>
                  <a:lnTo>
                    <a:pt x="146" y="352"/>
                  </a:lnTo>
                  <a:lnTo>
                    <a:pt x="146" y="348"/>
                  </a:lnTo>
                  <a:lnTo>
                    <a:pt x="150" y="346"/>
                  </a:lnTo>
                  <a:lnTo>
                    <a:pt x="152" y="344"/>
                  </a:lnTo>
                  <a:lnTo>
                    <a:pt x="154" y="342"/>
                  </a:lnTo>
                  <a:lnTo>
                    <a:pt x="156" y="338"/>
                  </a:lnTo>
                  <a:lnTo>
                    <a:pt x="158" y="330"/>
                  </a:lnTo>
                  <a:lnTo>
                    <a:pt x="160" y="318"/>
                  </a:lnTo>
                  <a:lnTo>
                    <a:pt x="158" y="308"/>
                  </a:lnTo>
                  <a:lnTo>
                    <a:pt x="156" y="302"/>
                  </a:lnTo>
                  <a:lnTo>
                    <a:pt x="156" y="296"/>
                  </a:lnTo>
                  <a:lnTo>
                    <a:pt x="156" y="290"/>
                  </a:lnTo>
                  <a:lnTo>
                    <a:pt x="158" y="284"/>
                  </a:lnTo>
                  <a:lnTo>
                    <a:pt x="162" y="280"/>
                  </a:lnTo>
                  <a:lnTo>
                    <a:pt x="166" y="278"/>
                  </a:lnTo>
                  <a:lnTo>
                    <a:pt x="168" y="276"/>
                  </a:lnTo>
                  <a:lnTo>
                    <a:pt x="170" y="276"/>
                  </a:lnTo>
                  <a:lnTo>
                    <a:pt x="174" y="274"/>
                  </a:lnTo>
                  <a:lnTo>
                    <a:pt x="178" y="270"/>
                  </a:lnTo>
                  <a:lnTo>
                    <a:pt x="182" y="268"/>
                  </a:lnTo>
                  <a:lnTo>
                    <a:pt x="184" y="266"/>
                  </a:lnTo>
                  <a:lnTo>
                    <a:pt x="190" y="260"/>
                  </a:lnTo>
                  <a:lnTo>
                    <a:pt x="198" y="252"/>
                  </a:lnTo>
                  <a:lnTo>
                    <a:pt x="208" y="244"/>
                  </a:lnTo>
                  <a:lnTo>
                    <a:pt x="218" y="236"/>
                  </a:lnTo>
                  <a:lnTo>
                    <a:pt x="224" y="232"/>
                  </a:lnTo>
                  <a:lnTo>
                    <a:pt x="226" y="230"/>
                  </a:lnTo>
                  <a:lnTo>
                    <a:pt x="232" y="228"/>
                  </a:lnTo>
                  <a:lnTo>
                    <a:pt x="236" y="222"/>
                  </a:lnTo>
                  <a:lnTo>
                    <a:pt x="242" y="216"/>
                  </a:lnTo>
                  <a:lnTo>
                    <a:pt x="246" y="210"/>
                  </a:lnTo>
                  <a:lnTo>
                    <a:pt x="248" y="202"/>
                  </a:lnTo>
                  <a:lnTo>
                    <a:pt x="248" y="202"/>
                  </a:lnTo>
                  <a:lnTo>
                    <a:pt x="250" y="200"/>
                  </a:lnTo>
                  <a:lnTo>
                    <a:pt x="250" y="198"/>
                  </a:lnTo>
                  <a:lnTo>
                    <a:pt x="254" y="196"/>
                  </a:lnTo>
                  <a:lnTo>
                    <a:pt x="258" y="194"/>
                  </a:lnTo>
                  <a:lnTo>
                    <a:pt x="262" y="194"/>
                  </a:lnTo>
                  <a:lnTo>
                    <a:pt x="270" y="196"/>
                  </a:lnTo>
                  <a:lnTo>
                    <a:pt x="270" y="182"/>
                  </a:lnTo>
                  <a:lnTo>
                    <a:pt x="270" y="182"/>
                  </a:lnTo>
                  <a:lnTo>
                    <a:pt x="270" y="180"/>
                  </a:lnTo>
                  <a:lnTo>
                    <a:pt x="268" y="176"/>
                  </a:lnTo>
                  <a:lnTo>
                    <a:pt x="266" y="176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4" y="168"/>
                  </a:lnTo>
                  <a:lnTo>
                    <a:pt x="264" y="164"/>
                  </a:lnTo>
                  <a:lnTo>
                    <a:pt x="266" y="162"/>
                  </a:lnTo>
                  <a:lnTo>
                    <a:pt x="266" y="160"/>
                  </a:lnTo>
                  <a:lnTo>
                    <a:pt x="266" y="158"/>
                  </a:lnTo>
                  <a:lnTo>
                    <a:pt x="268" y="154"/>
                  </a:lnTo>
                  <a:lnTo>
                    <a:pt x="268" y="152"/>
                  </a:lnTo>
                  <a:lnTo>
                    <a:pt x="270" y="150"/>
                  </a:lnTo>
                  <a:lnTo>
                    <a:pt x="274" y="150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2" y="152"/>
                  </a:lnTo>
                  <a:lnTo>
                    <a:pt x="294" y="156"/>
                  </a:lnTo>
                  <a:lnTo>
                    <a:pt x="294" y="164"/>
                  </a:lnTo>
                  <a:lnTo>
                    <a:pt x="298" y="178"/>
                  </a:lnTo>
                  <a:lnTo>
                    <a:pt x="300" y="176"/>
                  </a:lnTo>
                  <a:lnTo>
                    <a:pt x="300" y="176"/>
                  </a:lnTo>
                  <a:lnTo>
                    <a:pt x="302" y="174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6" y="164"/>
                  </a:lnTo>
                  <a:lnTo>
                    <a:pt x="308" y="162"/>
                  </a:lnTo>
                  <a:lnTo>
                    <a:pt x="308" y="162"/>
                  </a:lnTo>
                  <a:lnTo>
                    <a:pt x="310" y="162"/>
                  </a:lnTo>
                  <a:lnTo>
                    <a:pt x="312" y="164"/>
                  </a:lnTo>
                  <a:lnTo>
                    <a:pt x="312" y="168"/>
                  </a:lnTo>
                  <a:lnTo>
                    <a:pt x="314" y="176"/>
                  </a:lnTo>
                  <a:lnTo>
                    <a:pt x="316" y="184"/>
                  </a:lnTo>
                  <a:lnTo>
                    <a:pt x="316" y="184"/>
                  </a:lnTo>
                  <a:lnTo>
                    <a:pt x="316" y="182"/>
                  </a:lnTo>
                  <a:lnTo>
                    <a:pt x="318" y="182"/>
                  </a:lnTo>
                  <a:lnTo>
                    <a:pt x="320" y="182"/>
                  </a:lnTo>
                  <a:lnTo>
                    <a:pt x="320" y="184"/>
                  </a:lnTo>
                  <a:lnTo>
                    <a:pt x="320" y="184"/>
                  </a:lnTo>
                  <a:lnTo>
                    <a:pt x="322" y="184"/>
                  </a:lnTo>
                  <a:lnTo>
                    <a:pt x="324" y="184"/>
                  </a:lnTo>
                  <a:lnTo>
                    <a:pt x="324" y="184"/>
                  </a:lnTo>
                  <a:lnTo>
                    <a:pt x="324" y="182"/>
                  </a:lnTo>
                  <a:lnTo>
                    <a:pt x="324" y="178"/>
                  </a:lnTo>
                  <a:lnTo>
                    <a:pt x="322" y="174"/>
                  </a:lnTo>
                  <a:lnTo>
                    <a:pt x="322" y="170"/>
                  </a:lnTo>
                  <a:lnTo>
                    <a:pt x="322" y="168"/>
                  </a:lnTo>
                  <a:lnTo>
                    <a:pt x="322" y="168"/>
                  </a:lnTo>
                  <a:lnTo>
                    <a:pt x="324" y="168"/>
                  </a:lnTo>
                  <a:lnTo>
                    <a:pt x="328" y="170"/>
                  </a:lnTo>
                  <a:lnTo>
                    <a:pt x="330" y="172"/>
                  </a:lnTo>
                  <a:lnTo>
                    <a:pt x="332" y="172"/>
                  </a:lnTo>
                  <a:lnTo>
                    <a:pt x="334" y="170"/>
                  </a:lnTo>
                  <a:lnTo>
                    <a:pt x="336" y="168"/>
                  </a:lnTo>
                  <a:lnTo>
                    <a:pt x="338" y="166"/>
                  </a:lnTo>
                  <a:lnTo>
                    <a:pt x="340" y="164"/>
                  </a:lnTo>
                  <a:lnTo>
                    <a:pt x="342" y="164"/>
                  </a:lnTo>
                  <a:lnTo>
                    <a:pt x="344" y="160"/>
                  </a:lnTo>
                  <a:lnTo>
                    <a:pt x="344" y="156"/>
                  </a:lnTo>
                  <a:lnTo>
                    <a:pt x="346" y="152"/>
                  </a:lnTo>
                  <a:lnTo>
                    <a:pt x="348" y="146"/>
                  </a:lnTo>
                  <a:lnTo>
                    <a:pt x="350" y="142"/>
                  </a:lnTo>
                  <a:lnTo>
                    <a:pt x="354" y="140"/>
                  </a:lnTo>
                  <a:lnTo>
                    <a:pt x="358" y="138"/>
                  </a:lnTo>
                  <a:lnTo>
                    <a:pt x="368" y="134"/>
                  </a:lnTo>
                  <a:lnTo>
                    <a:pt x="370" y="130"/>
                  </a:lnTo>
                  <a:lnTo>
                    <a:pt x="370" y="128"/>
                  </a:lnTo>
                  <a:lnTo>
                    <a:pt x="372" y="126"/>
                  </a:lnTo>
                  <a:lnTo>
                    <a:pt x="374" y="124"/>
                  </a:lnTo>
                  <a:lnTo>
                    <a:pt x="374" y="120"/>
                  </a:lnTo>
                  <a:lnTo>
                    <a:pt x="376" y="116"/>
                  </a:lnTo>
                  <a:lnTo>
                    <a:pt x="378" y="114"/>
                  </a:lnTo>
                  <a:lnTo>
                    <a:pt x="378" y="110"/>
                  </a:lnTo>
                  <a:lnTo>
                    <a:pt x="378" y="108"/>
                  </a:lnTo>
                  <a:lnTo>
                    <a:pt x="376" y="108"/>
                  </a:lnTo>
                  <a:lnTo>
                    <a:pt x="366" y="110"/>
                  </a:lnTo>
                  <a:lnTo>
                    <a:pt x="354" y="112"/>
                  </a:lnTo>
                  <a:lnTo>
                    <a:pt x="344" y="114"/>
                  </a:lnTo>
                  <a:lnTo>
                    <a:pt x="330" y="112"/>
                  </a:lnTo>
                  <a:lnTo>
                    <a:pt x="330" y="112"/>
                  </a:lnTo>
                  <a:lnTo>
                    <a:pt x="328" y="116"/>
                  </a:lnTo>
                  <a:lnTo>
                    <a:pt x="326" y="120"/>
                  </a:lnTo>
                  <a:lnTo>
                    <a:pt x="324" y="124"/>
                  </a:lnTo>
                  <a:lnTo>
                    <a:pt x="322" y="130"/>
                  </a:lnTo>
                  <a:lnTo>
                    <a:pt x="320" y="134"/>
                  </a:lnTo>
                  <a:lnTo>
                    <a:pt x="318" y="136"/>
                  </a:lnTo>
                  <a:lnTo>
                    <a:pt x="316" y="138"/>
                  </a:lnTo>
                  <a:lnTo>
                    <a:pt x="314" y="138"/>
                  </a:lnTo>
                  <a:lnTo>
                    <a:pt x="310" y="138"/>
                  </a:lnTo>
                  <a:lnTo>
                    <a:pt x="306" y="136"/>
                  </a:lnTo>
                  <a:lnTo>
                    <a:pt x="302" y="136"/>
                  </a:lnTo>
                  <a:lnTo>
                    <a:pt x="298" y="136"/>
                  </a:lnTo>
                  <a:lnTo>
                    <a:pt x="294" y="138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2" y="136"/>
                  </a:lnTo>
                  <a:lnTo>
                    <a:pt x="280" y="136"/>
                  </a:lnTo>
                  <a:lnTo>
                    <a:pt x="264" y="13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248a0329ee5_0_37"/>
            <p:cNvSpPr/>
            <p:nvPr/>
          </p:nvSpPr>
          <p:spPr>
            <a:xfrm>
              <a:off x="1609" y="2590"/>
              <a:ext cx="196" cy="136"/>
            </a:xfrm>
            <a:custGeom>
              <a:avLst/>
              <a:gdLst/>
              <a:ahLst/>
              <a:cxnLst/>
              <a:rect l="l" t="t" r="r" b="b"/>
              <a:pathLst>
                <a:path w="196" h="136" extrusionOk="0">
                  <a:moveTo>
                    <a:pt x="196" y="36"/>
                  </a:moveTo>
                  <a:lnTo>
                    <a:pt x="194" y="36"/>
                  </a:lnTo>
                  <a:lnTo>
                    <a:pt x="190" y="36"/>
                  </a:lnTo>
                  <a:lnTo>
                    <a:pt x="184" y="36"/>
                  </a:lnTo>
                  <a:lnTo>
                    <a:pt x="176" y="36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2" y="40"/>
                  </a:lnTo>
                  <a:lnTo>
                    <a:pt x="160" y="42"/>
                  </a:lnTo>
                  <a:lnTo>
                    <a:pt x="156" y="44"/>
                  </a:lnTo>
                  <a:lnTo>
                    <a:pt x="154" y="46"/>
                  </a:lnTo>
                  <a:lnTo>
                    <a:pt x="154" y="50"/>
                  </a:lnTo>
                  <a:lnTo>
                    <a:pt x="138" y="56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66"/>
                  </a:lnTo>
                  <a:lnTo>
                    <a:pt x="130" y="66"/>
                  </a:lnTo>
                  <a:lnTo>
                    <a:pt x="128" y="66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22" y="76"/>
                  </a:lnTo>
                  <a:lnTo>
                    <a:pt x="122" y="84"/>
                  </a:lnTo>
                  <a:lnTo>
                    <a:pt x="104" y="102"/>
                  </a:lnTo>
                  <a:lnTo>
                    <a:pt x="102" y="102"/>
                  </a:lnTo>
                  <a:lnTo>
                    <a:pt x="98" y="102"/>
                  </a:lnTo>
                  <a:lnTo>
                    <a:pt x="94" y="102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78" y="108"/>
                  </a:lnTo>
                  <a:lnTo>
                    <a:pt x="74" y="110"/>
                  </a:lnTo>
                  <a:lnTo>
                    <a:pt x="72" y="114"/>
                  </a:lnTo>
                  <a:lnTo>
                    <a:pt x="68" y="118"/>
                  </a:lnTo>
                  <a:lnTo>
                    <a:pt x="64" y="122"/>
                  </a:lnTo>
                  <a:lnTo>
                    <a:pt x="60" y="124"/>
                  </a:lnTo>
                  <a:lnTo>
                    <a:pt x="58" y="128"/>
                  </a:lnTo>
                  <a:lnTo>
                    <a:pt x="56" y="128"/>
                  </a:lnTo>
                  <a:lnTo>
                    <a:pt x="54" y="130"/>
                  </a:lnTo>
                  <a:lnTo>
                    <a:pt x="52" y="130"/>
                  </a:lnTo>
                  <a:lnTo>
                    <a:pt x="44" y="134"/>
                  </a:lnTo>
                  <a:lnTo>
                    <a:pt x="32" y="136"/>
                  </a:lnTo>
                  <a:lnTo>
                    <a:pt x="20" y="134"/>
                  </a:lnTo>
                  <a:lnTo>
                    <a:pt x="12" y="132"/>
                  </a:lnTo>
                  <a:lnTo>
                    <a:pt x="2" y="110"/>
                  </a:lnTo>
                  <a:lnTo>
                    <a:pt x="0" y="80"/>
                  </a:lnTo>
                  <a:lnTo>
                    <a:pt x="10" y="64"/>
                  </a:lnTo>
                  <a:lnTo>
                    <a:pt x="12" y="42"/>
                  </a:lnTo>
                  <a:lnTo>
                    <a:pt x="28" y="4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8" y="30"/>
                  </a:lnTo>
                  <a:lnTo>
                    <a:pt x="42" y="28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4" y="10"/>
                  </a:lnTo>
                  <a:lnTo>
                    <a:pt x="80" y="10"/>
                  </a:lnTo>
                  <a:lnTo>
                    <a:pt x="92" y="12"/>
                  </a:lnTo>
                  <a:lnTo>
                    <a:pt x="108" y="10"/>
                  </a:lnTo>
                  <a:lnTo>
                    <a:pt x="122" y="2"/>
                  </a:lnTo>
                  <a:lnTo>
                    <a:pt x="132" y="0"/>
                  </a:lnTo>
                  <a:lnTo>
                    <a:pt x="140" y="8"/>
                  </a:lnTo>
                  <a:lnTo>
                    <a:pt x="140" y="10"/>
                  </a:lnTo>
                  <a:lnTo>
                    <a:pt x="142" y="12"/>
                  </a:lnTo>
                  <a:lnTo>
                    <a:pt x="146" y="14"/>
                  </a:lnTo>
                  <a:lnTo>
                    <a:pt x="150" y="16"/>
                  </a:lnTo>
                  <a:lnTo>
                    <a:pt x="154" y="18"/>
                  </a:lnTo>
                  <a:lnTo>
                    <a:pt x="158" y="20"/>
                  </a:lnTo>
                  <a:lnTo>
                    <a:pt x="162" y="20"/>
                  </a:lnTo>
                  <a:lnTo>
                    <a:pt x="194" y="20"/>
                  </a:lnTo>
                  <a:lnTo>
                    <a:pt x="194" y="22"/>
                  </a:lnTo>
                  <a:lnTo>
                    <a:pt x="194" y="24"/>
                  </a:lnTo>
                  <a:lnTo>
                    <a:pt x="194" y="30"/>
                  </a:lnTo>
                  <a:lnTo>
                    <a:pt x="196" y="34"/>
                  </a:lnTo>
                  <a:lnTo>
                    <a:pt x="196" y="3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248a0329ee5_0_37"/>
            <p:cNvSpPr/>
            <p:nvPr/>
          </p:nvSpPr>
          <p:spPr>
            <a:xfrm>
              <a:off x="2401" y="2464"/>
              <a:ext cx="116" cy="172"/>
            </a:xfrm>
            <a:custGeom>
              <a:avLst/>
              <a:gdLst/>
              <a:ahLst/>
              <a:cxnLst/>
              <a:rect l="l" t="t" r="r" b="b"/>
              <a:pathLst>
                <a:path w="116" h="172" extrusionOk="0">
                  <a:moveTo>
                    <a:pt x="116" y="0"/>
                  </a:moveTo>
                  <a:lnTo>
                    <a:pt x="112" y="4"/>
                  </a:lnTo>
                  <a:lnTo>
                    <a:pt x="104" y="10"/>
                  </a:lnTo>
                  <a:lnTo>
                    <a:pt x="94" y="20"/>
                  </a:lnTo>
                  <a:lnTo>
                    <a:pt x="84" y="28"/>
                  </a:lnTo>
                  <a:lnTo>
                    <a:pt x="76" y="34"/>
                  </a:lnTo>
                  <a:lnTo>
                    <a:pt x="70" y="38"/>
                  </a:lnTo>
                  <a:lnTo>
                    <a:pt x="66" y="42"/>
                  </a:lnTo>
                  <a:lnTo>
                    <a:pt x="62" y="46"/>
                  </a:lnTo>
                  <a:lnTo>
                    <a:pt x="58" y="48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22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18" y="70"/>
                  </a:lnTo>
                  <a:lnTo>
                    <a:pt x="14" y="72"/>
                  </a:lnTo>
                  <a:lnTo>
                    <a:pt x="10" y="72"/>
                  </a:lnTo>
                  <a:lnTo>
                    <a:pt x="8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0" y="70"/>
                  </a:lnTo>
                  <a:lnTo>
                    <a:pt x="0" y="92"/>
                  </a:lnTo>
                  <a:lnTo>
                    <a:pt x="12" y="90"/>
                  </a:lnTo>
                  <a:lnTo>
                    <a:pt x="22" y="98"/>
                  </a:lnTo>
                  <a:lnTo>
                    <a:pt x="16" y="112"/>
                  </a:lnTo>
                  <a:lnTo>
                    <a:pt x="18" y="112"/>
                  </a:lnTo>
                  <a:lnTo>
                    <a:pt x="20" y="114"/>
                  </a:lnTo>
                  <a:lnTo>
                    <a:pt x="22" y="116"/>
                  </a:lnTo>
                  <a:lnTo>
                    <a:pt x="26" y="120"/>
                  </a:lnTo>
                  <a:lnTo>
                    <a:pt x="30" y="122"/>
                  </a:lnTo>
                  <a:lnTo>
                    <a:pt x="34" y="124"/>
                  </a:lnTo>
                  <a:lnTo>
                    <a:pt x="36" y="126"/>
                  </a:lnTo>
                  <a:lnTo>
                    <a:pt x="40" y="128"/>
                  </a:lnTo>
                  <a:lnTo>
                    <a:pt x="42" y="130"/>
                  </a:lnTo>
                  <a:lnTo>
                    <a:pt x="42" y="132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36"/>
                  </a:lnTo>
                  <a:lnTo>
                    <a:pt x="42" y="140"/>
                  </a:lnTo>
                  <a:lnTo>
                    <a:pt x="42" y="148"/>
                  </a:lnTo>
                  <a:lnTo>
                    <a:pt x="40" y="156"/>
                  </a:lnTo>
                  <a:lnTo>
                    <a:pt x="40" y="160"/>
                  </a:lnTo>
                  <a:lnTo>
                    <a:pt x="42" y="164"/>
                  </a:lnTo>
                  <a:lnTo>
                    <a:pt x="46" y="168"/>
                  </a:lnTo>
                  <a:lnTo>
                    <a:pt x="48" y="170"/>
                  </a:lnTo>
                  <a:lnTo>
                    <a:pt x="52" y="170"/>
                  </a:lnTo>
                  <a:lnTo>
                    <a:pt x="56" y="172"/>
                  </a:lnTo>
                  <a:lnTo>
                    <a:pt x="60" y="172"/>
                  </a:lnTo>
                  <a:lnTo>
                    <a:pt x="64" y="172"/>
                  </a:lnTo>
                  <a:lnTo>
                    <a:pt x="68" y="168"/>
                  </a:lnTo>
                  <a:lnTo>
                    <a:pt x="72" y="166"/>
                  </a:lnTo>
                  <a:lnTo>
                    <a:pt x="74" y="162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78" y="136"/>
                  </a:lnTo>
                  <a:lnTo>
                    <a:pt x="78" y="128"/>
                  </a:lnTo>
                  <a:lnTo>
                    <a:pt x="76" y="120"/>
                  </a:lnTo>
                  <a:lnTo>
                    <a:pt x="74" y="116"/>
                  </a:lnTo>
                  <a:lnTo>
                    <a:pt x="70" y="112"/>
                  </a:lnTo>
                  <a:lnTo>
                    <a:pt x="68" y="108"/>
                  </a:lnTo>
                  <a:lnTo>
                    <a:pt x="66" y="108"/>
                  </a:lnTo>
                  <a:lnTo>
                    <a:pt x="64" y="106"/>
                  </a:lnTo>
                  <a:lnTo>
                    <a:pt x="62" y="106"/>
                  </a:lnTo>
                  <a:lnTo>
                    <a:pt x="58" y="100"/>
                  </a:lnTo>
                  <a:lnTo>
                    <a:pt x="54" y="96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6" y="86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74" y="70"/>
                  </a:lnTo>
                  <a:lnTo>
                    <a:pt x="86" y="56"/>
                  </a:lnTo>
                  <a:lnTo>
                    <a:pt x="94" y="46"/>
                  </a:lnTo>
                  <a:lnTo>
                    <a:pt x="98" y="42"/>
                  </a:lnTo>
                  <a:lnTo>
                    <a:pt x="104" y="32"/>
                  </a:lnTo>
                  <a:lnTo>
                    <a:pt x="110" y="20"/>
                  </a:lnTo>
                  <a:lnTo>
                    <a:pt x="114" y="12"/>
                  </a:lnTo>
                  <a:lnTo>
                    <a:pt x="114" y="8"/>
                  </a:lnTo>
                  <a:lnTo>
                    <a:pt x="11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248a0329ee5_0_37"/>
            <p:cNvSpPr/>
            <p:nvPr/>
          </p:nvSpPr>
          <p:spPr>
            <a:xfrm>
              <a:off x="1967" y="2350"/>
              <a:ext cx="420" cy="174"/>
            </a:xfrm>
            <a:custGeom>
              <a:avLst/>
              <a:gdLst/>
              <a:ahLst/>
              <a:cxnLst/>
              <a:rect l="l" t="t" r="r" b="b"/>
              <a:pathLst>
                <a:path w="420" h="174" extrusionOk="0">
                  <a:moveTo>
                    <a:pt x="4" y="32"/>
                  </a:moveTo>
                  <a:lnTo>
                    <a:pt x="26" y="2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2" y="12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8" y="12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68" y="14"/>
                  </a:lnTo>
                  <a:lnTo>
                    <a:pt x="78" y="18"/>
                  </a:lnTo>
                  <a:lnTo>
                    <a:pt x="88" y="2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4" y="36"/>
                  </a:lnTo>
                  <a:lnTo>
                    <a:pt x="118" y="34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6" y="18"/>
                  </a:lnTo>
                  <a:lnTo>
                    <a:pt x="128" y="18"/>
                  </a:lnTo>
                  <a:lnTo>
                    <a:pt x="132" y="18"/>
                  </a:lnTo>
                  <a:lnTo>
                    <a:pt x="136" y="14"/>
                  </a:lnTo>
                  <a:lnTo>
                    <a:pt x="144" y="6"/>
                  </a:lnTo>
                  <a:lnTo>
                    <a:pt x="154" y="0"/>
                  </a:lnTo>
                  <a:lnTo>
                    <a:pt x="166" y="0"/>
                  </a:lnTo>
                  <a:lnTo>
                    <a:pt x="178" y="4"/>
                  </a:lnTo>
                  <a:lnTo>
                    <a:pt x="190" y="4"/>
                  </a:lnTo>
                  <a:lnTo>
                    <a:pt x="200" y="2"/>
                  </a:lnTo>
                  <a:lnTo>
                    <a:pt x="216" y="4"/>
                  </a:lnTo>
                  <a:lnTo>
                    <a:pt x="234" y="12"/>
                  </a:lnTo>
                  <a:lnTo>
                    <a:pt x="254" y="24"/>
                  </a:lnTo>
                  <a:lnTo>
                    <a:pt x="256" y="24"/>
                  </a:lnTo>
                  <a:lnTo>
                    <a:pt x="262" y="26"/>
                  </a:lnTo>
                  <a:lnTo>
                    <a:pt x="274" y="26"/>
                  </a:lnTo>
                  <a:lnTo>
                    <a:pt x="292" y="22"/>
                  </a:lnTo>
                  <a:lnTo>
                    <a:pt x="304" y="18"/>
                  </a:lnTo>
                  <a:lnTo>
                    <a:pt x="312" y="14"/>
                  </a:lnTo>
                  <a:lnTo>
                    <a:pt x="318" y="10"/>
                  </a:lnTo>
                  <a:lnTo>
                    <a:pt x="320" y="6"/>
                  </a:lnTo>
                  <a:lnTo>
                    <a:pt x="322" y="4"/>
                  </a:lnTo>
                  <a:lnTo>
                    <a:pt x="322" y="2"/>
                  </a:lnTo>
                  <a:lnTo>
                    <a:pt x="322" y="2"/>
                  </a:lnTo>
                  <a:lnTo>
                    <a:pt x="330" y="2"/>
                  </a:lnTo>
                  <a:lnTo>
                    <a:pt x="342" y="6"/>
                  </a:lnTo>
                  <a:lnTo>
                    <a:pt x="356" y="14"/>
                  </a:lnTo>
                  <a:lnTo>
                    <a:pt x="378" y="22"/>
                  </a:lnTo>
                  <a:lnTo>
                    <a:pt x="372" y="60"/>
                  </a:lnTo>
                  <a:lnTo>
                    <a:pt x="372" y="60"/>
                  </a:lnTo>
                  <a:lnTo>
                    <a:pt x="376" y="60"/>
                  </a:lnTo>
                  <a:lnTo>
                    <a:pt x="382" y="60"/>
                  </a:lnTo>
                  <a:lnTo>
                    <a:pt x="388" y="60"/>
                  </a:lnTo>
                  <a:lnTo>
                    <a:pt x="394" y="60"/>
                  </a:lnTo>
                  <a:lnTo>
                    <a:pt x="398" y="60"/>
                  </a:lnTo>
                  <a:lnTo>
                    <a:pt x="404" y="60"/>
                  </a:lnTo>
                  <a:lnTo>
                    <a:pt x="408" y="62"/>
                  </a:lnTo>
                  <a:lnTo>
                    <a:pt x="412" y="64"/>
                  </a:lnTo>
                  <a:lnTo>
                    <a:pt x="416" y="66"/>
                  </a:lnTo>
                  <a:lnTo>
                    <a:pt x="418" y="68"/>
                  </a:lnTo>
                  <a:lnTo>
                    <a:pt x="420" y="72"/>
                  </a:lnTo>
                  <a:lnTo>
                    <a:pt x="420" y="74"/>
                  </a:lnTo>
                  <a:lnTo>
                    <a:pt x="420" y="76"/>
                  </a:lnTo>
                  <a:lnTo>
                    <a:pt x="414" y="78"/>
                  </a:lnTo>
                  <a:lnTo>
                    <a:pt x="410" y="82"/>
                  </a:lnTo>
                  <a:lnTo>
                    <a:pt x="404" y="84"/>
                  </a:lnTo>
                  <a:lnTo>
                    <a:pt x="398" y="86"/>
                  </a:lnTo>
                  <a:lnTo>
                    <a:pt x="390" y="88"/>
                  </a:lnTo>
                  <a:lnTo>
                    <a:pt x="382" y="88"/>
                  </a:lnTo>
                  <a:lnTo>
                    <a:pt x="374" y="92"/>
                  </a:lnTo>
                  <a:lnTo>
                    <a:pt x="366" y="96"/>
                  </a:lnTo>
                  <a:lnTo>
                    <a:pt x="360" y="100"/>
                  </a:lnTo>
                  <a:lnTo>
                    <a:pt x="360" y="100"/>
                  </a:lnTo>
                  <a:lnTo>
                    <a:pt x="360" y="104"/>
                  </a:lnTo>
                  <a:lnTo>
                    <a:pt x="360" y="106"/>
                  </a:lnTo>
                  <a:lnTo>
                    <a:pt x="358" y="112"/>
                  </a:lnTo>
                  <a:lnTo>
                    <a:pt x="358" y="116"/>
                  </a:lnTo>
                  <a:lnTo>
                    <a:pt x="354" y="120"/>
                  </a:lnTo>
                  <a:lnTo>
                    <a:pt x="350" y="126"/>
                  </a:lnTo>
                  <a:lnTo>
                    <a:pt x="344" y="128"/>
                  </a:lnTo>
                  <a:lnTo>
                    <a:pt x="338" y="132"/>
                  </a:lnTo>
                  <a:lnTo>
                    <a:pt x="322" y="136"/>
                  </a:lnTo>
                  <a:lnTo>
                    <a:pt x="302" y="140"/>
                  </a:lnTo>
                  <a:lnTo>
                    <a:pt x="280" y="144"/>
                  </a:lnTo>
                  <a:lnTo>
                    <a:pt x="262" y="148"/>
                  </a:lnTo>
                  <a:lnTo>
                    <a:pt x="246" y="152"/>
                  </a:lnTo>
                  <a:lnTo>
                    <a:pt x="238" y="154"/>
                  </a:lnTo>
                  <a:lnTo>
                    <a:pt x="232" y="158"/>
                  </a:lnTo>
                  <a:lnTo>
                    <a:pt x="218" y="166"/>
                  </a:lnTo>
                  <a:lnTo>
                    <a:pt x="204" y="172"/>
                  </a:lnTo>
                  <a:lnTo>
                    <a:pt x="186" y="174"/>
                  </a:lnTo>
                  <a:lnTo>
                    <a:pt x="176" y="172"/>
                  </a:lnTo>
                  <a:lnTo>
                    <a:pt x="170" y="166"/>
                  </a:lnTo>
                  <a:lnTo>
                    <a:pt x="162" y="162"/>
                  </a:lnTo>
                  <a:lnTo>
                    <a:pt x="156" y="160"/>
                  </a:lnTo>
                  <a:lnTo>
                    <a:pt x="144" y="160"/>
                  </a:lnTo>
                  <a:lnTo>
                    <a:pt x="132" y="162"/>
                  </a:lnTo>
                  <a:lnTo>
                    <a:pt x="116" y="162"/>
                  </a:lnTo>
                  <a:lnTo>
                    <a:pt x="102" y="162"/>
                  </a:lnTo>
                  <a:lnTo>
                    <a:pt x="88" y="160"/>
                  </a:lnTo>
                  <a:lnTo>
                    <a:pt x="80" y="156"/>
                  </a:lnTo>
                  <a:lnTo>
                    <a:pt x="76" y="148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2" y="120"/>
                  </a:lnTo>
                  <a:lnTo>
                    <a:pt x="66" y="108"/>
                  </a:lnTo>
                  <a:lnTo>
                    <a:pt x="56" y="100"/>
                  </a:lnTo>
                  <a:lnTo>
                    <a:pt x="44" y="94"/>
                  </a:lnTo>
                  <a:lnTo>
                    <a:pt x="30" y="88"/>
                  </a:lnTo>
                  <a:lnTo>
                    <a:pt x="16" y="78"/>
                  </a:lnTo>
                  <a:lnTo>
                    <a:pt x="6" y="66"/>
                  </a:lnTo>
                  <a:lnTo>
                    <a:pt x="0" y="50"/>
                  </a:lnTo>
                  <a:lnTo>
                    <a:pt x="4" y="3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g248a0329ee5_0_37"/>
            <p:cNvSpPr/>
            <p:nvPr/>
          </p:nvSpPr>
          <p:spPr>
            <a:xfrm>
              <a:off x="1775" y="2296"/>
              <a:ext cx="790" cy="574"/>
            </a:xfrm>
            <a:custGeom>
              <a:avLst/>
              <a:gdLst/>
              <a:ahLst/>
              <a:cxnLst/>
              <a:rect l="l" t="t" r="r" b="b"/>
              <a:pathLst>
                <a:path w="790" h="574" extrusionOk="0">
                  <a:moveTo>
                    <a:pt x="194" y="86"/>
                  </a:moveTo>
                  <a:lnTo>
                    <a:pt x="192" y="104"/>
                  </a:lnTo>
                  <a:lnTo>
                    <a:pt x="198" y="120"/>
                  </a:lnTo>
                  <a:lnTo>
                    <a:pt x="208" y="132"/>
                  </a:lnTo>
                  <a:lnTo>
                    <a:pt x="222" y="142"/>
                  </a:lnTo>
                  <a:lnTo>
                    <a:pt x="236" y="148"/>
                  </a:lnTo>
                  <a:lnTo>
                    <a:pt x="248" y="154"/>
                  </a:lnTo>
                  <a:lnTo>
                    <a:pt x="258" y="162"/>
                  </a:lnTo>
                  <a:lnTo>
                    <a:pt x="264" y="174"/>
                  </a:lnTo>
                  <a:lnTo>
                    <a:pt x="268" y="188"/>
                  </a:lnTo>
                  <a:lnTo>
                    <a:pt x="270" y="198"/>
                  </a:lnTo>
                  <a:lnTo>
                    <a:pt x="270" y="202"/>
                  </a:lnTo>
                  <a:lnTo>
                    <a:pt x="272" y="210"/>
                  </a:lnTo>
                  <a:lnTo>
                    <a:pt x="280" y="214"/>
                  </a:lnTo>
                  <a:lnTo>
                    <a:pt x="294" y="216"/>
                  </a:lnTo>
                  <a:lnTo>
                    <a:pt x="310" y="218"/>
                  </a:lnTo>
                  <a:lnTo>
                    <a:pt x="324" y="216"/>
                  </a:lnTo>
                  <a:lnTo>
                    <a:pt x="338" y="214"/>
                  </a:lnTo>
                  <a:lnTo>
                    <a:pt x="348" y="214"/>
                  </a:lnTo>
                  <a:lnTo>
                    <a:pt x="356" y="216"/>
                  </a:lnTo>
                  <a:lnTo>
                    <a:pt x="362" y="222"/>
                  </a:lnTo>
                  <a:lnTo>
                    <a:pt x="368" y="226"/>
                  </a:lnTo>
                  <a:lnTo>
                    <a:pt x="380" y="228"/>
                  </a:lnTo>
                  <a:lnTo>
                    <a:pt x="396" y="226"/>
                  </a:lnTo>
                  <a:lnTo>
                    <a:pt x="412" y="220"/>
                  </a:lnTo>
                  <a:lnTo>
                    <a:pt x="424" y="212"/>
                  </a:lnTo>
                  <a:lnTo>
                    <a:pt x="432" y="208"/>
                  </a:lnTo>
                  <a:lnTo>
                    <a:pt x="440" y="206"/>
                  </a:lnTo>
                  <a:lnTo>
                    <a:pt x="454" y="202"/>
                  </a:lnTo>
                  <a:lnTo>
                    <a:pt x="474" y="198"/>
                  </a:lnTo>
                  <a:lnTo>
                    <a:pt x="494" y="194"/>
                  </a:lnTo>
                  <a:lnTo>
                    <a:pt x="514" y="190"/>
                  </a:lnTo>
                  <a:lnTo>
                    <a:pt x="530" y="186"/>
                  </a:lnTo>
                  <a:lnTo>
                    <a:pt x="542" y="180"/>
                  </a:lnTo>
                  <a:lnTo>
                    <a:pt x="548" y="172"/>
                  </a:lnTo>
                  <a:lnTo>
                    <a:pt x="552" y="164"/>
                  </a:lnTo>
                  <a:lnTo>
                    <a:pt x="552" y="156"/>
                  </a:lnTo>
                  <a:lnTo>
                    <a:pt x="552" y="154"/>
                  </a:lnTo>
                  <a:lnTo>
                    <a:pt x="568" y="146"/>
                  </a:lnTo>
                  <a:lnTo>
                    <a:pt x="584" y="142"/>
                  </a:lnTo>
                  <a:lnTo>
                    <a:pt x="590" y="142"/>
                  </a:lnTo>
                  <a:lnTo>
                    <a:pt x="596" y="140"/>
                  </a:lnTo>
                  <a:lnTo>
                    <a:pt x="604" y="138"/>
                  </a:lnTo>
                  <a:lnTo>
                    <a:pt x="608" y="134"/>
                  </a:lnTo>
                  <a:lnTo>
                    <a:pt x="612" y="130"/>
                  </a:lnTo>
                  <a:lnTo>
                    <a:pt x="612" y="126"/>
                  </a:lnTo>
                  <a:lnTo>
                    <a:pt x="610" y="122"/>
                  </a:lnTo>
                  <a:lnTo>
                    <a:pt x="606" y="118"/>
                  </a:lnTo>
                  <a:lnTo>
                    <a:pt x="600" y="116"/>
                  </a:lnTo>
                  <a:lnTo>
                    <a:pt x="596" y="114"/>
                  </a:lnTo>
                  <a:lnTo>
                    <a:pt x="592" y="114"/>
                  </a:lnTo>
                  <a:lnTo>
                    <a:pt x="590" y="114"/>
                  </a:lnTo>
                  <a:lnTo>
                    <a:pt x="562" y="114"/>
                  </a:lnTo>
                  <a:lnTo>
                    <a:pt x="570" y="76"/>
                  </a:lnTo>
                  <a:lnTo>
                    <a:pt x="588" y="60"/>
                  </a:lnTo>
                  <a:lnTo>
                    <a:pt x="588" y="56"/>
                  </a:lnTo>
                  <a:lnTo>
                    <a:pt x="588" y="46"/>
                  </a:lnTo>
                  <a:lnTo>
                    <a:pt x="590" y="34"/>
                  </a:lnTo>
                  <a:lnTo>
                    <a:pt x="594" y="20"/>
                  </a:lnTo>
                  <a:lnTo>
                    <a:pt x="602" y="8"/>
                  </a:lnTo>
                  <a:lnTo>
                    <a:pt x="614" y="2"/>
                  </a:lnTo>
                  <a:lnTo>
                    <a:pt x="634" y="0"/>
                  </a:lnTo>
                  <a:lnTo>
                    <a:pt x="648" y="2"/>
                  </a:lnTo>
                  <a:lnTo>
                    <a:pt x="658" y="8"/>
                  </a:lnTo>
                  <a:lnTo>
                    <a:pt x="664" y="20"/>
                  </a:lnTo>
                  <a:lnTo>
                    <a:pt x="666" y="22"/>
                  </a:lnTo>
                  <a:lnTo>
                    <a:pt x="666" y="24"/>
                  </a:lnTo>
                  <a:lnTo>
                    <a:pt x="668" y="30"/>
                  </a:lnTo>
                  <a:lnTo>
                    <a:pt x="672" y="36"/>
                  </a:lnTo>
                  <a:lnTo>
                    <a:pt x="674" y="42"/>
                  </a:lnTo>
                  <a:lnTo>
                    <a:pt x="676" y="50"/>
                  </a:lnTo>
                  <a:lnTo>
                    <a:pt x="678" y="52"/>
                  </a:lnTo>
                  <a:lnTo>
                    <a:pt x="686" y="60"/>
                  </a:lnTo>
                  <a:lnTo>
                    <a:pt x="694" y="70"/>
                  </a:lnTo>
                  <a:lnTo>
                    <a:pt x="700" y="80"/>
                  </a:lnTo>
                  <a:lnTo>
                    <a:pt x="702" y="92"/>
                  </a:lnTo>
                  <a:lnTo>
                    <a:pt x="704" y="92"/>
                  </a:lnTo>
                  <a:lnTo>
                    <a:pt x="706" y="92"/>
                  </a:lnTo>
                  <a:lnTo>
                    <a:pt x="708" y="90"/>
                  </a:lnTo>
                  <a:lnTo>
                    <a:pt x="712" y="90"/>
                  </a:lnTo>
                  <a:lnTo>
                    <a:pt x="716" y="90"/>
                  </a:lnTo>
                  <a:lnTo>
                    <a:pt x="722" y="92"/>
                  </a:lnTo>
                  <a:lnTo>
                    <a:pt x="726" y="94"/>
                  </a:lnTo>
                  <a:lnTo>
                    <a:pt x="730" y="98"/>
                  </a:lnTo>
                  <a:lnTo>
                    <a:pt x="732" y="104"/>
                  </a:lnTo>
                  <a:lnTo>
                    <a:pt x="732" y="104"/>
                  </a:lnTo>
                  <a:lnTo>
                    <a:pt x="734" y="106"/>
                  </a:lnTo>
                  <a:lnTo>
                    <a:pt x="734" y="108"/>
                  </a:lnTo>
                  <a:lnTo>
                    <a:pt x="736" y="112"/>
                  </a:lnTo>
                  <a:lnTo>
                    <a:pt x="738" y="114"/>
                  </a:lnTo>
                  <a:lnTo>
                    <a:pt x="742" y="114"/>
                  </a:lnTo>
                  <a:lnTo>
                    <a:pt x="746" y="114"/>
                  </a:lnTo>
                  <a:lnTo>
                    <a:pt x="752" y="112"/>
                  </a:lnTo>
                  <a:lnTo>
                    <a:pt x="758" y="108"/>
                  </a:lnTo>
                  <a:lnTo>
                    <a:pt x="760" y="108"/>
                  </a:lnTo>
                  <a:lnTo>
                    <a:pt x="762" y="104"/>
                  </a:lnTo>
                  <a:lnTo>
                    <a:pt x="764" y="100"/>
                  </a:lnTo>
                  <a:lnTo>
                    <a:pt x="768" y="94"/>
                  </a:lnTo>
                  <a:lnTo>
                    <a:pt x="774" y="90"/>
                  </a:lnTo>
                  <a:lnTo>
                    <a:pt x="778" y="84"/>
                  </a:lnTo>
                  <a:lnTo>
                    <a:pt x="784" y="80"/>
                  </a:lnTo>
                  <a:lnTo>
                    <a:pt x="790" y="78"/>
                  </a:lnTo>
                  <a:lnTo>
                    <a:pt x="790" y="78"/>
                  </a:lnTo>
                  <a:lnTo>
                    <a:pt x="790" y="78"/>
                  </a:lnTo>
                  <a:lnTo>
                    <a:pt x="790" y="80"/>
                  </a:lnTo>
                  <a:lnTo>
                    <a:pt x="790" y="82"/>
                  </a:lnTo>
                  <a:lnTo>
                    <a:pt x="790" y="86"/>
                  </a:lnTo>
                  <a:lnTo>
                    <a:pt x="790" y="90"/>
                  </a:lnTo>
                  <a:lnTo>
                    <a:pt x="788" y="96"/>
                  </a:lnTo>
                  <a:lnTo>
                    <a:pt x="786" y="104"/>
                  </a:lnTo>
                  <a:lnTo>
                    <a:pt x="784" y="108"/>
                  </a:lnTo>
                  <a:lnTo>
                    <a:pt x="778" y="120"/>
                  </a:lnTo>
                  <a:lnTo>
                    <a:pt x="772" y="132"/>
                  </a:lnTo>
                  <a:lnTo>
                    <a:pt x="762" y="144"/>
                  </a:lnTo>
                  <a:lnTo>
                    <a:pt x="752" y="156"/>
                  </a:lnTo>
                  <a:lnTo>
                    <a:pt x="744" y="164"/>
                  </a:lnTo>
                  <a:lnTo>
                    <a:pt x="740" y="174"/>
                  </a:lnTo>
                  <a:lnTo>
                    <a:pt x="720" y="190"/>
                  </a:lnTo>
                  <a:lnTo>
                    <a:pt x="698" y="208"/>
                  </a:lnTo>
                  <a:lnTo>
                    <a:pt x="698" y="208"/>
                  </a:lnTo>
                  <a:lnTo>
                    <a:pt x="696" y="210"/>
                  </a:lnTo>
                  <a:lnTo>
                    <a:pt x="694" y="212"/>
                  </a:lnTo>
                  <a:lnTo>
                    <a:pt x="690" y="214"/>
                  </a:lnTo>
                  <a:lnTo>
                    <a:pt x="686" y="216"/>
                  </a:lnTo>
                  <a:lnTo>
                    <a:pt x="680" y="218"/>
                  </a:lnTo>
                  <a:lnTo>
                    <a:pt x="672" y="218"/>
                  </a:lnTo>
                  <a:lnTo>
                    <a:pt x="666" y="218"/>
                  </a:lnTo>
                  <a:lnTo>
                    <a:pt x="660" y="216"/>
                  </a:lnTo>
                  <a:lnTo>
                    <a:pt x="656" y="216"/>
                  </a:lnTo>
                  <a:lnTo>
                    <a:pt x="654" y="216"/>
                  </a:lnTo>
                  <a:lnTo>
                    <a:pt x="652" y="216"/>
                  </a:lnTo>
                  <a:lnTo>
                    <a:pt x="652" y="216"/>
                  </a:lnTo>
                  <a:lnTo>
                    <a:pt x="648" y="216"/>
                  </a:lnTo>
                  <a:lnTo>
                    <a:pt x="646" y="218"/>
                  </a:lnTo>
                  <a:lnTo>
                    <a:pt x="644" y="220"/>
                  </a:lnTo>
                  <a:lnTo>
                    <a:pt x="644" y="224"/>
                  </a:lnTo>
                  <a:lnTo>
                    <a:pt x="646" y="228"/>
                  </a:lnTo>
                  <a:lnTo>
                    <a:pt x="646" y="232"/>
                  </a:lnTo>
                  <a:lnTo>
                    <a:pt x="646" y="236"/>
                  </a:lnTo>
                  <a:lnTo>
                    <a:pt x="646" y="238"/>
                  </a:lnTo>
                  <a:lnTo>
                    <a:pt x="644" y="240"/>
                  </a:lnTo>
                  <a:lnTo>
                    <a:pt x="642" y="242"/>
                  </a:lnTo>
                  <a:lnTo>
                    <a:pt x="638" y="242"/>
                  </a:lnTo>
                  <a:lnTo>
                    <a:pt x="636" y="242"/>
                  </a:lnTo>
                  <a:lnTo>
                    <a:pt x="632" y="240"/>
                  </a:lnTo>
                  <a:lnTo>
                    <a:pt x="630" y="240"/>
                  </a:lnTo>
                  <a:lnTo>
                    <a:pt x="628" y="240"/>
                  </a:lnTo>
                  <a:lnTo>
                    <a:pt x="628" y="262"/>
                  </a:lnTo>
                  <a:lnTo>
                    <a:pt x="628" y="262"/>
                  </a:lnTo>
                  <a:lnTo>
                    <a:pt x="626" y="264"/>
                  </a:lnTo>
                  <a:lnTo>
                    <a:pt x="622" y="268"/>
                  </a:lnTo>
                  <a:lnTo>
                    <a:pt x="618" y="270"/>
                  </a:lnTo>
                  <a:lnTo>
                    <a:pt x="612" y="274"/>
                  </a:lnTo>
                  <a:lnTo>
                    <a:pt x="608" y="276"/>
                  </a:lnTo>
                  <a:lnTo>
                    <a:pt x="606" y="276"/>
                  </a:lnTo>
                  <a:lnTo>
                    <a:pt x="604" y="276"/>
                  </a:lnTo>
                  <a:lnTo>
                    <a:pt x="602" y="274"/>
                  </a:lnTo>
                  <a:lnTo>
                    <a:pt x="600" y="274"/>
                  </a:lnTo>
                  <a:lnTo>
                    <a:pt x="600" y="272"/>
                  </a:lnTo>
                  <a:lnTo>
                    <a:pt x="600" y="268"/>
                  </a:lnTo>
                  <a:lnTo>
                    <a:pt x="602" y="264"/>
                  </a:lnTo>
                  <a:lnTo>
                    <a:pt x="606" y="262"/>
                  </a:lnTo>
                  <a:lnTo>
                    <a:pt x="608" y="258"/>
                  </a:lnTo>
                  <a:lnTo>
                    <a:pt x="608" y="256"/>
                  </a:lnTo>
                  <a:lnTo>
                    <a:pt x="608" y="254"/>
                  </a:lnTo>
                  <a:lnTo>
                    <a:pt x="604" y="252"/>
                  </a:lnTo>
                  <a:lnTo>
                    <a:pt x="600" y="252"/>
                  </a:lnTo>
                  <a:lnTo>
                    <a:pt x="596" y="254"/>
                  </a:lnTo>
                  <a:lnTo>
                    <a:pt x="592" y="256"/>
                  </a:lnTo>
                  <a:lnTo>
                    <a:pt x="586" y="260"/>
                  </a:lnTo>
                  <a:lnTo>
                    <a:pt x="582" y="264"/>
                  </a:lnTo>
                  <a:lnTo>
                    <a:pt x="574" y="266"/>
                  </a:lnTo>
                  <a:lnTo>
                    <a:pt x="568" y="266"/>
                  </a:lnTo>
                  <a:lnTo>
                    <a:pt x="562" y="266"/>
                  </a:lnTo>
                  <a:lnTo>
                    <a:pt x="558" y="266"/>
                  </a:lnTo>
                  <a:lnTo>
                    <a:pt x="556" y="264"/>
                  </a:lnTo>
                  <a:lnTo>
                    <a:pt x="554" y="264"/>
                  </a:lnTo>
                  <a:lnTo>
                    <a:pt x="554" y="264"/>
                  </a:lnTo>
                  <a:lnTo>
                    <a:pt x="552" y="266"/>
                  </a:lnTo>
                  <a:lnTo>
                    <a:pt x="550" y="268"/>
                  </a:lnTo>
                  <a:lnTo>
                    <a:pt x="550" y="270"/>
                  </a:lnTo>
                  <a:lnTo>
                    <a:pt x="552" y="274"/>
                  </a:lnTo>
                  <a:lnTo>
                    <a:pt x="554" y="278"/>
                  </a:lnTo>
                  <a:lnTo>
                    <a:pt x="560" y="282"/>
                  </a:lnTo>
                  <a:lnTo>
                    <a:pt x="566" y="286"/>
                  </a:lnTo>
                  <a:lnTo>
                    <a:pt x="570" y="290"/>
                  </a:lnTo>
                  <a:lnTo>
                    <a:pt x="574" y="294"/>
                  </a:lnTo>
                  <a:lnTo>
                    <a:pt x="578" y="296"/>
                  </a:lnTo>
                  <a:lnTo>
                    <a:pt x="578" y="296"/>
                  </a:lnTo>
                  <a:lnTo>
                    <a:pt x="580" y="296"/>
                  </a:lnTo>
                  <a:lnTo>
                    <a:pt x="584" y="294"/>
                  </a:lnTo>
                  <a:lnTo>
                    <a:pt x="590" y="294"/>
                  </a:lnTo>
                  <a:lnTo>
                    <a:pt x="594" y="292"/>
                  </a:lnTo>
                  <a:lnTo>
                    <a:pt x="600" y="292"/>
                  </a:lnTo>
                  <a:lnTo>
                    <a:pt x="604" y="290"/>
                  </a:lnTo>
                  <a:lnTo>
                    <a:pt x="610" y="290"/>
                  </a:lnTo>
                  <a:lnTo>
                    <a:pt x="616" y="292"/>
                  </a:lnTo>
                  <a:lnTo>
                    <a:pt x="620" y="294"/>
                  </a:lnTo>
                  <a:lnTo>
                    <a:pt x="622" y="296"/>
                  </a:lnTo>
                  <a:lnTo>
                    <a:pt x="624" y="298"/>
                  </a:lnTo>
                  <a:lnTo>
                    <a:pt x="624" y="300"/>
                  </a:lnTo>
                  <a:lnTo>
                    <a:pt x="620" y="302"/>
                  </a:lnTo>
                  <a:lnTo>
                    <a:pt x="616" y="304"/>
                  </a:lnTo>
                  <a:lnTo>
                    <a:pt x="610" y="306"/>
                  </a:lnTo>
                  <a:lnTo>
                    <a:pt x="604" y="308"/>
                  </a:lnTo>
                  <a:lnTo>
                    <a:pt x="600" y="312"/>
                  </a:lnTo>
                  <a:lnTo>
                    <a:pt x="596" y="314"/>
                  </a:lnTo>
                  <a:lnTo>
                    <a:pt x="592" y="316"/>
                  </a:lnTo>
                  <a:lnTo>
                    <a:pt x="590" y="316"/>
                  </a:lnTo>
                  <a:lnTo>
                    <a:pt x="590" y="316"/>
                  </a:lnTo>
                  <a:lnTo>
                    <a:pt x="588" y="318"/>
                  </a:lnTo>
                  <a:lnTo>
                    <a:pt x="584" y="320"/>
                  </a:lnTo>
                  <a:lnTo>
                    <a:pt x="582" y="324"/>
                  </a:lnTo>
                  <a:lnTo>
                    <a:pt x="580" y="326"/>
                  </a:lnTo>
                  <a:lnTo>
                    <a:pt x="580" y="332"/>
                  </a:lnTo>
                  <a:lnTo>
                    <a:pt x="582" y="336"/>
                  </a:lnTo>
                  <a:lnTo>
                    <a:pt x="586" y="342"/>
                  </a:lnTo>
                  <a:lnTo>
                    <a:pt x="590" y="348"/>
                  </a:lnTo>
                  <a:lnTo>
                    <a:pt x="594" y="352"/>
                  </a:lnTo>
                  <a:lnTo>
                    <a:pt x="596" y="358"/>
                  </a:lnTo>
                  <a:lnTo>
                    <a:pt x="598" y="362"/>
                  </a:lnTo>
                  <a:lnTo>
                    <a:pt x="600" y="364"/>
                  </a:lnTo>
                  <a:lnTo>
                    <a:pt x="600" y="366"/>
                  </a:lnTo>
                  <a:lnTo>
                    <a:pt x="608" y="390"/>
                  </a:lnTo>
                  <a:lnTo>
                    <a:pt x="610" y="390"/>
                  </a:lnTo>
                  <a:lnTo>
                    <a:pt x="610" y="394"/>
                  </a:lnTo>
                  <a:lnTo>
                    <a:pt x="612" y="398"/>
                  </a:lnTo>
                  <a:lnTo>
                    <a:pt x="614" y="402"/>
                  </a:lnTo>
                  <a:lnTo>
                    <a:pt x="614" y="406"/>
                  </a:lnTo>
                  <a:lnTo>
                    <a:pt x="614" y="412"/>
                  </a:lnTo>
                  <a:lnTo>
                    <a:pt x="614" y="416"/>
                  </a:lnTo>
                  <a:lnTo>
                    <a:pt x="614" y="422"/>
                  </a:lnTo>
                  <a:lnTo>
                    <a:pt x="612" y="426"/>
                  </a:lnTo>
                  <a:lnTo>
                    <a:pt x="610" y="430"/>
                  </a:lnTo>
                  <a:lnTo>
                    <a:pt x="606" y="434"/>
                  </a:lnTo>
                  <a:lnTo>
                    <a:pt x="606" y="436"/>
                  </a:lnTo>
                  <a:lnTo>
                    <a:pt x="604" y="438"/>
                  </a:lnTo>
                  <a:lnTo>
                    <a:pt x="592" y="458"/>
                  </a:lnTo>
                  <a:lnTo>
                    <a:pt x="582" y="482"/>
                  </a:lnTo>
                  <a:lnTo>
                    <a:pt x="560" y="502"/>
                  </a:lnTo>
                  <a:lnTo>
                    <a:pt x="544" y="512"/>
                  </a:lnTo>
                  <a:lnTo>
                    <a:pt x="540" y="520"/>
                  </a:lnTo>
                  <a:lnTo>
                    <a:pt x="536" y="520"/>
                  </a:lnTo>
                  <a:lnTo>
                    <a:pt x="526" y="522"/>
                  </a:lnTo>
                  <a:lnTo>
                    <a:pt x="514" y="522"/>
                  </a:lnTo>
                  <a:lnTo>
                    <a:pt x="502" y="520"/>
                  </a:lnTo>
                  <a:lnTo>
                    <a:pt x="494" y="532"/>
                  </a:lnTo>
                  <a:lnTo>
                    <a:pt x="482" y="534"/>
                  </a:lnTo>
                  <a:lnTo>
                    <a:pt x="482" y="534"/>
                  </a:lnTo>
                  <a:lnTo>
                    <a:pt x="480" y="534"/>
                  </a:lnTo>
                  <a:lnTo>
                    <a:pt x="478" y="534"/>
                  </a:lnTo>
                  <a:lnTo>
                    <a:pt x="474" y="536"/>
                  </a:lnTo>
                  <a:lnTo>
                    <a:pt x="472" y="536"/>
                  </a:lnTo>
                  <a:lnTo>
                    <a:pt x="470" y="540"/>
                  </a:lnTo>
                  <a:lnTo>
                    <a:pt x="468" y="542"/>
                  </a:lnTo>
                  <a:lnTo>
                    <a:pt x="468" y="546"/>
                  </a:lnTo>
                  <a:lnTo>
                    <a:pt x="470" y="552"/>
                  </a:lnTo>
                  <a:lnTo>
                    <a:pt x="470" y="558"/>
                  </a:lnTo>
                  <a:lnTo>
                    <a:pt x="470" y="564"/>
                  </a:lnTo>
                  <a:lnTo>
                    <a:pt x="470" y="568"/>
                  </a:lnTo>
                  <a:lnTo>
                    <a:pt x="470" y="570"/>
                  </a:lnTo>
                  <a:lnTo>
                    <a:pt x="468" y="572"/>
                  </a:lnTo>
                  <a:lnTo>
                    <a:pt x="456" y="574"/>
                  </a:lnTo>
                  <a:lnTo>
                    <a:pt x="454" y="574"/>
                  </a:lnTo>
                  <a:lnTo>
                    <a:pt x="452" y="572"/>
                  </a:lnTo>
                  <a:lnTo>
                    <a:pt x="450" y="570"/>
                  </a:lnTo>
                  <a:lnTo>
                    <a:pt x="450" y="566"/>
                  </a:lnTo>
                  <a:lnTo>
                    <a:pt x="450" y="564"/>
                  </a:lnTo>
                  <a:lnTo>
                    <a:pt x="452" y="560"/>
                  </a:lnTo>
                  <a:lnTo>
                    <a:pt x="456" y="556"/>
                  </a:lnTo>
                  <a:lnTo>
                    <a:pt x="458" y="552"/>
                  </a:lnTo>
                  <a:lnTo>
                    <a:pt x="460" y="548"/>
                  </a:lnTo>
                  <a:lnTo>
                    <a:pt x="460" y="544"/>
                  </a:lnTo>
                  <a:lnTo>
                    <a:pt x="458" y="540"/>
                  </a:lnTo>
                  <a:lnTo>
                    <a:pt x="456" y="538"/>
                  </a:lnTo>
                  <a:lnTo>
                    <a:pt x="452" y="536"/>
                  </a:lnTo>
                  <a:lnTo>
                    <a:pt x="448" y="536"/>
                  </a:lnTo>
                  <a:lnTo>
                    <a:pt x="444" y="534"/>
                  </a:lnTo>
                  <a:lnTo>
                    <a:pt x="442" y="532"/>
                  </a:lnTo>
                  <a:lnTo>
                    <a:pt x="442" y="532"/>
                  </a:lnTo>
                  <a:lnTo>
                    <a:pt x="438" y="534"/>
                  </a:lnTo>
                  <a:lnTo>
                    <a:pt x="434" y="536"/>
                  </a:lnTo>
                  <a:lnTo>
                    <a:pt x="434" y="538"/>
                  </a:lnTo>
                  <a:lnTo>
                    <a:pt x="432" y="538"/>
                  </a:lnTo>
                  <a:lnTo>
                    <a:pt x="430" y="528"/>
                  </a:lnTo>
                  <a:lnTo>
                    <a:pt x="418" y="516"/>
                  </a:lnTo>
                  <a:lnTo>
                    <a:pt x="412" y="514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16"/>
                  </a:lnTo>
                  <a:lnTo>
                    <a:pt x="390" y="516"/>
                  </a:lnTo>
                  <a:lnTo>
                    <a:pt x="386" y="514"/>
                  </a:lnTo>
                  <a:lnTo>
                    <a:pt x="382" y="514"/>
                  </a:lnTo>
                  <a:lnTo>
                    <a:pt x="382" y="514"/>
                  </a:lnTo>
                  <a:lnTo>
                    <a:pt x="378" y="514"/>
                  </a:lnTo>
                  <a:lnTo>
                    <a:pt x="372" y="514"/>
                  </a:lnTo>
                  <a:lnTo>
                    <a:pt x="370" y="516"/>
                  </a:lnTo>
                  <a:lnTo>
                    <a:pt x="368" y="516"/>
                  </a:lnTo>
                  <a:lnTo>
                    <a:pt x="364" y="516"/>
                  </a:lnTo>
                  <a:lnTo>
                    <a:pt x="362" y="518"/>
                  </a:lnTo>
                  <a:lnTo>
                    <a:pt x="362" y="520"/>
                  </a:lnTo>
                  <a:lnTo>
                    <a:pt x="362" y="520"/>
                  </a:lnTo>
                  <a:lnTo>
                    <a:pt x="362" y="522"/>
                  </a:lnTo>
                  <a:lnTo>
                    <a:pt x="358" y="524"/>
                  </a:lnTo>
                  <a:lnTo>
                    <a:pt x="356" y="526"/>
                  </a:lnTo>
                  <a:lnTo>
                    <a:pt x="356" y="526"/>
                  </a:lnTo>
                  <a:lnTo>
                    <a:pt x="356" y="528"/>
                  </a:lnTo>
                  <a:lnTo>
                    <a:pt x="356" y="528"/>
                  </a:lnTo>
                  <a:lnTo>
                    <a:pt x="356" y="528"/>
                  </a:lnTo>
                  <a:lnTo>
                    <a:pt x="356" y="532"/>
                  </a:lnTo>
                  <a:lnTo>
                    <a:pt x="358" y="538"/>
                  </a:lnTo>
                  <a:lnTo>
                    <a:pt x="356" y="542"/>
                  </a:lnTo>
                  <a:lnTo>
                    <a:pt x="356" y="544"/>
                  </a:lnTo>
                  <a:lnTo>
                    <a:pt x="354" y="544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50" y="544"/>
                  </a:lnTo>
                  <a:lnTo>
                    <a:pt x="348" y="544"/>
                  </a:lnTo>
                  <a:lnTo>
                    <a:pt x="342" y="546"/>
                  </a:lnTo>
                  <a:lnTo>
                    <a:pt x="338" y="548"/>
                  </a:lnTo>
                  <a:lnTo>
                    <a:pt x="334" y="548"/>
                  </a:lnTo>
                  <a:lnTo>
                    <a:pt x="332" y="548"/>
                  </a:lnTo>
                  <a:lnTo>
                    <a:pt x="332" y="548"/>
                  </a:lnTo>
                  <a:lnTo>
                    <a:pt x="332" y="546"/>
                  </a:lnTo>
                  <a:lnTo>
                    <a:pt x="332" y="542"/>
                  </a:lnTo>
                  <a:lnTo>
                    <a:pt x="334" y="538"/>
                  </a:lnTo>
                  <a:lnTo>
                    <a:pt x="334" y="536"/>
                  </a:lnTo>
                  <a:lnTo>
                    <a:pt x="334" y="534"/>
                  </a:lnTo>
                  <a:lnTo>
                    <a:pt x="326" y="528"/>
                  </a:lnTo>
                  <a:lnTo>
                    <a:pt x="320" y="530"/>
                  </a:lnTo>
                  <a:lnTo>
                    <a:pt x="316" y="530"/>
                  </a:lnTo>
                  <a:lnTo>
                    <a:pt x="312" y="528"/>
                  </a:lnTo>
                  <a:lnTo>
                    <a:pt x="310" y="526"/>
                  </a:lnTo>
                  <a:lnTo>
                    <a:pt x="308" y="524"/>
                  </a:lnTo>
                  <a:lnTo>
                    <a:pt x="308" y="522"/>
                  </a:lnTo>
                  <a:lnTo>
                    <a:pt x="308" y="520"/>
                  </a:lnTo>
                  <a:lnTo>
                    <a:pt x="308" y="520"/>
                  </a:lnTo>
                  <a:lnTo>
                    <a:pt x="312" y="498"/>
                  </a:lnTo>
                  <a:lnTo>
                    <a:pt x="316" y="488"/>
                  </a:lnTo>
                  <a:lnTo>
                    <a:pt x="320" y="484"/>
                  </a:lnTo>
                  <a:lnTo>
                    <a:pt x="320" y="484"/>
                  </a:lnTo>
                  <a:lnTo>
                    <a:pt x="316" y="470"/>
                  </a:lnTo>
                  <a:lnTo>
                    <a:pt x="310" y="458"/>
                  </a:lnTo>
                  <a:lnTo>
                    <a:pt x="304" y="452"/>
                  </a:lnTo>
                  <a:lnTo>
                    <a:pt x="300" y="450"/>
                  </a:lnTo>
                  <a:lnTo>
                    <a:pt x="300" y="448"/>
                  </a:lnTo>
                  <a:lnTo>
                    <a:pt x="298" y="448"/>
                  </a:lnTo>
                  <a:lnTo>
                    <a:pt x="264" y="452"/>
                  </a:lnTo>
                  <a:lnTo>
                    <a:pt x="252" y="450"/>
                  </a:lnTo>
                  <a:lnTo>
                    <a:pt x="248" y="446"/>
                  </a:lnTo>
                  <a:lnTo>
                    <a:pt x="242" y="442"/>
                  </a:lnTo>
                  <a:lnTo>
                    <a:pt x="232" y="440"/>
                  </a:lnTo>
                  <a:lnTo>
                    <a:pt x="222" y="440"/>
                  </a:lnTo>
                  <a:lnTo>
                    <a:pt x="216" y="438"/>
                  </a:lnTo>
                  <a:lnTo>
                    <a:pt x="208" y="440"/>
                  </a:lnTo>
                  <a:lnTo>
                    <a:pt x="200" y="444"/>
                  </a:lnTo>
                  <a:lnTo>
                    <a:pt x="196" y="446"/>
                  </a:lnTo>
                  <a:lnTo>
                    <a:pt x="192" y="450"/>
                  </a:lnTo>
                  <a:lnTo>
                    <a:pt x="188" y="452"/>
                  </a:lnTo>
                  <a:lnTo>
                    <a:pt x="186" y="454"/>
                  </a:lnTo>
                  <a:lnTo>
                    <a:pt x="186" y="454"/>
                  </a:lnTo>
                  <a:lnTo>
                    <a:pt x="186" y="454"/>
                  </a:lnTo>
                  <a:lnTo>
                    <a:pt x="186" y="452"/>
                  </a:lnTo>
                  <a:lnTo>
                    <a:pt x="186" y="452"/>
                  </a:lnTo>
                  <a:lnTo>
                    <a:pt x="184" y="450"/>
                  </a:lnTo>
                  <a:lnTo>
                    <a:pt x="184" y="448"/>
                  </a:lnTo>
                  <a:lnTo>
                    <a:pt x="182" y="450"/>
                  </a:lnTo>
                  <a:lnTo>
                    <a:pt x="180" y="450"/>
                  </a:lnTo>
                  <a:lnTo>
                    <a:pt x="178" y="450"/>
                  </a:lnTo>
                  <a:lnTo>
                    <a:pt x="178" y="452"/>
                  </a:lnTo>
                  <a:lnTo>
                    <a:pt x="114" y="438"/>
                  </a:lnTo>
                  <a:lnTo>
                    <a:pt x="88" y="416"/>
                  </a:lnTo>
                  <a:lnTo>
                    <a:pt x="82" y="402"/>
                  </a:lnTo>
                  <a:lnTo>
                    <a:pt x="82" y="392"/>
                  </a:lnTo>
                  <a:lnTo>
                    <a:pt x="88" y="384"/>
                  </a:lnTo>
                  <a:lnTo>
                    <a:pt x="92" y="380"/>
                  </a:lnTo>
                  <a:lnTo>
                    <a:pt x="94" y="380"/>
                  </a:lnTo>
                  <a:lnTo>
                    <a:pt x="88" y="366"/>
                  </a:lnTo>
                  <a:lnTo>
                    <a:pt x="96" y="362"/>
                  </a:lnTo>
                  <a:lnTo>
                    <a:pt x="94" y="358"/>
                  </a:lnTo>
                  <a:lnTo>
                    <a:pt x="92" y="354"/>
                  </a:lnTo>
                  <a:lnTo>
                    <a:pt x="92" y="350"/>
                  </a:lnTo>
                  <a:lnTo>
                    <a:pt x="90" y="348"/>
                  </a:lnTo>
                  <a:lnTo>
                    <a:pt x="90" y="346"/>
                  </a:lnTo>
                  <a:lnTo>
                    <a:pt x="88" y="342"/>
                  </a:lnTo>
                  <a:lnTo>
                    <a:pt x="86" y="340"/>
                  </a:lnTo>
                  <a:lnTo>
                    <a:pt x="82" y="338"/>
                  </a:lnTo>
                  <a:lnTo>
                    <a:pt x="76" y="336"/>
                  </a:lnTo>
                  <a:lnTo>
                    <a:pt x="72" y="336"/>
                  </a:lnTo>
                  <a:lnTo>
                    <a:pt x="66" y="334"/>
                  </a:lnTo>
                  <a:lnTo>
                    <a:pt x="62" y="332"/>
                  </a:lnTo>
                  <a:lnTo>
                    <a:pt x="60" y="330"/>
                  </a:lnTo>
                  <a:lnTo>
                    <a:pt x="58" y="328"/>
                  </a:lnTo>
                  <a:lnTo>
                    <a:pt x="50" y="330"/>
                  </a:lnTo>
                  <a:lnTo>
                    <a:pt x="30" y="332"/>
                  </a:lnTo>
                  <a:lnTo>
                    <a:pt x="28" y="314"/>
                  </a:lnTo>
                  <a:lnTo>
                    <a:pt x="26" y="312"/>
                  </a:lnTo>
                  <a:lnTo>
                    <a:pt x="26" y="312"/>
                  </a:lnTo>
                  <a:lnTo>
                    <a:pt x="24" y="310"/>
                  </a:lnTo>
                  <a:lnTo>
                    <a:pt x="22" y="308"/>
                  </a:lnTo>
                  <a:lnTo>
                    <a:pt x="20" y="304"/>
                  </a:lnTo>
                  <a:lnTo>
                    <a:pt x="18" y="300"/>
                  </a:lnTo>
                  <a:lnTo>
                    <a:pt x="16" y="294"/>
                  </a:lnTo>
                  <a:lnTo>
                    <a:pt x="16" y="290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2" y="284"/>
                  </a:lnTo>
                  <a:lnTo>
                    <a:pt x="10" y="282"/>
                  </a:lnTo>
                  <a:lnTo>
                    <a:pt x="6" y="282"/>
                  </a:lnTo>
                  <a:lnTo>
                    <a:pt x="4" y="280"/>
                  </a:lnTo>
                  <a:lnTo>
                    <a:pt x="2" y="280"/>
                  </a:lnTo>
                  <a:lnTo>
                    <a:pt x="0" y="276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0" y="264"/>
                  </a:lnTo>
                  <a:lnTo>
                    <a:pt x="2" y="260"/>
                  </a:lnTo>
                  <a:lnTo>
                    <a:pt x="4" y="256"/>
                  </a:lnTo>
                  <a:lnTo>
                    <a:pt x="8" y="254"/>
                  </a:lnTo>
                  <a:lnTo>
                    <a:pt x="12" y="252"/>
                  </a:lnTo>
                  <a:lnTo>
                    <a:pt x="18" y="252"/>
                  </a:lnTo>
                  <a:lnTo>
                    <a:pt x="28" y="254"/>
                  </a:lnTo>
                  <a:lnTo>
                    <a:pt x="40" y="246"/>
                  </a:lnTo>
                  <a:lnTo>
                    <a:pt x="40" y="246"/>
                  </a:lnTo>
                  <a:lnTo>
                    <a:pt x="42" y="244"/>
                  </a:lnTo>
                  <a:lnTo>
                    <a:pt x="44" y="242"/>
                  </a:lnTo>
                  <a:lnTo>
                    <a:pt x="48" y="242"/>
                  </a:lnTo>
                  <a:lnTo>
                    <a:pt x="54" y="240"/>
                  </a:lnTo>
                  <a:lnTo>
                    <a:pt x="54" y="240"/>
                  </a:lnTo>
                  <a:lnTo>
                    <a:pt x="56" y="240"/>
                  </a:lnTo>
                  <a:lnTo>
                    <a:pt x="60" y="240"/>
                  </a:lnTo>
                  <a:lnTo>
                    <a:pt x="64" y="238"/>
                  </a:lnTo>
                  <a:lnTo>
                    <a:pt x="70" y="236"/>
                  </a:lnTo>
                  <a:lnTo>
                    <a:pt x="74" y="232"/>
                  </a:lnTo>
                  <a:lnTo>
                    <a:pt x="78" y="226"/>
                  </a:lnTo>
                  <a:lnTo>
                    <a:pt x="80" y="220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4" y="212"/>
                  </a:lnTo>
                  <a:lnTo>
                    <a:pt x="84" y="208"/>
                  </a:lnTo>
                  <a:lnTo>
                    <a:pt x="84" y="206"/>
                  </a:lnTo>
                  <a:lnTo>
                    <a:pt x="84" y="202"/>
                  </a:lnTo>
                  <a:lnTo>
                    <a:pt x="80" y="202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4" y="192"/>
                  </a:lnTo>
                  <a:lnTo>
                    <a:pt x="74" y="188"/>
                  </a:lnTo>
                  <a:lnTo>
                    <a:pt x="74" y="186"/>
                  </a:lnTo>
                  <a:lnTo>
                    <a:pt x="80" y="184"/>
                  </a:lnTo>
                  <a:lnTo>
                    <a:pt x="84" y="182"/>
                  </a:lnTo>
                  <a:lnTo>
                    <a:pt x="86" y="182"/>
                  </a:lnTo>
                  <a:lnTo>
                    <a:pt x="88" y="180"/>
                  </a:lnTo>
                  <a:lnTo>
                    <a:pt x="88" y="180"/>
                  </a:lnTo>
                  <a:lnTo>
                    <a:pt x="90" y="178"/>
                  </a:lnTo>
                  <a:lnTo>
                    <a:pt x="90" y="176"/>
                  </a:lnTo>
                  <a:lnTo>
                    <a:pt x="90" y="174"/>
                  </a:lnTo>
                  <a:lnTo>
                    <a:pt x="90" y="172"/>
                  </a:lnTo>
                  <a:lnTo>
                    <a:pt x="90" y="172"/>
                  </a:lnTo>
                  <a:lnTo>
                    <a:pt x="94" y="172"/>
                  </a:lnTo>
                  <a:lnTo>
                    <a:pt x="98" y="170"/>
                  </a:lnTo>
                  <a:lnTo>
                    <a:pt x="102" y="170"/>
                  </a:lnTo>
                  <a:lnTo>
                    <a:pt x="106" y="168"/>
                  </a:lnTo>
                  <a:lnTo>
                    <a:pt x="110" y="164"/>
                  </a:lnTo>
                  <a:lnTo>
                    <a:pt x="112" y="158"/>
                  </a:lnTo>
                  <a:lnTo>
                    <a:pt x="116" y="152"/>
                  </a:lnTo>
                  <a:lnTo>
                    <a:pt x="116" y="146"/>
                  </a:lnTo>
                  <a:lnTo>
                    <a:pt x="116" y="142"/>
                  </a:lnTo>
                  <a:lnTo>
                    <a:pt x="120" y="136"/>
                  </a:lnTo>
                  <a:lnTo>
                    <a:pt x="124" y="134"/>
                  </a:lnTo>
                  <a:lnTo>
                    <a:pt x="128" y="132"/>
                  </a:lnTo>
                  <a:lnTo>
                    <a:pt x="134" y="130"/>
                  </a:lnTo>
                  <a:lnTo>
                    <a:pt x="140" y="130"/>
                  </a:lnTo>
                  <a:lnTo>
                    <a:pt x="144" y="128"/>
                  </a:lnTo>
                  <a:lnTo>
                    <a:pt x="146" y="124"/>
                  </a:lnTo>
                  <a:lnTo>
                    <a:pt x="148" y="120"/>
                  </a:lnTo>
                  <a:lnTo>
                    <a:pt x="150" y="114"/>
                  </a:lnTo>
                  <a:lnTo>
                    <a:pt x="154" y="110"/>
                  </a:lnTo>
                  <a:lnTo>
                    <a:pt x="158" y="104"/>
                  </a:lnTo>
                  <a:lnTo>
                    <a:pt x="164" y="102"/>
                  </a:lnTo>
                  <a:lnTo>
                    <a:pt x="172" y="100"/>
                  </a:lnTo>
                  <a:lnTo>
                    <a:pt x="176" y="100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80" y="94"/>
                  </a:lnTo>
                  <a:lnTo>
                    <a:pt x="180" y="92"/>
                  </a:lnTo>
                  <a:lnTo>
                    <a:pt x="180" y="90"/>
                  </a:lnTo>
                  <a:lnTo>
                    <a:pt x="180" y="86"/>
                  </a:lnTo>
                  <a:lnTo>
                    <a:pt x="182" y="82"/>
                  </a:lnTo>
                  <a:lnTo>
                    <a:pt x="186" y="80"/>
                  </a:lnTo>
                  <a:lnTo>
                    <a:pt x="190" y="76"/>
                  </a:lnTo>
                  <a:lnTo>
                    <a:pt x="194" y="74"/>
                  </a:lnTo>
                  <a:lnTo>
                    <a:pt x="216" y="74"/>
                  </a:lnTo>
                  <a:lnTo>
                    <a:pt x="194" y="8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248a0329ee5_0_37"/>
            <p:cNvSpPr/>
            <p:nvPr/>
          </p:nvSpPr>
          <p:spPr>
            <a:xfrm>
              <a:off x="2133" y="2924"/>
              <a:ext cx="68" cy="56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2" y="36"/>
                  </a:moveTo>
                  <a:lnTo>
                    <a:pt x="2" y="32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4" y="4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4" y="34"/>
                  </a:lnTo>
                  <a:lnTo>
                    <a:pt x="54" y="38"/>
                  </a:lnTo>
                  <a:lnTo>
                    <a:pt x="50" y="42"/>
                  </a:lnTo>
                  <a:lnTo>
                    <a:pt x="46" y="42"/>
                  </a:lnTo>
                  <a:lnTo>
                    <a:pt x="42" y="52"/>
                  </a:lnTo>
                  <a:lnTo>
                    <a:pt x="24" y="56"/>
                  </a:lnTo>
                  <a:lnTo>
                    <a:pt x="2" y="3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248a0329ee5_0_37"/>
            <p:cNvSpPr/>
            <p:nvPr/>
          </p:nvSpPr>
          <p:spPr>
            <a:xfrm>
              <a:off x="2487" y="2650"/>
              <a:ext cx="36" cy="44"/>
            </a:xfrm>
            <a:custGeom>
              <a:avLst/>
              <a:gdLst/>
              <a:ahLst/>
              <a:cxnLst/>
              <a:rect l="l" t="t" r="r" b="b"/>
              <a:pathLst>
                <a:path w="36" h="44" extrusionOk="0">
                  <a:moveTo>
                    <a:pt x="6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22" y="44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248a0329ee5_0_37"/>
            <p:cNvSpPr/>
            <p:nvPr/>
          </p:nvSpPr>
          <p:spPr>
            <a:xfrm>
              <a:off x="2499" y="2528"/>
              <a:ext cx="144" cy="122"/>
            </a:xfrm>
            <a:custGeom>
              <a:avLst/>
              <a:gdLst/>
              <a:ahLst/>
              <a:cxnLst/>
              <a:rect l="l" t="t" r="r" b="b"/>
              <a:pathLst>
                <a:path w="144" h="122" extrusionOk="0">
                  <a:moveTo>
                    <a:pt x="6" y="106"/>
                  </a:moveTo>
                  <a:lnTo>
                    <a:pt x="0" y="114"/>
                  </a:lnTo>
                  <a:lnTo>
                    <a:pt x="14" y="118"/>
                  </a:lnTo>
                  <a:lnTo>
                    <a:pt x="22" y="114"/>
                  </a:lnTo>
                  <a:lnTo>
                    <a:pt x="38" y="110"/>
                  </a:lnTo>
                  <a:lnTo>
                    <a:pt x="58" y="106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2" y="120"/>
                  </a:lnTo>
                  <a:lnTo>
                    <a:pt x="66" y="120"/>
                  </a:lnTo>
                  <a:lnTo>
                    <a:pt x="68" y="122"/>
                  </a:lnTo>
                  <a:lnTo>
                    <a:pt x="74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4" y="110"/>
                  </a:lnTo>
                  <a:lnTo>
                    <a:pt x="86" y="110"/>
                  </a:lnTo>
                  <a:lnTo>
                    <a:pt x="100" y="106"/>
                  </a:lnTo>
                  <a:lnTo>
                    <a:pt x="102" y="104"/>
                  </a:lnTo>
                  <a:lnTo>
                    <a:pt x="104" y="104"/>
                  </a:lnTo>
                  <a:lnTo>
                    <a:pt x="106" y="100"/>
                  </a:lnTo>
                  <a:lnTo>
                    <a:pt x="112" y="98"/>
                  </a:lnTo>
                  <a:lnTo>
                    <a:pt x="116" y="94"/>
                  </a:lnTo>
                  <a:lnTo>
                    <a:pt x="120" y="90"/>
                  </a:lnTo>
                  <a:lnTo>
                    <a:pt x="124" y="88"/>
                  </a:lnTo>
                  <a:lnTo>
                    <a:pt x="126" y="84"/>
                  </a:lnTo>
                  <a:lnTo>
                    <a:pt x="128" y="82"/>
                  </a:lnTo>
                  <a:lnTo>
                    <a:pt x="130" y="80"/>
                  </a:lnTo>
                  <a:lnTo>
                    <a:pt x="132" y="76"/>
                  </a:lnTo>
                  <a:lnTo>
                    <a:pt x="134" y="72"/>
                  </a:lnTo>
                  <a:lnTo>
                    <a:pt x="136" y="68"/>
                  </a:lnTo>
                  <a:lnTo>
                    <a:pt x="138" y="64"/>
                  </a:lnTo>
                  <a:lnTo>
                    <a:pt x="138" y="60"/>
                  </a:lnTo>
                  <a:lnTo>
                    <a:pt x="138" y="58"/>
                  </a:lnTo>
                  <a:lnTo>
                    <a:pt x="138" y="52"/>
                  </a:lnTo>
                  <a:lnTo>
                    <a:pt x="136" y="48"/>
                  </a:lnTo>
                  <a:lnTo>
                    <a:pt x="136" y="44"/>
                  </a:lnTo>
                  <a:lnTo>
                    <a:pt x="136" y="42"/>
                  </a:lnTo>
                  <a:lnTo>
                    <a:pt x="136" y="42"/>
                  </a:lnTo>
                  <a:lnTo>
                    <a:pt x="138" y="40"/>
                  </a:lnTo>
                  <a:lnTo>
                    <a:pt x="140" y="38"/>
                  </a:lnTo>
                  <a:lnTo>
                    <a:pt x="142" y="34"/>
                  </a:lnTo>
                  <a:lnTo>
                    <a:pt x="144" y="30"/>
                  </a:lnTo>
                  <a:lnTo>
                    <a:pt x="144" y="26"/>
                  </a:lnTo>
                  <a:lnTo>
                    <a:pt x="144" y="20"/>
                  </a:lnTo>
                  <a:lnTo>
                    <a:pt x="142" y="14"/>
                  </a:lnTo>
                  <a:lnTo>
                    <a:pt x="142" y="8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2" y="2"/>
                  </a:lnTo>
                  <a:lnTo>
                    <a:pt x="126" y="4"/>
                  </a:lnTo>
                  <a:lnTo>
                    <a:pt x="122" y="8"/>
                  </a:lnTo>
                  <a:lnTo>
                    <a:pt x="118" y="12"/>
                  </a:lnTo>
                  <a:lnTo>
                    <a:pt x="116" y="18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2" y="38"/>
                  </a:lnTo>
                  <a:lnTo>
                    <a:pt x="112" y="44"/>
                  </a:lnTo>
                  <a:lnTo>
                    <a:pt x="110" y="46"/>
                  </a:lnTo>
                  <a:lnTo>
                    <a:pt x="108" y="48"/>
                  </a:lnTo>
                  <a:lnTo>
                    <a:pt x="106" y="52"/>
                  </a:lnTo>
                  <a:lnTo>
                    <a:pt x="102" y="58"/>
                  </a:lnTo>
                  <a:lnTo>
                    <a:pt x="98" y="62"/>
                  </a:lnTo>
                  <a:lnTo>
                    <a:pt x="94" y="68"/>
                  </a:lnTo>
                  <a:lnTo>
                    <a:pt x="88" y="72"/>
                  </a:lnTo>
                  <a:lnTo>
                    <a:pt x="82" y="76"/>
                  </a:lnTo>
                  <a:lnTo>
                    <a:pt x="76" y="80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40" y="90"/>
                  </a:lnTo>
                  <a:lnTo>
                    <a:pt x="22" y="96"/>
                  </a:lnTo>
                  <a:lnTo>
                    <a:pt x="6" y="10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248a0329ee5_0_37"/>
            <p:cNvSpPr/>
            <p:nvPr/>
          </p:nvSpPr>
          <p:spPr>
            <a:xfrm>
              <a:off x="2519" y="2644"/>
              <a:ext cx="24" cy="16"/>
            </a:xfrm>
            <a:custGeom>
              <a:avLst/>
              <a:gdLst/>
              <a:ahLst/>
              <a:cxnLst/>
              <a:rect l="l" t="t" r="r" b="b"/>
              <a:pathLst>
                <a:path w="24" h="16" extrusionOk="0">
                  <a:moveTo>
                    <a:pt x="8" y="0"/>
                  </a:moveTo>
                  <a:lnTo>
                    <a:pt x="0" y="10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2"/>
                  </a:lnTo>
                  <a:lnTo>
                    <a:pt x="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248a0329ee5_0_37"/>
            <p:cNvSpPr/>
            <p:nvPr/>
          </p:nvSpPr>
          <p:spPr>
            <a:xfrm>
              <a:off x="2617" y="2454"/>
              <a:ext cx="78" cy="60"/>
            </a:xfrm>
            <a:custGeom>
              <a:avLst/>
              <a:gdLst/>
              <a:ahLst/>
              <a:cxnLst/>
              <a:rect l="l" t="t" r="r" b="b"/>
              <a:pathLst>
                <a:path w="78" h="60" extrusionOk="0">
                  <a:moveTo>
                    <a:pt x="36" y="6"/>
                  </a:moveTo>
                  <a:lnTo>
                    <a:pt x="36" y="6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2" y="12"/>
                  </a:lnTo>
                  <a:lnTo>
                    <a:pt x="20" y="18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10" y="42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8" y="58"/>
                  </a:lnTo>
                  <a:lnTo>
                    <a:pt x="14" y="58"/>
                  </a:lnTo>
                  <a:lnTo>
                    <a:pt x="20" y="58"/>
                  </a:lnTo>
                  <a:lnTo>
                    <a:pt x="26" y="58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8" y="60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0" y="56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56" y="46"/>
                  </a:lnTo>
                  <a:lnTo>
                    <a:pt x="60" y="44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2"/>
                  </a:lnTo>
                  <a:lnTo>
                    <a:pt x="70" y="40"/>
                  </a:lnTo>
                  <a:lnTo>
                    <a:pt x="72" y="38"/>
                  </a:lnTo>
                  <a:lnTo>
                    <a:pt x="74" y="36"/>
                  </a:lnTo>
                  <a:lnTo>
                    <a:pt x="76" y="34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78" y="26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2" y="22"/>
                  </a:lnTo>
                  <a:lnTo>
                    <a:pt x="70" y="24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8" y="24"/>
                  </a:lnTo>
                  <a:lnTo>
                    <a:pt x="52" y="22"/>
                  </a:lnTo>
                  <a:lnTo>
                    <a:pt x="46" y="20"/>
                  </a:lnTo>
                  <a:lnTo>
                    <a:pt x="42" y="16"/>
                  </a:lnTo>
                  <a:lnTo>
                    <a:pt x="38" y="12"/>
                  </a:lnTo>
                  <a:lnTo>
                    <a:pt x="36" y="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248a0329ee5_0_37"/>
            <p:cNvSpPr/>
            <p:nvPr/>
          </p:nvSpPr>
          <p:spPr>
            <a:xfrm>
              <a:off x="1777" y="2624"/>
              <a:ext cx="80" cy="34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58" y="0"/>
                  </a:moveTo>
                  <a:lnTo>
                    <a:pt x="52" y="2"/>
                  </a:lnTo>
                  <a:lnTo>
                    <a:pt x="38" y="2"/>
                  </a:lnTo>
                  <a:lnTo>
                    <a:pt x="24" y="2"/>
                  </a:lnTo>
                  <a:lnTo>
                    <a:pt x="16" y="2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30" y="28"/>
                  </a:lnTo>
                  <a:lnTo>
                    <a:pt x="40" y="2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6" y="12"/>
                  </a:lnTo>
                  <a:lnTo>
                    <a:pt x="72" y="10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0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248a0329ee5_0_37"/>
            <p:cNvSpPr/>
            <p:nvPr/>
          </p:nvSpPr>
          <p:spPr>
            <a:xfrm>
              <a:off x="1777" y="2624"/>
              <a:ext cx="80" cy="34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56" y="0"/>
                  </a:moveTo>
                  <a:lnTo>
                    <a:pt x="50" y="2"/>
                  </a:lnTo>
                  <a:lnTo>
                    <a:pt x="38" y="2"/>
                  </a:lnTo>
                  <a:lnTo>
                    <a:pt x="24" y="2"/>
                  </a:lnTo>
                  <a:lnTo>
                    <a:pt x="16" y="2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30" y="28"/>
                  </a:lnTo>
                  <a:lnTo>
                    <a:pt x="40" y="2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6" y="12"/>
                  </a:lnTo>
                  <a:lnTo>
                    <a:pt x="72" y="10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248a0329ee5_0_37"/>
            <p:cNvSpPr/>
            <p:nvPr/>
          </p:nvSpPr>
          <p:spPr>
            <a:xfrm>
              <a:off x="925" y="1780"/>
              <a:ext cx="336" cy="412"/>
            </a:xfrm>
            <a:custGeom>
              <a:avLst/>
              <a:gdLst/>
              <a:ahLst/>
              <a:cxnLst/>
              <a:rect l="l" t="t" r="r" b="b"/>
              <a:pathLst>
                <a:path w="336" h="412" extrusionOk="0">
                  <a:moveTo>
                    <a:pt x="326" y="52"/>
                  </a:moveTo>
                  <a:lnTo>
                    <a:pt x="314" y="48"/>
                  </a:lnTo>
                  <a:lnTo>
                    <a:pt x="308" y="46"/>
                  </a:lnTo>
                  <a:lnTo>
                    <a:pt x="302" y="44"/>
                  </a:lnTo>
                  <a:lnTo>
                    <a:pt x="300" y="44"/>
                  </a:lnTo>
                  <a:lnTo>
                    <a:pt x="298" y="44"/>
                  </a:lnTo>
                  <a:lnTo>
                    <a:pt x="314" y="42"/>
                  </a:lnTo>
                  <a:lnTo>
                    <a:pt x="314" y="42"/>
                  </a:lnTo>
                  <a:lnTo>
                    <a:pt x="314" y="42"/>
                  </a:lnTo>
                  <a:lnTo>
                    <a:pt x="312" y="42"/>
                  </a:lnTo>
                  <a:lnTo>
                    <a:pt x="312" y="42"/>
                  </a:lnTo>
                  <a:lnTo>
                    <a:pt x="312" y="42"/>
                  </a:lnTo>
                  <a:lnTo>
                    <a:pt x="314" y="42"/>
                  </a:lnTo>
                  <a:lnTo>
                    <a:pt x="318" y="42"/>
                  </a:lnTo>
                  <a:lnTo>
                    <a:pt x="322" y="40"/>
                  </a:lnTo>
                  <a:lnTo>
                    <a:pt x="326" y="38"/>
                  </a:lnTo>
                  <a:lnTo>
                    <a:pt x="328" y="34"/>
                  </a:lnTo>
                  <a:lnTo>
                    <a:pt x="328" y="30"/>
                  </a:lnTo>
                  <a:lnTo>
                    <a:pt x="330" y="26"/>
                  </a:lnTo>
                  <a:lnTo>
                    <a:pt x="330" y="22"/>
                  </a:lnTo>
                  <a:lnTo>
                    <a:pt x="330" y="22"/>
                  </a:lnTo>
                  <a:lnTo>
                    <a:pt x="314" y="20"/>
                  </a:lnTo>
                  <a:lnTo>
                    <a:pt x="310" y="10"/>
                  </a:lnTo>
                  <a:lnTo>
                    <a:pt x="302" y="4"/>
                  </a:lnTo>
                  <a:lnTo>
                    <a:pt x="282" y="6"/>
                  </a:lnTo>
                  <a:lnTo>
                    <a:pt x="258" y="0"/>
                  </a:lnTo>
                  <a:lnTo>
                    <a:pt x="256" y="4"/>
                  </a:lnTo>
                  <a:lnTo>
                    <a:pt x="250" y="8"/>
                  </a:lnTo>
                  <a:lnTo>
                    <a:pt x="246" y="12"/>
                  </a:lnTo>
                  <a:lnTo>
                    <a:pt x="240" y="12"/>
                  </a:lnTo>
                  <a:lnTo>
                    <a:pt x="234" y="14"/>
                  </a:lnTo>
                  <a:lnTo>
                    <a:pt x="230" y="14"/>
                  </a:lnTo>
                  <a:lnTo>
                    <a:pt x="230" y="14"/>
                  </a:lnTo>
                  <a:lnTo>
                    <a:pt x="224" y="16"/>
                  </a:lnTo>
                  <a:lnTo>
                    <a:pt x="220" y="18"/>
                  </a:lnTo>
                  <a:lnTo>
                    <a:pt x="218" y="20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4" y="26"/>
                  </a:lnTo>
                  <a:lnTo>
                    <a:pt x="214" y="28"/>
                  </a:lnTo>
                  <a:lnTo>
                    <a:pt x="212" y="32"/>
                  </a:lnTo>
                  <a:lnTo>
                    <a:pt x="208" y="36"/>
                  </a:lnTo>
                  <a:lnTo>
                    <a:pt x="204" y="36"/>
                  </a:lnTo>
                  <a:lnTo>
                    <a:pt x="200" y="36"/>
                  </a:lnTo>
                  <a:lnTo>
                    <a:pt x="196" y="36"/>
                  </a:lnTo>
                  <a:lnTo>
                    <a:pt x="196" y="34"/>
                  </a:lnTo>
                  <a:lnTo>
                    <a:pt x="194" y="34"/>
                  </a:lnTo>
                  <a:lnTo>
                    <a:pt x="194" y="32"/>
                  </a:lnTo>
                  <a:lnTo>
                    <a:pt x="194" y="32"/>
                  </a:lnTo>
                  <a:lnTo>
                    <a:pt x="190" y="32"/>
                  </a:lnTo>
                  <a:lnTo>
                    <a:pt x="186" y="34"/>
                  </a:lnTo>
                  <a:lnTo>
                    <a:pt x="182" y="38"/>
                  </a:lnTo>
                  <a:lnTo>
                    <a:pt x="178" y="42"/>
                  </a:lnTo>
                  <a:lnTo>
                    <a:pt x="176" y="46"/>
                  </a:lnTo>
                  <a:lnTo>
                    <a:pt x="176" y="48"/>
                  </a:lnTo>
                  <a:lnTo>
                    <a:pt x="174" y="48"/>
                  </a:lnTo>
                  <a:lnTo>
                    <a:pt x="168" y="54"/>
                  </a:lnTo>
                  <a:lnTo>
                    <a:pt x="162" y="56"/>
                  </a:lnTo>
                  <a:lnTo>
                    <a:pt x="158" y="58"/>
                  </a:lnTo>
                  <a:lnTo>
                    <a:pt x="154" y="62"/>
                  </a:lnTo>
                  <a:lnTo>
                    <a:pt x="152" y="66"/>
                  </a:lnTo>
                  <a:lnTo>
                    <a:pt x="150" y="70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36" y="114"/>
                  </a:lnTo>
                  <a:lnTo>
                    <a:pt x="116" y="150"/>
                  </a:lnTo>
                  <a:lnTo>
                    <a:pt x="114" y="152"/>
                  </a:lnTo>
                  <a:lnTo>
                    <a:pt x="110" y="160"/>
                  </a:lnTo>
                  <a:lnTo>
                    <a:pt x="106" y="170"/>
                  </a:lnTo>
                  <a:lnTo>
                    <a:pt x="102" y="180"/>
                  </a:lnTo>
                  <a:lnTo>
                    <a:pt x="100" y="184"/>
                  </a:lnTo>
                  <a:lnTo>
                    <a:pt x="98" y="190"/>
                  </a:lnTo>
                  <a:lnTo>
                    <a:pt x="94" y="200"/>
                  </a:lnTo>
                  <a:lnTo>
                    <a:pt x="88" y="212"/>
                  </a:lnTo>
                  <a:lnTo>
                    <a:pt x="84" y="220"/>
                  </a:lnTo>
                  <a:lnTo>
                    <a:pt x="82" y="224"/>
                  </a:lnTo>
                  <a:lnTo>
                    <a:pt x="72" y="230"/>
                  </a:lnTo>
                  <a:lnTo>
                    <a:pt x="54" y="254"/>
                  </a:lnTo>
                  <a:lnTo>
                    <a:pt x="32" y="268"/>
                  </a:lnTo>
                  <a:lnTo>
                    <a:pt x="30" y="274"/>
                  </a:lnTo>
                  <a:lnTo>
                    <a:pt x="26" y="278"/>
                  </a:lnTo>
                  <a:lnTo>
                    <a:pt x="22" y="280"/>
                  </a:lnTo>
                  <a:lnTo>
                    <a:pt x="20" y="282"/>
                  </a:lnTo>
                  <a:lnTo>
                    <a:pt x="16" y="284"/>
                  </a:lnTo>
                  <a:lnTo>
                    <a:pt x="16" y="284"/>
                  </a:lnTo>
                  <a:lnTo>
                    <a:pt x="14" y="290"/>
                  </a:lnTo>
                  <a:lnTo>
                    <a:pt x="12" y="294"/>
                  </a:lnTo>
                  <a:lnTo>
                    <a:pt x="10" y="298"/>
                  </a:lnTo>
                  <a:lnTo>
                    <a:pt x="8" y="300"/>
                  </a:lnTo>
                  <a:lnTo>
                    <a:pt x="8" y="300"/>
                  </a:lnTo>
                  <a:lnTo>
                    <a:pt x="2" y="312"/>
                  </a:lnTo>
                  <a:lnTo>
                    <a:pt x="0" y="324"/>
                  </a:lnTo>
                  <a:lnTo>
                    <a:pt x="4" y="334"/>
                  </a:lnTo>
                  <a:lnTo>
                    <a:pt x="8" y="338"/>
                  </a:lnTo>
                  <a:lnTo>
                    <a:pt x="10" y="340"/>
                  </a:lnTo>
                  <a:lnTo>
                    <a:pt x="10" y="342"/>
                  </a:lnTo>
                  <a:lnTo>
                    <a:pt x="10" y="344"/>
                  </a:lnTo>
                  <a:lnTo>
                    <a:pt x="8" y="344"/>
                  </a:lnTo>
                  <a:lnTo>
                    <a:pt x="8" y="346"/>
                  </a:lnTo>
                  <a:lnTo>
                    <a:pt x="6" y="348"/>
                  </a:lnTo>
                  <a:lnTo>
                    <a:pt x="6" y="352"/>
                  </a:lnTo>
                  <a:lnTo>
                    <a:pt x="6" y="356"/>
                  </a:lnTo>
                  <a:lnTo>
                    <a:pt x="6" y="358"/>
                  </a:lnTo>
                  <a:lnTo>
                    <a:pt x="6" y="358"/>
                  </a:lnTo>
                  <a:lnTo>
                    <a:pt x="2" y="364"/>
                  </a:lnTo>
                  <a:lnTo>
                    <a:pt x="2" y="370"/>
                  </a:lnTo>
                  <a:lnTo>
                    <a:pt x="2" y="376"/>
                  </a:lnTo>
                  <a:lnTo>
                    <a:pt x="2" y="380"/>
                  </a:lnTo>
                  <a:lnTo>
                    <a:pt x="4" y="384"/>
                  </a:lnTo>
                  <a:lnTo>
                    <a:pt x="4" y="386"/>
                  </a:lnTo>
                  <a:lnTo>
                    <a:pt x="4" y="388"/>
                  </a:lnTo>
                  <a:lnTo>
                    <a:pt x="8" y="394"/>
                  </a:lnTo>
                  <a:lnTo>
                    <a:pt x="10" y="400"/>
                  </a:lnTo>
                  <a:lnTo>
                    <a:pt x="16" y="404"/>
                  </a:lnTo>
                  <a:lnTo>
                    <a:pt x="20" y="408"/>
                  </a:lnTo>
                  <a:lnTo>
                    <a:pt x="24" y="410"/>
                  </a:lnTo>
                  <a:lnTo>
                    <a:pt x="28" y="412"/>
                  </a:lnTo>
                  <a:lnTo>
                    <a:pt x="30" y="412"/>
                  </a:lnTo>
                  <a:lnTo>
                    <a:pt x="36" y="410"/>
                  </a:lnTo>
                  <a:lnTo>
                    <a:pt x="42" y="406"/>
                  </a:lnTo>
                  <a:lnTo>
                    <a:pt x="46" y="402"/>
                  </a:lnTo>
                  <a:lnTo>
                    <a:pt x="50" y="398"/>
                  </a:lnTo>
                  <a:lnTo>
                    <a:pt x="52" y="394"/>
                  </a:lnTo>
                  <a:lnTo>
                    <a:pt x="54" y="392"/>
                  </a:lnTo>
                  <a:lnTo>
                    <a:pt x="54" y="390"/>
                  </a:lnTo>
                  <a:lnTo>
                    <a:pt x="54" y="384"/>
                  </a:lnTo>
                  <a:lnTo>
                    <a:pt x="56" y="380"/>
                  </a:lnTo>
                  <a:lnTo>
                    <a:pt x="56" y="376"/>
                  </a:lnTo>
                  <a:lnTo>
                    <a:pt x="58" y="376"/>
                  </a:lnTo>
                  <a:lnTo>
                    <a:pt x="58" y="374"/>
                  </a:lnTo>
                  <a:lnTo>
                    <a:pt x="62" y="374"/>
                  </a:lnTo>
                  <a:lnTo>
                    <a:pt x="64" y="372"/>
                  </a:lnTo>
                  <a:lnTo>
                    <a:pt x="68" y="370"/>
                  </a:lnTo>
                  <a:lnTo>
                    <a:pt x="70" y="368"/>
                  </a:lnTo>
                  <a:lnTo>
                    <a:pt x="70" y="366"/>
                  </a:lnTo>
                  <a:lnTo>
                    <a:pt x="72" y="364"/>
                  </a:lnTo>
                  <a:lnTo>
                    <a:pt x="76" y="358"/>
                  </a:lnTo>
                  <a:lnTo>
                    <a:pt x="78" y="352"/>
                  </a:lnTo>
                  <a:lnTo>
                    <a:pt x="80" y="346"/>
                  </a:lnTo>
                  <a:lnTo>
                    <a:pt x="80" y="344"/>
                  </a:lnTo>
                  <a:lnTo>
                    <a:pt x="80" y="342"/>
                  </a:lnTo>
                  <a:lnTo>
                    <a:pt x="80" y="340"/>
                  </a:lnTo>
                  <a:lnTo>
                    <a:pt x="86" y="356"/>
                  </a:lnTo>
                  <a:lnTo>
                    <a:pt x="88" y="356"/>
                  </a:lnTo>
                  <a:lnTo>
                    <a:pt x="92" y="354"/>
                  </a:lnTo>
                  <a:lnTo>
                    <a:pt x="96" y="350"/>
                  </a:lnTo>
                  <a:lnTo>
                    <a:pt x="100" y="340"/>
                  </a:lnTo>
                  <a:lnTo>
                    <a:pt x="100" y="324"/>
                  </a:lnTo>
                  <a:lnTo>
                    <a:pt x="100" y="318"/>
                  </a:lnTo>
                  <a:lnTo>
                    <a:pt x="100" y="306"/>
                  </a:lnTo>
                  <a:lnTo>
                    <a:pt x="102" y="290"/>
                  </a:lnTo>
                  <a:lnTo>
                    <a:pt x="102" y="274"/>
                  </a:lnTo>
                  <a:lnTo>
                    <a:pt x="102" y="260"/>
                  </a:lnTo>
                  <a:lnTo>
                    <a:pt x="98" y="254"/>
                  </a:lnTo>
                  <a:lnTo>
                    <a:pt x="120" y="240"/>
                  </a:lnTo>
                  <a:lnTo>
                    <a:pt x="122" y="216"/>
                  </a:lnTo>
                  <a:lnTo>
                    <a:pt x="132" y="198"/>
                  </a:lnTo>
                  <a:lnTo>
                    <a:pt x="134" y="182"/>
                  </a:lnTo>
                  <a:lnTo>
                    <a:pt x="136" y="182"/>
                  </a:lnTo>
                  <a:lnTo>
                    <a:pt x="138" y="182"/>
                  </a:lnTo>
                  <a:lnTo>
                    <a:pt x="140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2" y="166"/>
                  </a:lnTo>
                  <a:lnTo>
                    <a:pt x="154" y="162"/>
                  </a:lnTo>
                  <a:lnTo>
                    <a:pt x="158" y="158"/>
                  </a:lnTo>
                  <a:lnTo>
                    <a:pt x="158" y="136"/>
                  </a:lnTo>
                  <a:lnTo>
                    <a:pt x="160" y="134"/>
                  </a:lnTo>
                  <a:lnTo>
                    <a:pt x="162" y="134"/>
                  </a:lnTo>
                  <a:lnTo>
                    <a:pt x="164" y="130"/>
                  </a:lnTo>
                  <a:lnTo>
                    <a:pt x="166" y="124"/>
                  </a:lnTo>
                  <a:lnTo>
                    <a:pt x="166" y="122"/>
                  </a:lnTo>
                  <a:lnTo>
                    <a:pt x="170" y="112"/>
                  </a:lnTo>
                  <a:lnTo>
                    <a:pt x="178" y="98"/>
                  </a:lnTo>
                  <a:lnTo>
                    <a:pt x="196" y="82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30" y="64"/>
                  </a:lnTo>
                  <a:lnTo>
                    <a:pt x="234" y="64"/>
                  </a:lnTo>
                  <a:lnTo>
                    <a:pt x="238" y="66"/>
                  </a:lnTo>
                  <a:lnTo>
                    <a:pt x="242" y="70"/>
                  </a:lnTo>
                  <a:lnTo>
                    <a:pt x="260" y="72"/>
                  </a:lnTo>
                  <a:lnTo>
                    <a:pt x="260" y="72"/>
                  </a:lnTo>
                  <a:lnTo>
                    <a:pt x="264" y="70"/>
                  </a:lnTo>
                  <a:lnTo>
                    <a:pt x="266" y="70"/>
                  </a:lnTo>
                  <a:lnTo>
                    <a:pt x="270" y="68"/>
                  </a:lnTo>
                  <a:lnTo>
                    <a:pt x="272" y="66"/>
                  </a:lnTo>
                  <a:lnTo>
                    <a:pt x="276" y="64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6" y="58"/>
                  </a:lnTo>
                  <a:lnTo>
                    <a:pt x="278" y="56"/>
                  </a:lnTo>
                  <a:lnTo>
                    <a:pt x="280" y="52"/>
                  </a:lnTo>
                  <a:lnTo>
                    <a:pt x="284" y="50"/>
                  </a:lnTo>
                  <a:lnTo>
                    <a:pt x="288" y="50"/>
                  </a:lnTo>
                  <a:lnTo>
                    <a:pt x="294" y="50"/>
                  </a:lnTo>
                  <a:lnTo>
                    <a:pt x="326" y="66"/>
                  </a:lnTo>
                  <a:lnTo>
                    <a:pt x="326" y="66"/>
                  </a:lnTo>
                  <a:lnTo>
                    <a:pt x="326" y="66"/>
                  </a:lnTo>
                  <a:lnTo>
                    <a:pt x="328" y="64"/>
                  </a:lnTo>
                  <a:lnTo>
                    <a:pt x="328" y="62"/>
                  </a:lnTo>
                  <a:lnTo>
                    <a:pt x="328" y="56"/>
                  </a:lnTo>
                  <a:lnTo>
                    <a:pt x="336" y="56"/>
                  </a:lnTo>
                  <a:lnTo>
                    <a:pt x="326" y="5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g248a0329ee5_0_37"/>
            <p:cNvSpPr/>
            <p:nvPr/>
          </p:nvSpPr>
          <p:spPr>
            <a:xfrm>
              <a:off x="739" y="2478"/>
              <a:ext cx="158" cy="132"/>
            </a:xfrm>
            <a:custGeom>
              <a:avLst/>
              <a:gdLst/>
              <a:ahLst/>
              <a:cxnLst/>
              <a:rect l="l" t="t" r="r" b="b"/>
              <a:pathLst>
                <a:path w="158" h="132" extrusionOk="0">
                  <a:moveTo>
                    <a:pt x="154" y="46"/>
                  </a:moveTo>
                  <a:lnTo>
                    <a:pt x="154" y="46"/>
                  </a:lnTo>
                  <a:lnTo>
                    <a:pt x="150" y="46"/>
                  </a:lnTo>
                  <a:lnTo>
                    <a:pt x="146" y="46"/>
                  </a:lnTo>
                  <a:lnTo>
                    <a:pt x="142" y="46"/>
                  </a:lnTo>
                  <a:lnTo>
                    <a:pt x="136" y="48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0" y="54"/>
                  </a:lnTo>
                  <a:lnTo>
                    <a:pt x="126" y="58"/>
                  </a:lnTo>
                  <a:lnTo>
                    <a:pt x="122" y="62"/>
                  </a:lnTo>
                  <a:lnTo>
                    <a:pt x="120" y="66"/>
                  </a:lnTo>
                  <a:lnTo>
                    <a:pt x="118" y="70"/>
                  </a:lnTo>
                  <a:lnTo>
                    <a:pt x="120" y="74"/>
                  </a:lnTo>
                  <a:lnTo>
                    <a:pt x="122" y="78"/>
                  </a:lnTo>
                  <a:lnTo>
                    <a:pt x="120" y="78"/>
                  </a:lnTo>
                  <a:lnTo>
                    <a:pt x="118" y="80"/>
                  </a:lnTo>
                  <a:lnTo>
                    <a:pt x="116" y="84"/>
                  </a:lnTo>
                  <a:lnTo>
                    <a:pt x="112" y="88"/>
                  </a:lnTo>
                  <a:lnTo>
                    <a:pt x="110" y="92"/>
                  </a:lnTo>
                  <a:lnTo>
                    <a:pt x="106" y="96"/>
                  </a:lnTo>
                  <a:lnTo>
                    <a:pt x="96" y="118"/>
                  </a:lnTo>
                  <a:lnTo>
                    <a:pt x="94" y="118"/>
                  </a:lnTo>
                  <a:lnTo>
                    <a:pt x="92" y="118"/>
                  </a:lnTo>
                  <a:lnTo>
                    <a:pt x="86" y="118"/>
                  </a:lnTo>
                  <a:lnTo>
                    <a:pt x="78" y="118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4" y="116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2" y="120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48" y="120"/>
                  </a:lnTo>
                  <a:lnTo>
                    <a:pt x="44" y="120"/>
                  </a:lnTo>
                  <a:lnTo>
                    <a:pt x="40" y="120"/>
                  </a:lnTo>
                  <a:lnTo>
                    <a:pt x="38" y="120"/>
                  </a:lnTo>
                  <a:lnTo>
                    <a:pt x="34" y="122"/>
                  </a:lnTo>
                  <a:lnTo>
                    <a:pt x="32" y="124"/>
                  </a:lnTo>
                  <a:lnTo>
                    <a:pt x="30" y="128"/>
                  </a:lnTo>
                  <a:lnTo>
                    <a:pt x="30" y="132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4" y="130"/>
                  </a:lnTo>
                  <a:lnTo>
                    <a:pt x="20" y="128"/>
                  </a:lnTo>
                  <a:lnTo>
                    <a:pt x="18" y="126"/>
                  </a:lnTo>
                  <a:lnTo>
                    <a:pt x="18" y="122"/>
                  </a:lnTo>
                  <a:lnTo>
                    <a:pt x="16" y="122"/>
                  </a:lnTo>
                  <a:lnTo>
                    <a:pt x="16" y="120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6"/>
                  </a:lnTo>
                  <a:lnTo>
                    <a:pt x="16" y="114"/>
                  </a:lnTo>
                  <a:lnTo>
                    <a:pt x="18" y="108"/>
                  </a:lnTo>
                  <a:lnTo>
                    <a:pt x="20" y="104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24" y="92"/>
                  </a:lnTo>
                  <a:lnTo>
                    <a:pt x="28" y="88"/>
                  </a:lnTo>
                  <a:lnTo>
                    <a:pt x="30" y="80"/>
                  </a:lnTo>
                  <a:lnTo>
                    <a:pt x="30" y="70"/>
                  </a:lnTo>
                  <a:lnTo>
                    <a:pt x="26" y="60"/>
                  </a:lnTo>
                  <a:lnTo>
                    <a:pt x="30" y="5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10" y="30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54" y="6"/>
                  </a:lnTo>
                  <a:lnTo>
                    <a:pt x="58" y="6"/>
                  </a:lnTo>
                  <a:lnTo>
                    <a:pt x="72" y="6"/>
                  </a:lnTo>
                  <a:lnTo>
                    <a:pt x="84" y="8"/>
                  </a:lnTo>
                  <a:lnTo>
                    <a:pt x="98" y="4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8"/>
                  </a:lnTo>
                  <a:lnTo>
                    <a:pt x="102" y="10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2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6" y="20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6" y="28"/>
                  </a:lnTo>
                  <a:lnTo>
                    <a:pt x="126" y="2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52" y="42"/>
                  </a:lnTo>
                  <a:lnTo>
                    <a:pt x="158" y="44"/>
                  </a:lnTo>
                  <a:lnTo>
                    <a:pt x="154" y="4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248a0329ee5_0_37"/>
            <p:cNvSpPr/>
            <p:nvPr/>
          </p:nvSpPr>
          <p:spPr>
            <a:xfrm>
              <a:off x="939" y="2440"/>
              <a:ext cx="156" cy="146"/>
            </a:xfrm>
            <a:custGeom>
              <a:avLst/>
              <a:gdLst/>
              <a:ahLst/>
              <a:cxnLst/>
              <a:rect l="l" t="t" r="r" b="b"/>
              <a:pathLst>
                <a:path w="156" h="146" extrusionOk="0">
                  <a:moveTo>
                    <a:pt x="94" y="14"/>
                  </a:moveTo>
                  <a:lnTo>
                    <a:pt x="94" y="14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32"/>
                  </a:lnTo>
                  <a:lnTo>
                    <a:pt x="82" y="34"/>
                  </a:lnTo>
                  <a:lnTo>
                    <a:pt x="84" y="38"/>
                  </a:lnTo>
                  <a:lnTo>
                    <a:pt x="88" y="42"/>
                  </a:lnTo>
                  <a:lnTo>
                    <a:pt x="94" y="46"/>
                  </a:lnTo>
                  <a:lnTo>
                    <a:pt x="98" y="50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2" y="56"/>
                  </a:lnTo>
                  <a:lnTo>
                    <a:pt x="104" y="58"/>
                  </a:lnTo>
                  <a:lnTo>
                    <a:pt x="104" y="62"/>
                  </a:lnTo>
                  <a:lnTo>
                    <a:pt x="108" y="64"/>
                  </a:lnTo>
                  <a:lnTo>
                    <a:pt x="138" y="90"/>
                  </a:lnTo>
                  <a:lnTo>
                    <a:pt x="148" y="102"/>
                  </a:lnTo>
                  <a:lnTo>
                    <a:pt x="156" y="120"/>
                  </a:lnTo>
                  <a:lnTo>
                    <a:pt x="152" y="126"/>
                  </a:lnTo>
                  <a:lnTo>
                    <a:pt x="144" y="118"/>
                  </a:lnTo>
                  <a:lnTo>
                    <a:pt x="138" y="118"/>
                  </a:lnTo>
                  <a:lnTo>
                    <a:pt x="134" y="122"/>
                  </a:lnTo>
                  <a:lnTo>
                    <a:pt x="138" y="132"/>
                  </a:lnTo>
                  <a:lnTo>
                    <a:pt x="130" y="134"/>
                  </a:lnTo>
                  <a:lnTo>
                    <a:pt x="130" y="142"/>
                  </a:lnTo>
                  <a:lnTo>
                    <a:pt x="124" y="146"/>
                  </a:lnTo>
                  <a:lnTo>
                    <a:pt x="118" y="142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18" y="132"/>
                  </a:lnTo>
                  <a:lnTo>
                    <a:pt x="118" y="132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8" y="128"/>
                  </a:lnTo>
                  <a:lnTo>
                    <a:pt x="122" y="128"/>
                  </a:lnTo>
                  <a:lnTo>
                    <a:pt x="122" y="112"/>
                  </a:lnTo>
                  <a:lnTo>
                    <a:pt x="114" y="110"/>
                  </a:lnTo>
                  <a:lnTo>
                    <a:pt x="110" y="106"/>
                  </a:lnTo>
                  <a:lnTo>
                    <a:pt x="88" y="92"/>
                  </a:lnTo>
                  <a:lnTo>
                    <a:pt x="80" y="84"/>
                  </a:lnTo>
                  <a:lnTo>
                    <a:pt x="74" y="7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50" y="48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38" y="3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28" y="16"/>
                  </a:lnTo>
                  <a:lnTo>
                    <a:pt x="24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80" y="8"/>
                  </a:lnTo>
                  <a:lnTo>
                    <a:pt x="84" y="10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4" y="1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248a0329ee5_0_37"/>
            <p:cNvSpPr/>
            <p:nvPr/>
          </p:nvSpPr>
          <p:spPr>
            <a:xfrm>
              <a:off x="1013" y="2576"/>
              <a:ext cx="42" cy="24"/>
            </a:xfrm>
            <a:custGeom>
              <a:avLst/>
              <a:gdLst/>
              <a:ahLst/>
              <a:cxnLst/>
              <a:rect l="l" t="t" r="r" b="b"/>
              <a:pathLst>
                <a:path w="42" h="24" extrusionOk="0">
                  <a:moveTo>
                    <a:pt x="6" y="4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8" y="24"/>
                  </a:lnTo>
                  <a:lnTo>
                    <a:pt x="30" y="22"/>
                  </a:lnTo>
                  <a:lnTo>
                    <a:pt x="34" y="2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6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248a0329ee5_0_37"/>
            <p:cNvSpPr/>
            <p:nvPr/>
          </p:nvSpPr>
          <p:spPr>
            <a:xfrm>
              <a:off x="963" y="2524"/>
              <a:ext cx="20" cy="42"/>
            </a:xfrm>
            <a:custGeom>
              <a:avLst/>
              <a:gdLst/>
              <a:ahLst/>
              <a:cxnLst/>
              <a:rect l="l" t="t" r="r" b="b"/>
              <a:pathLst>
                <a:path w="20" h="42" extrusionOk="0">
                  <a:moveTo>
                    <a:pt x="14" y="0"/>
                  </a:move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2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248a0329ee5_0_37"/>
            <p:cNvSpPr/>
            <p:nvPr/>
          </p:nvSpPr>
          <p:spPr>
            <a:xfrm>
              <a:off x="967" y="2492"/>
              <a:ext cx="18" cy="28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8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248a0329ee5_0_37"/>
            <p:cNvSpPr/>
            <p:nvPr/>
          </p:nvSpPr>
          <p:spPr>
            <a:xfrm>
              <a:off x="977" y="2384"/>
              <a:ext cx="102" cy="60"/>
            </a:xfrm>
            <a:custGeom>
              <a:avLst/>
              <a:gdLst/>
              <a:ahLst/>
              <a:cxnLst/>
              <a:rect l="l" t="t" r="r" b="b"/>
              <a:pathLst>
                <a:path w="102" h="60" extrusionOk="0">
                  <a:moveTo>
                    <a:pt x="36" y="60"/>
                  </a:moveTo>
                  <a:lnTo>
                    <a:pt x="34" y="58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8" y="52"/>
                  </a:lnTo>
                  <a:lnTo>
                    <a:pt x="0" y="38"/>
                  </a:lnTo>
                  <a:lnTo>
                    <a:pt x="8" y="38"/>
                  </a:lnTo>
                  <a:lnTo>
                    <a:pt x="20" y="30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28" y="26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4" y="8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0" y="18"/>
                  </a:lnTo>
                  <a:lnTo>
                    <a:pt x="98" y="20"/>
                  </a:lnTo>
                  <a:lnTo>
                    <a:pt x="96" y="24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68" y="46"/>
                  </a:lnTo>
                  <a:lnTo>
                    <a:pt x="44" y="56"/>
                  </a:lnTo>
                  <a:lnTo>
                    <a:pt x="40" y="58"/>
                  </a:lnTo>
                  <a:lnTo>
                    <a:pt x="36" y="6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248a0329ee5_0_37"/>
            <p:cNvSpPr/>
            <p:nvPr/>
          </p:nvSpPr>
          <p:spPr>
            <a:xfrm>
              <a:off x="933" y="2422"/>
              <a:ext cx="54" cy="42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30" y="6"/>
                  </a:moveTo>
                  <a:lnTo>
                    <a:pt x="20" y="8"/>
                  </a:lnTo>
                  <a:lnTo>
                    <a:pt x="8" y="16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2" y="14"/>
                  </a:lnTo>
                  <a:lnTo>
                    <a:pt x="44" y="0"/>
                  </a:lnTo>
                  <a:lnTo>
                    <a:pt x="38" y="4"/>
                  </a:lnTo>
                  <a:lnTo>
                    <a:pt x="30" y="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248a0329ee5_0_37"/>
            <p:cNvSpPr/>
            <p:nvPr/>
          </p:nvSpPr>
          <p:spPr>
            <a:xfrm>
              <a:off x="801" y="2340"/>
              <a:ext cx="158" cy="182"/>
            </a:xfrm>
            <a:custGeom>
              <a:avLst/>
              <a:gdLst/>
              <a:ahLst/>
              <a:cxnLst/>
              <a:rect l="l" t="t" r="r" b="b"/>
              <a:pathLst>
                <a:path w="158" h="182" extrusionOk="0">
                  <a:moveTo>
                    <a:pt x="140" y="116"/>
                  </a:moveTo>
                  <a:lnTo>
                    <a:pt x="138" y="118"/>
                  </a:lnTo>
                  <a:lnTo>
                    <a:pt x="138" y="120"/>
                  </a:lnTo>
                  <a:lnTo>
                    <a:pt x="138" y="124"/>
                  </a:lnTo>
                  <a:lnTo>
                    <a:pt x="138" y="130"/>
                  </a:lnTo>
                  <a:lnTo>
                    <a:pt x="140" y="130"/>
                  </a:lnTo>
                  <a:lnTo>
                    <a:pt x="140" y="134"/>
                  </a:lnTo>
                  <a:lnTo>
                    <a:pt x="142" y="136"/>
                  </a:lnTo>
                  <a:lnTo>
                    <a:pt x="150" y="144"/>
                  </a:lnTo>
                  <a:lnTo>
                    <a:pt x="150" y="150"/>
                  </a:lnTo>
                  <a:lnTo>
                    <a:pt x="140" y="156"/>
                  </a:lnTo>
                  <a:lnTo>
                    <a:pt x="138" y="156"/>
                  </a:lnTo>
                  <a:lnTo>
                    <a:pt x="134" y="156"/>
                  </a:lnTo>
                  <a:lnTo>
                    <a:pt x="128" y="156"/>
                  </a:lnTo>
                  <a:lnTo>
                    <a:pt x="122" y="156"/>
                  </a:lnTo>
                  <a:lnTo>
                    <a:pt x="114" y="154"/>
                  </a:lnTo>
                  <a:lnTo>
                    <a:pt x="110" y="154"/>
                  </a:lnTo>
                  <a:lnTo>
                    <a:pt x="102" y="158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0" y="170"/>
                  </a:lnTo>
                  <a:lnTo>
                    <a:pt x="102" y="174"/>
                  </a:lnTo>
                  <a:lnTo>
                    <a:pt x="96" y="182"/>
                  </a:lnTo>
                  <a:lnTo>
                    <a:pt x="90" y="180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64" y="164"/>
                  </a:lnTo>
                  <a:lnTo>
                    <a:pt x="64" y="166"/>
                  </a:lnTo>
                  <a:lnTo>
                    <a:pt x="60" y="162"/>
                  </a:lnTo>
                  <a:lnTo>
                    <a:pt x="58" y="160"/>
                  </a:lnTo>
                  <a:lnTo>
                    <a:pt x="54" y="158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0" y="156"/>
                  </a:lnTo>
                  <a:lnTo>
                    <a:pt x="46" y="154"/>
                  </a:lnTo>
                  <a:lnTo>
                    <a:pt x="44" y="152"/>
                  </a:lnTo>
                  <a:lnTo>
                    <a:pt x="42" y="15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0" y="140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8" y="86"/>
                  </a:lnTo>
                  <a:lnTo>
                    <a:pt x="36" y="82"/>
                  </a:lnTo>
                  <a:lnTo>
                    <a:pt x="34" y="80"/>
                  </a:lnTo>
                  <a:lnTo>
                    <a:pt x="32" y="78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14" y="50"/>
                  </a:lnTo>
                  <a:lnTo>
                    <a:pt x="14" y="38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6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8" y="26"/>
                  </a:lnTo>
                  <a:lnTo>
                    <a:pt x="64" y="28"/>
                  </a:lnTo>
                  <a:lnTo>
                    <a:pt x="70" y="16"/>
                  </a:lnTo>
                  <a:lnTo>
                    <a:pt x="78" y="14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8" y="6"/>
                  </a:lnTo>
                  <a:lnTo>
                    <a:pt x="92" y="4"/>
                  </a:lnTo>
                  <a:lnTo>
                    <a:pt x="94" y="0"/>
                  </a:lnTo>
                  <a:lnTo>
                    <a:pt x="96" y="2"/>
                  </a:lnTo>
                  <a:lnTo>
                    <a:pt x="98" y="4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0" y="18"/>
                  </a:lnTo>
                  <a:lnTo>
                    <a:pt x="108" y="20"/>
                  </a:lnTo>
                  <a:lnTo>
                    <a:pt x="108" y="24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4" y="32"/>
                  </a:lnTo>
                  <a:lnTo>
                    <a:pt x="118" y="32"/>
                  </a:lnTo>
                  <a:lnTo>
                    <a:pt x="120" y="34"/>
                  </a:lnTo>
                  <a:lnTo>
                    <a:pt x="122" y="38"/>
                  </a:lnTo>
                  <a:lnTo>
                    <a:pt x="122" y="40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6" y="46"/>
                  </a:lnTo>
                  <a:lnTo>
                    <a:pt x="128" y="50"/>
                  </a:lnTo>
                  <a:lnTo>
                    <a:pt x="132" y="52"/>
                  </a:lnTo>
                  <a:lnTo>
                    <a:pt x="134" y="52"/>
                  </a:lnTo>
                  <a:lnTo>
                    <a:pt x="136" y="54"/>
                  </a:lnTo>
                  <a:lnTo>
                    <a:pt x="138" y="54"/>
                  </a:lnTo>
                  <a:lnTo>
                    <a:pt x="142" y="56"/>
                  </a:lnTo>
                  <a:lnTo>
                    <a:pt x="146" y="58"/>
                  </a:lnTo>
                  <a:lnTo>
                    <a:pt x="152" y="60"/>
                  </a:lnTo>
                  <a:lnTo>
                    <a:pt x="156" y="62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58" y="64"/>
                  </a:lnTo>
                  <a:lnTo>
                    <a:pt x="156" y="68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40" y="100"/>
                  </a:lnTo>
                  <a:lnTo>
                    <a:pt x="132" y="11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6" y="110"/>
                  </a:lnTo>
                  <a:lnTo>
                    <a:pt x="138" y="110"/>
                  </a:lnTo>
                  <a:lnTo>
                    <a:pt x="138" y="110"/>
                  </a:lnTo>
                  <a:lnTo>
                    <a:pt x="140" y="112"/>
                  </a:lnTo>
                  <a:lnTo>
                    <a:pt x="140" y="11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248a0329ee5_0_37"/>
            <p:cNvSpPr/>
            <p:nvPr/>
          </p:nvSpPr>
          <p:spPr>
            <a:xfrm>
              <a:off x="737" y="2506"/>
              <a:ext cx="40" cy="90"/>
            </a:xfrm>
            <a:custGeom>
              <a:avLst/>
              <a:gdLst/>
              <a:ahLst/>
              <a:cxnLst/>
              <a:rect l="l" t="t" r="r" b="b"/>
              <a:pathLst>
                <a:path w="40" h="90" extrusionOk="0">
                  <a:moveTo>
                    <a:pt x="6" y="0"/>
                  </a:moveTo>
                  <a:lnTo>
                    <a:pt x="6" y="32"/>
                  </a:lnTo>
                  <a:lnTo>
                    <a:pt x="4" y="40"/>
                  </a:lnTo>
                  <a:lnTo>
                    <a:pt x="4" y="46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84"/>
                  </a:lnTo>
                  <a:lnTo>
                    <a:pt x="10" y="88"/>
                  </a:lnTo>
                  <a:lnTo>
                    <a:pt x="12" y="88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6" y="88"/>
                  </a:lnTo>
                  <a:lnTo>
                    <a:pt x="18" y="90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20" y="82"/>
                  </a:lnTo>
                  <a:lnTo>
                    <a:pt x="22" y="78"/>
                  </a:lnTo>
                  <a:lnTo>
                    <a:pt x="24" y="74"/>
                  </a:lnTo>
                  <a:lnTo>
                    <a:pt x="28" y="74"/>
                  </a:lnTo>
                  <a:lnTo>
                    <a:pt x="32" y="70"/>
                  </a:lnTo>
                  <a:lnTo>
                    <a:pt x="26" y="64"/>
                  </a:lnTo>
                  <a:lnTo>
                    <a:pt x="30" y="60"/>
                  </a:lnTo>
                  <a:lnTo>
                    <a:pt x="32" y="52"/>
                  </a:lnTo>
                  <a:lnTo>
                    <a:pt x="32" y="42"/>
                  </a:lnTo>
                  <a:lnTo>
                    <a:pt x="28" y="32"/>
                  </a:lnTo>
                  <a:lnTo>
                    <a:pt x="32" y="2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12" y="2"/>
                  </a:lnTo>
                  <a:lnTo>
                    <a:pt x="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248a0329ee5_0_37"/>
            <p:cNvSpPr/>
            <p:nvPr/>
          </p:nvSpPr>
          <p:spPr>
            <a:xfrm>
              <a:off x="927" y="2252"/>
              <a:ext cx="104" cy="178"/>
            </a:xfrm>
            <a:custGeom>
              <a:avLst/>
              <a:gdLst/>
              <a:ahLst/>
              <a:cxnLst/>
              <a:rect l="l" t="t" r="r" b="b"/>
              <a:pathLst>
                <a:path w="104" h="178" extrusionOk="0">
                  <a:moveTo>
                    <a:pt x="32" y="150"/>
                  </a:moveTo>
                  <a:lnTo>
                    <a:pt x="30" y="150"/>
                  </a:lnTo>
                  <a:lnTo>
                    <a:pt x="28" y="148"/>
                  </a:lnTo>
                  <a:lnTo>
                    <a:pt x="24" y="148"/>
                  </a:lnTo>
                  <a:lnTo>
                    <a:pt x="20" y="146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12" y="142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0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20" y="44"/>
                  </a:lnTo>
                  <a:lnTo>
                    <a:pt x="18" y="38"/>
                  </a:lnTo>
                  <a:lnTo>
                    <a:pt x="24" y="34"/>
                  </a:lnTo>
                  <a:lnTo>
                    <a:pt x="30" y="32"/>
                  </a:lnTo>
                  <a:lnTo>
                    <a:pt x="36" y="28"/>
                  </a:lnTo>
                  <a:lnTo>
                    <a:pt x="40" y="32"/>
                  </a:lnTo>
                  <a:lnTo>
                    <a:pt x="44" y="26"/>
                  </a:lnTo>
                  <a:lnTo>
                    <a:pt x="44" y="4"/>
                  </a:lnTo>
                  <a:lnTo>
                    <a:pt x="64" y="0"/>
                  </a:lnTo>
                  <a:lnTo>
                    <a:pt x="62" y="6"/>
                  </a:lnTo>
                  <a:lnTo>
                    <a:pt x="66" y="12"/>
                  </a:lnTo>
                  <a:lnTo>
                    <a:pt x="74" y="14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4" y="22"/>
                  </a:lnTo>
                  <a:lnTo>
                    <a:pt x="72" y="24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8" y="40"/>
                  </a:lnTo>
                  <a:lnTo>
                    <a:pt x="82" y="42"/>
                  </a:lnTo>
                  <a:lnTo>
                    <a:pt x="84" y="42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4" y="44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76" y="56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2"/>
                  </a:lnTo>
                  <a:lnTo>
                    <a:pt x="72" y="66"/>
                  </a:lnTo>
                  <a:lnTo>
                    <a:pt x="76" y="68"/>
                  </a:lnTo>
                  <a:lnTo>
                    <a:pt x="74" y="68"/>
                  </a:lnTo>
                  <a:lnTo>
                    <a:pt x="72" y="70"/>
                  </a:lnTo>
                  <a:lnTo>
                    <a:pt x="70" y="72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64" y="88"/>
                  </a:lnTo>
                  <a:lnTo>
                    <a:pt x="64" y="90"/>
                  </a:lnTo>
                  <a:lnTo>
                    <a:pt x="62" y="92"/>
                  </a:lnTo>
                  <a:lnTo>
                    <a:pt x="64" y="94"/>
                  </a:lnTo>
                  <a:lnTo>
                    <a:pt x="66" y="96"/>
                  </a:lnTo>
                  <a:lnTo>
                    <a:pt x="74" y="94"/>
                  </a:lnTo>
                  <a:lnTo>
                    <a:pt x="80" y="94"/>
                  </a:lnTo>
                  <a:lnTo>
                    <a:pt x="88" y="98"/>
                  </a:lnTo>
                  <a:lnTo>
                    <a:pt x="88" y="108"/>
                  </a:lnTo>
                  <a:lnTo>
                    <a:pt x="96" y="110"/>
                  </a:lnTo>
                  <a:lnTo>
                    <a:pt x="100" y="116"/>
                  </a:lnTo>
                  <a:lnTo>
                    <a:pt x="104" y="132"/>
                  </a:lnTo>
                  <a:lnTo>
                    <a:pt x="102" y="132"/>
                  </a:lnTo>
                  <a:lnTo>
                    <a:pt x="102" y="134"/>
                  </a:lnTo>
                  <a:lnTo>
                    <a:pt x="100" y="138"/>
                  </a:lnTo>
                  <a:lnTo>
                    <a:pt x="96" y="138"/>
                  </a:lnTo>
                  <a:lnTo>
                    <a:pt x="88" y="144"/>
                  </a:lnTo>
                  <a:lnTo>
                    <a:pt x="78" y="148"/>
                  </a:lnTo>
                  <a:lnTo>
                    <a:pt x="78" y="158"/>
                  </a:lnTo>
                  <a:lnTo>
                    <a:pt x="80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80" y="162"/>
                  </a:lnTo>
                  <a:lnTo>
                    <a:pt x="80" y="164"/>
                  </a:lnTo>
                  <a:lnTo>
                    <a:pt x="78" y="164"/>
                  </a:lnTo>
                  <a:lnTo>
                    <a:pt x="76" y="164"/>
                  </a:lnTo>
                  <a:lnTo>
                    <a:pt x="70" y="162"/>
                  </a:lnTo>
                  <a:lnTo>
                    <a:pt x="58" y="170"/>
                  </a:lnTo>
                  <a:lnTo>
                    <a:pt x="48" y="172"/>
                  </a:lnTo>
                  <a:lnTo>
                    <a:pt x="36" y="176"/>
                  </a:lnTo>
                  <a:lnTo>
                    <a:pt x="26" y="178"/>
                  </a:lnTo>
                  <a:lnTo>
                    <a:pt x="26" y="176"/>
                  </a:lnTo>
                  <a:lnTo>
                    <a:pt x="26" y="174"/>
                  </a:lnTo>
                  <a:lnTo>
                    <a:pt x="28" y="168"/>
                  </a:lnTo>
                  <a:lnTo>
                    <a:pt x="30" y="162"/>
                  </a:lnTo>
                  <a:lnTo>
                    <a:pt x="30" y="156"/>
                  </a:lnTo>
                  <a:lnTo>
                    <a:pt x="32" y="15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g248a0329ee5_0_37"/>
            <p:cNvSpPr/>
            <p:nvPr/>
          </p:nvSpPr>
          <p:spPr>
            <a:xfrm>
              <a:off x="903" y="2288"/>
              <a:ext cx="46" cy="62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4" y="62"/>
                  </a:moveTo>
                  <a:lnTo>
                    <a:pt x="22" y="60"/>
                  </a:lnTo>
                  <a:lnTo>
                    <a:pt x="20" y="60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0" y="46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20" y="10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4" y="18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36" y="40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4" y="52"/>
                  </a:lnTo>
                  <a:lnTo>
                    <a:pt x="24" y="6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g248a0329ee5_0_37"/>
            <p:cNvSpPr/>
            <p:nvPr/>
          </p:nvSpPr>
          <p:spPr>
            <a:xfrm>
              <a:off x="895" y="2334"/>
              <a:ext cx="40" cy="46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8" y="0"/>
                  </a:moveTo>
                  <a:lnTo>
                    <a:pt x="22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30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6" y="42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248a0329ee5_0_37"/>
            <p:cNvSpPr/>
            <p:nvPr/>
          </p:nvSpPr>
          <p:spPr>
            <a:xfrm>
              <a:off x="923" y="2368"/>
              <a:ext cx="16" cy="26"/>
            </a:xfrm>
            <a:custGeom>
              <a:avLst/>
              <a:gdLst/>
              <a:ahLst/>
              <a:cxnLst/>
              <a:rect l="l" t="t" r="r" b="b"/>
              <a:pathLst>
                <a:path w="16" h="26" extrusionOk="0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4"/>
                  </a:lnTo>
                  <a:lnTo>
                    <a:pt x="16" y="26"/>
                  </a:lnTo>
                  <a:lnTo>
                    <a:pt x="1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g248a0329ee5_0_37"/>
            <p:cNvSpPr/>
            <p:nvPr/>
          </p:nvSpPr>
          <p:spPr>
            <a:xfrm>
              <a:off x="719" y="2246"/>
              <a:ext cx="70" cy="84"/>
            </a:xfrm>
            <a:custGeom>
              <a:avLst/>
              <a:gdLst/>
              <a:ahLst/>
              <a:cxnLst/>
              <a:rect l="l" t="t" r="r" b="b"/>
              <a:pathLst>
                <a:path w="70" h="84" extrusionOk="0">
                  <a:moveTo>
                    <a:pt x="62" y="30"/>
                  </a:moveTo>
                  <a:lnTo>
                    <a:pt x="58" y="30"/>
                  </a:lnTo>
                  <a:lnTo>
                    <a:pt x="56" y="28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4" y="20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0" y="20"/>
                  </a:lnTo>
                  <a:lnTo>
                    <a:pt x="48" y="22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40" y="8"/>
                  </a:lnTo>
                  <a:lnTo>
                    <a:pt x="50" y="2"/>
                  </a:lnTo>
                  <a:lnTo>
                    <a:pt x="38" y="0"/>
                  </a:lnTo>
                  <a:lnTo>
                    <a:pt x="30" y="6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4" y="24"/>
                  </a:lnTo>
                  <a:lnTo>
                    <a:pt x="20" y="26"/>
                  </a:lnTo>
                  <a:lnTo>
                    <a:pt x="8" y="2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8"/>
                  </a:lnTo>
                  <a:lnTo>
                    <a:pt x="12" y="42"/>
                  </a:lnTo>
                  <a:lnTo>
                    <a:pt x="14" y="4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8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6" y="82"/>
                  </a:lnTo>
                  <a:lnTo>
                    <a:pt x="20" y="84"/>
                  </a:lnTo>
                  <a:lnTo>
                    <a:pt x="26" y="84"/>
                  </a:lnTo>
                  <a:lnTo>
                    <a:pt x="30" y="82"/>
                  </a:lnTo>
                  <a:lnTo>
                    <a:pt x="42" y="78"/>
                  </a:lnTo>
                  <a:lnTo>
                    <a:pt x="54" y="72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68" y="56"/>
                  </a:lnTo>
                  <a:lnTo>
                    <a:pt x="70" y="52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8"/>
                  </a:lnTo>
                  <a:lnTo>
                    <a:pt x="64" y="34"/>
                  </a:lnTo>
                  <a:lnTo>
                    <a:pt x="62" y="32"/>
                  </a:lnTo>
                  <a:lnTo>
                    <a:pt x="62" y="3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g248a0329ee5_0_37"/>
            <p:cNvSpPr/>
            <p:nvPr/>
          </p:nvSpPr>
          <p:spPr>
            <a:xfrm>
              <a:off x="779" y="2164"/>
              <a:ext cx="108" cy="200"/>
            </a:xfrm>
            <a:custGeom>
              <a:avLst/>
              <a:gdLst/>
              <a:ahLst/>
              <a:cxnLst/>
              <a:rect l="l" t="t" r="r" b="b"/>
              <a:pathLst>
                <a:path w="108" h="200" extrusionOk="0">
                  <a:moveTo>
                    <a:pt x="40" y="2"/>
                  </a:moveTo>
                  <a:lnTo>
                    <a:pt x="38" y="2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6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6" y="56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0" y="90"/>
                  </a:lnTo>
                  <a:lnTo>
                    <a:pt x="18" y="94"/>
                  </a:lnTo>
                  <a:lnTo>
                    <a:pt x="18" y="96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32" y="92"/>
                  </a:lnTo>
                  <a:lnTo>
                    <a:pt x="44" y="94"/>
                  </a:lnTo>
                  <a:lnTo>
                    <a:pt x="36" y="102"/>
                  </a:lnTo>
                  <a:lnTo>
                    <a:pt x="34" y="114"/>
                  </a:lnTo>
                  <a:lnTo>
                    <a:pt x="40" y="114"/>
                  </a:lnTo>
                  <a:lnTo>
                    <a:pt x="40" y="128"/>
                  </a:lnTo>
                  <a:lnTo>
                    <a:pt x="22" y="128"/>
                  </a:lnTo>
                  <a:lnTo>
                    <a:pt x="22" y="138"/>
                  </a:lnTo>
                  <a:lnTo>
                    <a:pt x="28" y="140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18" y="154"/>
                  </a:lnTo>
                  <a:lnTo>
                    <a:pt x="18" y="156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20" y="160"/>
                  </a:lnTo>
                  <a:lnTo>
                    <a:pt x="38" y="164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48" y="164"/>
                  </a:lnTo>
                  <a:lnTo>
                    <a:pt x="44" y="166"/>
                  </a:lnTo>
                  <a:lnTo>
                    <a:pt x="20" y="176"/>
                  </a:lnTo>
                  <a:lnTo>
                    <a:pt x="0" y="196"/>
                  </a:lnTo>
                  <a:lnTo>
                    <a:pt x="10" y="200"/>
                  </a:lnTo>
                  <a:lnTo>
                    <a:pt x="28" y="190"/>
                  </a:lnTo>
                  <a:lnTo>
                    <a:pt x="36" y="188"/>
                  </a:lnTo>
                  <a:lnTo>
                    <a:pt x="58" y="188"/>
                  </a:lnTo>
                  <a:lnTo>
                    <a:pt x="84" y="182"/>
                  </a:lnTo>
                  <a:lnTo>
                    <a:pt x="108" y="174"/>
                  </a:lnTo>
                  <a:lnTo>
                    <a:pt x="96" y="164"/>
                  </a:lnTo>
                  <a:lnTo>
                    <a:pt x="98" y="164"/>
                  </a:lnTo>
                  <a:lnTo>
                    <a:pt x="100" y="162"/>
                  </a:lnTo>
                  <a:lnTo>
                    <a:pt x="102" y="158"/>
                  </a:lnTo>
                  <a:lnTo>
                    <a:pt x="102" y="154"/>
                  </a:lnTo>
                  <a:lnTo>
                    <a:pt x="102" y="150"/>
                  </a:lnTo>
                  <a:lnTo>
                    <a:pt x="102" y="148"/>
                  </a:lnTo>
                  <a:lnTo>
                    <a:pt x="100" y="146"/>
                  </a:lnTo>
                  <a:lnTo>
                    <a:pt x="98" y="142"/>
                  </a:lnTo>
                  <a:lnTo>
                    <a:pt x="94" y="140"/>
                  </a:lnTo>
                  <a:lnTo>
                    <a:pt x="90" y="138"/>
                  </a:lnTo>
                  <a:lnTo>
                    <a:pt x="88" y="136"/>
                  </a:lnTo>
                  <a:lnTo>
                    <a:pt x="86" y="132"/>
                  </a:lnTo>
                  <a:lnTo>
                    <a:pt x="84" y="120"/>
                  </a:lnTo>
                  <a:lnTo>
                    <a:pt x="78" y="108"/>
                  </a:lnTo>
                  <a:lnTo>
                    <a:pt x="66" y="100"/>
                  </a:lnTo>
                  <a:lnTo>
                    <a:pt x="66" y="94"/>
                  </a:lnTo>
                  <a:lnTo>
                    <a:pt x="64" y="84"/>
                  </a:lnTo>
                  <a:lnTo>
                    <a:pt x="60" y="72"/>
                  </a:lnTo>
                  <a:lnTo>
                    <a:pt x="56" y="68"/>
                  </a:lnTo>
                  <a:lnTo>
                    <a:pt x="48" y="62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4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48" y="34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40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g248a0329ee5_0_37"/>
            <p:cNvSpPr/>
            <p:nvPr/>
          </p:nvSpPr>
          <p:spPr>
            <a:xfrm>
              <a:off x="757" y="2246"/>
              <a:ext cx="36" cy="32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6" y="0"/>
                  </a:move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30"/>
                  </a:lnTo>
                  <a:lnTo>
                    <a:pt x="28" y="32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1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g248a0329ee5_0_37"/>
            <p:cNvSpPr/>
            <p:nvPr/>
          </p:nvSpPr>
          <p:spPr>
            <a:xfrm>
              <a:off x="961" y="2194"/>
              <a:ext cx="36" cy="62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0" y="58"/>
                  </a:moveTo>
                  <a:lnTo>
                    <a:pt x="30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28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2" y="30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10" y="54"/>
                  </a:lnTo>
                  <a:lnTo>
                    <a:pt x="10" y="62"/>
                  </a:lnTo>
                  <a:lnTo>
                    <a:pt x="30" y="5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248a0329ee5_0_37"/>
            <p:cNvSpPr/>
            <p:nvPr/>
          </p:nvSpPr>
          <p:spPr>
            <a:xfrm>
              <a:off x="1011" y="1856"/>
              <a:ext cx="168" cy="390"/>
            </a:xfrm>
            <a:custGeom>
              <a:avLst/>
              <a:gdLst/>
              <a:ahLst/>
              <a:cxnLst/>
              <a:rect l="l" t="t" r="r" b="b"/>
              <a:pathLst>
                <a:path w="168" h="390" extrusionOk="0">
                  <a:moveTo>
                    <a:pt x="0" y="280"/>
                  </a:moveTo>
                  <a:lnTo>
                    <a:pt x="0" y="282"/>
                  </a:lnTo>
                  <a:lnTo>
                    <a:pt x="0" y="286"/>
                  </a:lnTo>
                  <a:lnTo>
                    <a:pt x="0" y="292"/>
                  </a:lnTo>
                  <a:lnTo>
                    <a:pt x="0" y="296"/>
                  </a:lnTo>
                  <a:lnTo>
                    <a:pt x="0" y="300"/>
                  </a:lnTo>
                  <a:lnTo>
                    <a:pt x="0" y="302"/>
                  </a:lnTo>
                  <a:lnTo>
                    <a:pt x="0" y="308"/>
                  </a:lnTo>
                  <a:lnTo>
                    <a:pt x="0" y="312"/>
                  </a:lnTo>
                  <a:lnTo>
                    <a:pt x="0" y="318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2" y="368"/>
                  </a:lnTo>
                  <a:lnTo>
                    <a:pt x="16" y="388"/>
                  </a:lnTo>
                  <a:lnTo>
                    <a:pt x="24" y="390"/>
                  </a:lnTo>
                  <a:lnTo>
                    <a:pt x="36" y="386"/>
                  </a:lnTo>
                  <a:lnTo>
                    <a:pt x="38" y="382"/>
                  </a:lnTo>
                  <a:lnTo>
                    <a:pt x="42" y="378"/>
                  </a:lnTo>
                  <a:lnTo>
                    <a:pt x="46" y="374"/>
                  </a:lnTo>
                  <a:lnTo>
                    <a:pt x="50" y="372"/>
                  </a:lnTo>
                  <a:lnTo>
                    <a:pt x="54" y="372"/>
                  </a:lnTo>
                  <a:lnTo>
                    <a:pt x="54" y="370"/>
                  </a:lnTo>
                  <a:lnTo>
                    <a:pt x="60" y="360"/>
                  </a:lnTo>
                  <a:lnTo>
                    <a:pt x="64" y="346"/>
                  </a:lnTo>
                  <a:lnTo>
                    <a:pt x="66" y="334"/>
                  </a:lnTo>
                  <a:lnTo>
                    <a:pt x="66" y="328"/>
                  </a:lnTo>
                  <a:lnTo>
                    <a:pt x="66" y="320"/>
                  </a:lnTo>
                  <a:lnTo>
                    <a:pt x="84" y="300"/>
                  </a:lnTo>
                  <a:lnTo>
                    <a:pt x="88" y="296"/>
                  </a:lnTo>
                  <a:lnTo>
                    <a:pt x="92" y="290"/>
                  </a:lnTo>
                  <a:lnTo>
                    <a:pt x="92" y="286"/>
                  </a:lnTo>
                  <a:lnTo>
                    <a:pt x="94" y="282"/>
                  </a:lnTo>
                  <a:lnTo>
                    <a:pt x="94" y="278"/>
                  </a:lnTo>
                  <a:lnTo>
                    <a:pt x="92" y="278"/>
                  </a:lnTo>
                  <a:lnTo>
                    <a:pt x="92" y="272"/>
                  </a:lnTo>
                  <a:lnTo>
                    <a:pt x="90" y="268"/>
                  </a:lnTo>
                  <a:lnTo>
                    <a:pt x="86" y="266"/>
                  </a:lnTo>
                  <a:lnTo>
                    <a:pt x="82" y="264"/>
                  </a:lnTo>
                  <a:lnTo>
                    <a:pt x="80" y="264"/>
                  </a:lnTo>
                  <a:lnTo>
                    <a:pt x="78" y="262"/>
                  </a:lnTo>
                  <a:lnTo>
                    <a:pt x="76" y="262"/>
                  </a:lnTo>
                  <a:lnTo>
                    <a:pt x="78" y="228"/>
                  </a:lnTo>
                  <a:lnTo>
                    <a:pt x="78" y="230"/>
                  </a:lnTo>
                  <a:lnTo>
                    <a:pt x="78" y="230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0"/>
                  </a:lnTo>
                  <a:lnTo>
                    <a:pt x="80" y="226"/>
                  </a:lnTo>
                  <a:lnTo>
                    <a:pt x="80" y="218"/>
                  </a:lnTo>
                  <a:lnTo>
                    <a:pt x="82" y="212"/>
                  </a:lnTo>
                  <a:lnTo>
                    <a:pt x="84" y="208"/>
                  </a:lnTo>
                  <a:lnTo>
                    <a:pt x="86" y="204"/>
                  </a:lnTo>
                  <a:lnTo>
                    <a:pt x="88" y="200"/>
                  </a:lnTo>
                  <a:lnTo>
                    <a:pt x="90" y="196"/>
                  </a:lnTo>
                  <a:lnTo>
                    <a:pt x="94" y="194"/>
                  </a:lnTo>
                  <a:lnTo>
                    <a:pt x="98" y="190"/>
                  </a:lnTo>
                  <a:lnTo>
                    <a:pt x="104" y="188"/>
                  </a:lnTo>
                  <a:lnTo>
                    <a:pt x="106" y="184"/>
                  </a:lnTo>
                  <a:lnTo>
                    <a:pt x="110" y="184"/>
                  </a:lnTo>
                  <a:lnTo>
                    <a:pt x="110" y="182"/>
                  </a:lnTo>
                  <a:lnTo>
                    <a:pt x="116" y="176"/>
                  </a:lnTo>
                  <a:lnTo>
                    <a:pt x="120" y="170"/>
                  </a:lnTo>
                  <a:lnTo>
                    <a:pt x="122" y="164"/>
                  </a:lnTo>
                  <a:lnTo>
                    <a:pt x="122" y="158"/>
                  </a:lnTo>
                  <a:lnTo>
                    <a:pt x="122" y="156"/>
                  </a:lnTo>
                  <a:lnTo>
                    <a:pt x="122" y="154"/>
                  </a:lnTo>
                  <a:lnTo>
                    <a:pt x="122" y="140"/>
                  </a:lnTo>
                  <a:lnTo>
                    <a:pt x="134" y="130"/>
                  </a:lnTo>
                  <a:lnTo>
                    <a:pt x="144" y="120"/>
                  </a:lnTo>
                  <a:lnTo>
                    <a:pt x="156" y="118"/>
                  </a:lnTo>
                  <a:lnTo>
                    <a:pt x="166" y="120"/>
                  </a:lnTo>
                  <a:lnTo>
                    <a:pt x="166" y="120"/>
                  </a:lnTo>
                  <a:lnTo>
                    <a:pt x="168" y="118"/>
                  </a:lnTo>
                  <a:lnTo>
                    <a:pt x="168" y="116"/>
                  </a:lnTo>
                  <a:lnTo>
                    <a:pt x="166" y="114"/>
                  </a:lnTo>
                  <a:lnTo>
                    <a:pt x="162" y="106"/>
                  </a:lnTo>
                  <a:lnTo>
                    <a:pt x="158" y="96"/>
                  </a:lnTo>
                  <a:lnTo>
                    <a:pt x="154" y="86"/>
                  </a:lnTo>
                  <a:lnTo>
                    <a:pt x="152" y="80"/>
                  </a:lnTo>
                  <a:lnTo>
                    <a:pt x="152" y="78"/>
                  </a:lnTo>
                  <a:lnTo>
                    <a:pt x="152" y="76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4" y="70"/>
                  </a:lnTo>
                  <a:lnTo>
                    <a:pt x="156" y="68"/>
                  </a:lnTo>
                  <a:lnTo>
                    <a:pt x="158" y="64"/>
                  </a:lnTo>
                  <a:lnTo>
                    <a:pt x="158" y="60"/>
                  </a:lnTo>
                  <a:lnTo>
                    <a:pt x="156" y="56"/>
                  </a:lnTo>
                  <a:lnTo>
                    <a:pt x="152" y="50"/>
                  </a:lnTo>
                  <a:lnTo>
                    <a:pt x="142" y="42"/>
                  </a:lnTo>
                  <a:lnTo>
                    <a:pt x="140" y="38"/>
                  </a:lnTo>
                  <a:lnTo>
                    <a:pt x="136" y="32"/>
                  </a:lnTo>
                  <a:lnTo>
                    <a:pt x="132" y="28"/>
                  </a:lnTo>
                  <a:lnTo>
                    <a:pt x="130" y="24"/>
                  </a:lnTo>
                  <a:lnTo>
                    <a:pt x="126" y="22"/>
                  </a:lnTo>
                  <a:lnTo>
                    <a:pt x="124" y="20"/>
                  </a:lnTo>
                  <a:lnTo>
                    <a:pt x="122" y="20"/>
                  </a:lnTo>
                  <a:lnTo>
                    <a:pt x="118" y="0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0" y="6"/>
                  </a:lnTo>
                  <a:lnTo>
                    <a:pt x="106" y="10"/>
                  </a:lnTo>
                  <a:lnTo>
                    <a:pt x="102" y="14"/>
                  </a:lnTo>
                  <a:lnTo>
                    <a:pt x="98" y="18"/>
                  </a:lnTo>
                  <a:lnTo>
                    <a:pt x="94" y="22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8" y="28"/>
                  </a:lnTo>
                  <a:lnTo>
                    <a:pt x="86" y="32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0" y="44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6" y="56"/>
                  </a:lnTo>
                  <a:lnTo>
                    <a:pt x="72" y="60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84"/>
                  </a:lnTo>
                  <a:lnTo>
                    <a:pt x="66" y="88"/>
                  </a:lnTo>
                  <a:lnTo>
                    <a:pt x="64" y="92"/>
                  </a:lnTo>
                  <a:lnTo>
                    <a:pt x="60" y="96"/>
                  </a:lnTo>
                  <a:lnTo>
                    <a:pt x="56" y="100"/>
                  </a:lnTo>
                  <a:lnTo>
                    <a:pt x="54" y="104"/>
                  </a:lnTo>
                  <a:lnTo>
                    <a:pt x="50" y="106"/>
                  </a:lnTo>
                  <a:lnTo>
                    <a:pt x="48" y="106"/>
                  </a:lnTo>
                  <a:lnTo>
                    <a:pt x="46" y="122"/>
                  </a:lnTo>
                  <a:lnTo>
                    <a:pt x="36" y="140"/>
                  </a:lnTo>
                  <a:lnTo>
                    <a:pt x="34" y="164"/>
                  </a:lnTo>
                  <a:lnTo>
                    <a:pt x="12" y="178"/>
                  </a:lnTo>
                  <a:lnTo>
                    <a:pt x="16" y="184"/>
                  </a:lnTo>
                  <a:lnTo>
                    <a:pt x="16" y="234"/>
                  </a:lnTo>
                  <a:lnTo>
                    <a:pt x="14" y="260"/>
                  </a:lnTo>
                  <a:lnTo>
                    <a:pt x="14" y="262"/>
                  </a:lnTo>
                  <a:lnTo>
                    <a:pt x="14" y="264"/>
                  </a:lnTo>
                  <a:lnTo>
                    <a:pt x="14" y="266"/>
                  </a:lnTo>
                  <a:lnTo>
                    <a:pt x="12" y="270"/>
                  </a:lnTo>
                  <a:lnTo>
                    <a:pt x="12" y="274"/>
                  </a:lnTo>
                  <a:lnTo>
                    <a:pt x="8" y="278"/>
                  </a:lnTo>
                  <a:lnTo>
                    <a:pt x="4" y="280"/>
                  </a:lnTo>
                  <a:lnTo>
                    <a:pt x="0" y="28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g248a0329ee5_0_37"/>
            <p:cNvSpPr/>
            <p:nvPr/>
          </p:nvSpPr>
          <p:spPr>
            <a:xfrm>
              <a:off x="1129" y="1828"/>
              <a:ext cx="124" cy="310"/>
            </a:xfrm>
            <a:custGeom>
              <a:avLst/>
              <a:gdLst/>
              <a:ahLst/>
              <a:cxnLst/>
              <a:rect l="l" t="t" r="r" b="b"/>
              <a:pathLst>
                <a:path w="124" h="310" extrusionOk="0">
                  <a:moveTo>
                    <a:pt x="102" y="46"/>
                  </a:moveTo>
                  <a:lnTo>
                    <a:pt x="102" y="62"/>
                  </a:lnTo>
                  <a:lnTo>
                    <a:pt x="122" y="82"/>
                  </a:lnTo>
                  <a:lnTo>
                    <a:pt x="122" y="112"/>
                  </a:lnTo>
                  <a:lnTo>
                    <a:pt x="110" y="126"/>
                  </a:lnTo>
                  <a:lnTo>
                    <a:pt x="112" y="128"/>
                  </a:lnTo>
                  <a:lnTo>
                    <a:pt x="112" y="130"/>
                  </a:lnTo>
                  <a:lnTo>
                    <a:pt x="114" y="134"/>
                  </a:lnTo>
                  <a:lnTo>
                    <a:pt x="116" y="140"/>
                  </a:lnTo>
                  <a:lnTo>
                    <a:pt x="118" y="144"/>
                  </a:lnTo>
                  <a:lnTo>
                    <a:pt x="118" y="146"/>
                  </a:lnTo>
                  <a:lnTo>
                    <a:pt x="118" y="152"/>
                  </a:lnTo>
                  <a:lnTo>
                    <a:pt x="116" y="164"/>
                  </a:lnTo>
                  <a:lnTo>
                    <a:pt x="114" y="182"/>
                  </a:lnTo>
                  <a:lnTo>
                    <a:pt x="114" y="200"/>
                  </a:lnTo>
                  <a:lnTo>
                    <a:pt x="114" y="212"/>
                  </a:lnTo>
                  <a:lnTo>
                    <a:pt x="118" y="218"/>
                  </a:lnTo>
                  <a:lnTo>
                    <a:pt x="122" y="222"/>
                  </a:lnTo>
                  <a:lnTo>
                    <a:pt x="124" y="234"/>
                  </a:lnTo>
                  <a:lnTo>
                    <a:pt x="124" y="254"/>
                  </a:lnTo>
                  <a:lnTo>
                    <a:pt x="124" y="258"/>
                  </a:lnTo>
                  <a:lnTo>
                    <a:pt x="124" y="260"/>
                  </a:lnTo>
                  <a:lnTo>
                    <a:pt x="122" y="260"/>
                  </a:lnTo>
                  <a:lnTo>
                    <a:pt x="90" y="292"/>
                  </a:lnTo>
                  <a:lnTo>
                    <a:pt x="90" y="294"/>
                  </a:lnTo>
                  <a:lnTo>
                    <a:pt x="92" y="294"/>
                  </a:lnTo>
                  <a:lnTo>
                    <a:pt x="90" y="294"/>
                  </a:lnTo>
                  <a:lnTo>
                    <a:pt x="88" y="294"/>
                  </a:lnTo>
                  <a:lnTo>
                    <a:pt x="84" y="292"/>
                  </a:lnTo>
                  <a:lnTo>
                    <a:pt x="80" y="292"/>
                  </a:lnTo>
                  <a:lnTo>
                    <a:pt x="76" y="294"/>
                  </a:lnTo>
                  <a:lnTo>
                    <a:pt x="72" y="296"/>
                  </a:lnTo>
                  <a:lnTo>
                    <a:pt x="68" y="298"/>
                  </a:lnTo>
                  <a:lnTo>
                    <a:pt x="54" y="302"/>
                  </a:lnTo>
                  <a:lnTo>
                    <a:pt x="52" y="302"/>
                  </a:lnTo>
                  <a:lnTo>
                    <a:pt x="48" y="304"/>
                  </a:lnTo>
                  <a:lnTo>
                    <a:pt x="44" y="304"/>
                  </a:lnTo>
                  <a:lnTo>
                    <a:pt x="38" y="306"/>
                  </a:lnTo>
                  <a:lnTo>
                    <a:pt x="34" y="310"/>
                  </a:lnTo>
                  <a:lnTo>
                    <a:pt x="24" y="306"/>
                  </a:lnTo>
                  <a:lnTo>
                    <a:pt x="22" y="304"/>
                  </a:lnTo>
                  <a:lnTo>
                    <a:pt x="20" y="304"/>
                  </a:lnTo>
                  <a:lnTo>
                    <a:pt x="16" y="300"/>
                  </a:lnTo>
                  <a:lnTo>
                    <a:pt x="12" y="298"/>
                  </a:lnTo>
                  <a:lnTo>
                    <a:pt x="8" y="294"/>
                  </a:lnTo>
                  <a:lnTo>
                    <a:pt x="6" y="292"/>
                  </a:lnTo>
                  <a:lnTo>
                    <a:pt x="4" y="288"/>
                  </a:lnTo>
                  <a:lnTo>
                    <a:pt x="4" y="286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4" y="272"/>
                  </a:lnTo>
                  <a:lnTo>
                    <a:pt x="4" y="268"/>
                  </a:lnTo>
                  <a:lnTo>
                    <a:pt x="4" y="262"/>
                  </a:lnTo>
                  <a:lnTo>
                    <a:pt x="4" y="230"/>
                  </a:lnTo>
                  <a:lnTo>
                    <a:pt x="4" y="228"/>
                  </a:lnTo>
                  <a:lnTo>
                    <a:pt x="6" y="224"/>
                  </a:lnTo>
                  <a:lnTo>
                    <a:pt x="8" y="218"/>
                  </a:lnTo>
                  <a:lnTo>
                    <a:pt x="12" y="212"/>
                  </a:lnTo>
                  <a:lnTo>
                    <a:pt x="20" y="206"/>
                  </a:lnTo>
                  <a:lnTo>
                    <a:pt x="42" y="186"/>
                  </a:lnTo>
                  <a:lnTo>
                    <a:pt x="46" y="184"/>
                  </a:lnTo>
                  <a:lnTo>
                    <a:pt x="50" y="178"/>
                  </a:lnTo>
                  <a:lnTo>
                    <a:pt x="56" y="170"/>
                  </a:lnTo>
                  <a:lnTo>
                    <a:pt x="56" y="158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4"/>
                  </a:lnTo>
                  <a:lnTo>
                    <a:pt x="48" y="142"/>
                  </a:lnTo>
                  <a:lnTo>
                    <a:pt x="42" y="132"/>
                  </a:lnTo>
                  <a:lnTo>
                    <a:pt x="38" y="122"/>
                  </a:lnTo>
                  <a:lnTo>
                    <a:pt x="34" y="11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6" y="98"/>
                  </a:lnTo>
                  <a:lnTo>
                    <a:pt x="38" y="96"/>
                  </a:lnTo>
                  <a:lnTo>
                    <a:pt x="40" y="94"/>
                  </a:lnTo>
                  <a:lnTo>
                    <a:pt x="40" y="90"/>
                  </a:lnTo>
                  <a:lnTo>
                    <a:pt x="38" y="86"/>
                  </a:lnTo>
                  <a:lnTo>
                    <a:pt x="36" y="82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8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10" y="20"/>
                  </a:lnTo>
                  <a:lnTo>
                    <a:pt x="18" y="16"/>
                  </a:lnTo>
                  <a:lnTo>
                    <a:pt x="28" y="16"/>
                  </a:lnTo>
                  <a:lnTo>
                    <a:pt x="38" y="22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58" y="22"/>
                  </a:lnTo>
                  <a:lnTo>
                    <a:pt x="66" y="20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4" y="8"/>
                  </a:lnTo>
                  <a:lnTo>
                    <a:pt x="76" y="6"/>
                  </a:lnTo>
                  <a:lnTo>
                    <a:pt x="78" y="2"/>
                  </a:lnTo>
                  <a:lnTo>
                    <a:pt x="82" y="2"/>
                  </a:lnTo>
                  <a:lnTo>
                    <a:pt x="86" y="0"/>
                  </a:lnTo>
                  <a:lnTo>
                    <a:pt x="92" y="2"/>
                  </a:lnTo>
                  <a:lnTo>
                    <a:pt x="122" y="18"/>
                  </a:lnTo>
                  <a:lnTo>
                    <a:pt x="120" y="20"/>
                  </a:lnTo>
                  <a:lnTo>
                    <a:pt x="120" y="22"/>
                  </a:lnTo>
                  <a:lnTo>
                    <a:pt x="116" y="26"/>
                  </a:lnTo>
                  <a:lnTo>
                    <a:pt x="110" y="28"/>
                  </a:lnTo>
                  <a:lnTo>
                    <a:pt x="102" y="4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g248a0329ee5_0_37"/>
            <p:cNvSpPr/>
            <p:nvPr/>
          </p:nvSpPr>
          <p:spPr>
            <a:xfrm>
              <a:off x="989" y="2266"/>
              <a:ext cx="54" cy="84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26" y="84"/>
                  </a:moveTo>
                  <a:lnTo>
                    <a:pt x="18" y="80"/>
                  </a:lnTo>
                  <a:lnTo>
                    <a:pt x="12" y="80"/>
                  </a:lnTo>
                  <a:lnTo>
                    <a:pt x="4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8" y="58"/>
                  </a:lnTo>
                  <a:lnTo>
                    <a:pt x="10" y="56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0" y="52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6" y="40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52" y="46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48" y="68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8" y="72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6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0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6" y="8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248a0329ee5_0_37"/>
            <p:cNvSpPr/>
            <p:nvPr/>
          </p:nvSpPr>
          <p:spPr>
            <a:xfrm>
              <a:off x="1191" y="2508"/>
              <a:ext cx="224" cy="110"/>
            </a:xfrm>
            <a:custGeom>
              <a:avLst/>
              <a:gdLst/>
              <a:ahLst/>
              <a:cxnLst/>
              <a:rect l="l" t="t" r="r" b="b"/>
              <a:pathLst>
                <a:path w="224" h="110" extrusionOk="0">
                  <a:moveTo>
                    <a:pt x="188" y="30"/>
                  </a:moveTo>
                  <a:lnTo>
                    <a:pt x="192" y="32"/>
                  </a:lnTo>
                  <a:lnTo>
                    <a:pt x="194" y="34"/>
                  </a:lnTo>
                  <a:lnTo>
                    <a:pt x="198" y="36"/>
                  </a:lnTo>
                  <a:lnTo>
                    <a:pt x="202" y="38"/>
                  </a:lnTo>
                  <a:lnTo>
                    <a:pt x="204" y="40"/>
                  </a:lnTo>
                  <a:lnTo>
                    <a:pt x="204" y="40"/>
                  </a:lnTo>
                  <a:lnTo>
                    <a:pt x="210" y="46"/>
                  </a:lnTo>
                  <a:lnTo>
                    <a:pt x="216" y="58"/>
                  </a:lnTo>
                  <a:lnTo>
                    <a:pt x="220" y="70"/>
                  </a:lnTo>
                  <a:lnTo>
                    <a:pt x="224" y="78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22" y="82"/>
                  </a:lnTo>
                  <a:lnTo>
                    <a:pt x="220" y="82"/>
                  </a:lnTo>
                  <a:lnTo>
                    <a:pt x="220" y="82"/>
                  </a:lnTo>
                  <a:lnTo>
                    <a:pt x="218" y="78"/>
                  </a:lnTo>
                  <a:lnTo>
                    <a:pt x="208" y="80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194" y="82"/>
                  </a:lnTo>
                  <a:lnTo>
                    <a:pt x="190" y="84"/>
                  </a:lnTo>
                  <a:lnTo>
                    <a:pt x="184" y="86"/>
                  </a:lnTo>
                  <a:lnTo>
                    <a:pt x="182" y="88"/>
                  </a:lnTo>
                  <a:lnTo>
                    <a:pt x="180" y="88"/>
                  </a:lnTo>
                  <a:lnTo>
                    <a:pt x="178" y="90"/>
                  </a:lnTo>
                  <a:lnTo>
                    <a:pt x="174" y="92"/>
                  </a:lnTo>
                  <a:lnTo>
                    <a:pt x="172" y="92"/>
                  </a:lnTo>
                  <a:lnTo>
                    <a:pt x="170" y="92"/>
                  </a:lnTo>
                  <a:lnTo>
                    <a:pt x="168" y="92"/>
                  </a:lnTo>
                  <a:lnTo>
                    <a:pt x="166" y="94"/>
                  </a:lnTo>
                  <a:lnTo>
                    <a:pt x="164" y="96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58" y="100"/>
                  </a:lnTo>
                  <a:lnTo>
                    <a:pt x="152" y="102"/>
                  </a:lnTo>
                  <a:lnTo>
                    <a:pt x="146" y="102"/>
                  </a:lnTo>
                  <a:lnTo>
                    <a:pt x="140" y="102"/>
                  </a:lnTo>
                  <a:lnTo>
                    <a:pt x="136" y="102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28" y="98"/>
                  </a:lnTo>
                  <a:lnTo>
                    <a:pt x="126" y="98"/>
                  </a:lnTo>
                  <a:lnTo>
                    <a:pt x="124" y="100"/>
                  </a:lnTo>
                  <a:lnTo>
                    <a:pt x="124" y="102"/>
                  </a:lnTo>
                  <a:lnTo>
                    <a:pt x="124" y="102"/>
                  </a:lnTo>
                  <a:lnTo>
                    <a:pt x="120" y="108"/>
                  </a:lnTo>
                  <a:lnTo>
                    <a:pt x="118" y="110"/>
                  </a:lnTo>
                  <a:lnTo>
                    <a:pt x="116" y="110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2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08" y="102"/>
                  </a:lnTo>
                  <a:lnTo>
                    <a:pt x="102" y="106"/>
                  </a:lnTo>
                  <a:lnTo>
                    <a:pt x="98" y="104"/>
                  </a:lnTo>
                  <a:lnTo>
                    <a:pt x="96" y="104"/>
                  </a:lnTo>
                  <a:lnTo>
                    <a:pt x="94" y="104"/>
                  </a:lnTo>
                  <a:lnTo>
                    <a:pt x="92" y="106"/>
                  </a:lnTo>
                  <a:lnTo>
                    <a:pt x="88" y="108"/>
                  </a:lnTo>
                  <a:lnTo>
                    <a:pt x="84" y="108"/>
                  </a:lnTo>
                  <a:lnTo>
                    <a:pt x="82" y="108"/>
                  </a:lnTo>
                  <a:lnTo>
                    <a:pt x="80" y="106"/>
                  </a:lnTo>
                  <a:lnTo>
                    <a:pt x="76" y="104"/>
                  </a:lnTo>
                  <a:lnTo>
                    <a:pt x="70" y="104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8" y="104"/>
                  </a:lnTo>
                  <a:lnTo>
                    <a:pt x="58" y="106"/>
                  </a:lnTo>
                  <a:lnTo>
                    <a:pt x="54" y="108"/>
                  </a:lnTo>
                  <a:lnTo>
                    <a:pt x="52" y="110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2" y="108"/>
                  </a:lnTo>
                  <a:lnTo>
                    <a:pt x="38" y="106"/>
                  </a:lnTo>
                  <a:lnTo>
                    <a:pt x="34" y="106"/>
                  </a:lnTo>
                  <a:lnTo>
                    <a:pt x="32" y="106"/>
                  </a:lnTo>
                  <a:lnTo>
                    <a:pt x="30" y="104"/>
                  </a:lnTo>
                  <a:lnTo>
                    <a:pt x="26" y="102"/>
                  </a:lnTo>
                  <a:lnTo>
                    <a:pt x="22" y="100"/>
                  </a:lnTo>
                  <a:lnTo>
                    <a:pt x="18" y="96"/>
                  </a:lnTo>
                  <a:lnTo>
                    <a:pt x="14" y="94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2" y="86"/>
                  </a:lnTo>
                  <a:lnTo>
                    <a:pt x="10" y="82"/>
                  </a:lnTo>
                  <a:lnTo>
                    <a:pt x="10" y="78"/>
                  </a:lnTo>
                  <a:lnTo>
                    <a:pt x="8" y="76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6" y="46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2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6" y="38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40" y="24"/>
                  </a:lnTo>
                  <a:lnTo>
                    <a:pt x="42" y="20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72" y="14"/>
                  </a:lnTo>
                  <a:lnTo>
                    <a:pt x="76" y="10"/>
                  </a:lnTo>
                  <a:lnTo>
                    <a:pt x="82" y="8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2" y="12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32" y="14"/>
                  </a:lnTo>
                  <a:lnTo>
                    <a:pt x="136" y="14"/>
                  </a:lnTo>
                  <a:lnTo>
                    <a:pt x="138" y="12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52" y="12"/>
                  </a:lnTo>
                  <a:lnTo>
                    <a:pt x="156" y="14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62" y="18"/>
                  </a:lnTo>
                  <a:lnTo>
                    <a:pt x="166" y="22"/>
                  </a:lnTo>
                  <a:lnTo>
                    <a:pt x="170" y="24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6" y="28"/>
                  </a:lnTo>
                  <a:lnTo>
                    <a:pt x="188" y="3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248a0329ee5_0_37"/>
            <p:cNvSpPr/>
            <p:nvPr/>
          </p:nvSpPr>
          <p:spPr>
            <a:xfrm>
              <a:off x="1119" y="2438"/>
              <a:ext cx="110" cy="90"/>
            </a:xfrm>
            <a:custGeom>
              <a:avLst/>
              <a:gdLst/>
              <a:ahLst/>
              <a:cxnLst/>
              <a:rect l="l" t="t" r="r" b="b"/>
              <a:pathLst>
                <a:path w="110" h="90" extrusionOk="0">
                  <a:moveTo>
                    <a:pt x="36" y="90"/>
                  </a:moveTo>
                  <a:lnTo>
                    <a:pt x="28" y="74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2" y="58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4"/>
                  </a:lnTo>
                  <a:lnTo>
                    <a:pt x="24" y="40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8" y="24"/>
                  </a:lnTo>
                  <a:lnTo>
                    <a:pt x="18" y="20"/>
                  </a:lnTo>
                  <a:lnTo>
                    <a:pt x="14" y="2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4" y="10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8" y="18"/>
                  </a:lnTo>
                  <a:lnTo>
                    <a:pt x="44" y="18"/>
                  </a:lnTo>
                  <a:lnTo>
                    <a:pt x="48" y="16"/>
                  </a:lnTo>
                  <a:lnTo>
                    <a:pt x="58" y="12"/>
                  </a:lnTo>
                  <a:lnTo>
                    <a:pt x="70" y="12"/>
                  </a:lnTo>
                  <a:lnTo>
                    <a:pt x="84" y="18"/>
                  </a:lnTo>
                  <a:lnTo>
                    <a:pt x="98" y="22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4" y="26"/>
                  </a:lnTo>
                  <a:lnTo>
                    <a:pt x="108" y="28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2" y="54"/>
                  </a:lnTo>
                  <a:lnTo>
                    <a:pt x="100" y="56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96" y="62"/>
                  </a:lnTo>
                  <a:lnTo>
                    <a:pt x="94" y="66"/>
                  </a:lnTo>
                  <a:lnTo>
                    <a:pt x="96" y="68"/>
                  </a:lnTo>
                  <a:lnTo>
                    <a:pt x="94" y="68"/>
                  </a:lnTo>
                  <a:lnTo>
                    <a:pt x="92" y="68"/>
                  </a:lnTo>
                  <a:lnTo>
                    <a:pt x="90" y="70"/>
                  </a:lnTo>
                  <a:lnTo>
                    <a:pt x="86" y="70"/>
                  </a:lnTo>
                  <a:lnTo>
                    <a:pt x="82" y="72"/>
                  </a:lnTo>
                  <a:lnTo>
                    <a:pt x="78" y="76"/>
                  </a:lnTo>
                  <a:lnTo>
                    <a:pt x="74" y="82"/>
                  </a:lnTo>
                  <a:lnTo>
                    <a:pt x="72" y="88"/>
                  </a:lnTo>
                  <a:lnTo>
                    <a:pt x="70" y="88"/>
                  </a:lnTo>
                  <a:lnTo>
                    <a:pt x="68" y="88"/>
                  </a:lnTo>
                  <a:lnTo>
                    <a:pt x="62" y="88"/>
                  </a:lnTo>
                  <a:lnTo>
                    <a:pt x="58" y="88"/>
                  </a:lnTo>
                  <a:lnTo>
                    <a:pt x="56" y="88"/>
                  </a:lnTo>
                  <a:lnTo>
                    <a:pt x="54" y="86"/>
                  </a:lnTo>
                  <a:lnTo>
                    <a:pt x="36" y="9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248a0329ee5_0_37"/>
            <p:cNvSpPr/>
            <p:nvPr/>
          </p:nvSpPr>
          <p:spPr>
            <a:xfrm>
              <a:off x="1107" y="2524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84" y="2"/>
                  </a:moveTo>
                  <a:lnTo>
                    <a:pt x="72" y="4"/>
                  </a:lnTo>
                  <a:lnTo>
                    <a:pt x="72" y="4"/>
                  </a:lnTo>
                  <a:lnTo>
                    <a:pt x="70" y="4"/>
                  </a:lnTo>
                  <a:lnTo>
                    <a:pt x="68" y="2"/>
                  </a:lnTo>
                  <a:lnTo>
                    <a:pt x="66" y="0"/>
                  </a:lnTo>
                  <a:lnTo>
                    <a:pt x="48" y="4"/>
                  </a:lnTo>
                  <a:lnTo>
                    <a:pt x="34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4" y="48"/>
                  </a:lnTo>
                  <a:lnTo>
                    <a:pt x="10" y="56"/>
                  </a:lnTo>
                  <a:lnTo>
                    <a:pt x="18" y="66"/>
                  </a:lnTo>
                  <a:lnTo>
                    <a:pt x="26" y="76"/>
                  </a:lnTo>
                  <a:lnTo>
                    <a:pt x="30" y="84"/>
                  </a:lnTo>
                  <a:lnTo>
                    <a:pt x="42" y="84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8" y="64"/>
                  </a:lnTo>
                  <a:lnTo>
                    <a:pt x="50" y="62"/>
                  </a:lnTo>
                  <a:lnTo>
                    <a:pt x="54" y="56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0" y="18"/>
                  </a:lnTo>
                  <a:lnTo>
                    <a:pt x="74" y="16"/>
                  </a:lnTo>
                  <a:lnTo>
                    <a:pt x="78" y="16"/>
                  </a:lnTo>
                  <a:lnTo>
                    <a:pt x="84" y="18"/>
                  </a:lnTo>
                  <a:lnTo>
                    <a:pt x="84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248a0329ee5_0_37"/>
            <p:cNvSpPr/>
            <p:nvPr/>
          </p:nvSpPr>
          <p:spPr>
            <a:xfrm>
              <a:off x="1099" y="2496"/>
              <a:ext cx="28" cy="64"/>
            </a:xfrm>
            <a:custGeom>
              <a:avLst/>
              <a:gdLst/>
              <a:ahLst/>
              <a:cxnLst/>
              <a:rect l="l" t="t" r="r" b="b"/>
              <a:pathLst>
                <a:path w="28" h="64" extrusionOk="0">
                  <a:moveTo>
                    <a:pt x="0" y="20"/>
                  </a:moveTo>
                  <a:lnTo>
                    <a:pt x="8" y="28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8" y="4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10" y="58"/>
                  </a:lnTo>
                  <a:lnTo>
                    <a:pt x="14" y="54"/>
                  </a:lnTo>
                  <a:lnTo>
                    <a:pt x="18" y="50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4" y="14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248a0329ee5_0_37"/>
            <p:cNvSpPr/>
            <p:nvPr/>
          </p:nvSpPr>
          <p:spPr>
            <a:xfrm>
              <a:off x="1013" y="2418"/>
              <a:ext cx="142" cy="114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26" y="52"/>
                  </a:moveTo>
                  <a:lnTo>
                    <a:pt x="20" y="42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0" y="16"/>
                  </a:lnTo>
                  <a:lnTo>
                    <a:pt x="28" y="14"/>
                  </a:lnTo>
                  <a:lnTo>
                    <a:pt x="32" y="12"/>
                  </a:lnTo>
                  <a:lnTo>
                    <a:pt x="56" y="10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10"/>
                  </a:lnTo>
                  <a:lnTo>
                    <a:pt x="68" y="24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88" y="22"/>
                  </a:lnTo>
                  <a:lnTo>
                    <a:pt x="92" y="22"/>
                  </a:lnTo>
                  <a:lnTo>
                    <a:pt x="96" y="20"/>
                  </a:lnTo>
                  <a:lnTo>
                    <a:pt x="102" y="18"/>
                  </a:lnTo>
                  <a:lnTo>
                    <a:pt x="106" y="18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20" y="42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50"/>
                  </a:lnTo>
                  <a:lnTo>
                    <a:pt x="128" y="56"/>
                  </a:lnTo>
                  <a:lnTo>
                    <a:pt x="130" y="60"/>
                  </a:lnTo>
                  <a:lnTo>
                    <a:pt x="132" y="64"/>
                  </a:lnTo>
                  <a:lnTo>
                    <a:pt x="134" y="68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8" y="74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0" y="86"/>
                  </a:lnTo>
                  <a:lnTo>
                    <a:pt x="134" y="94"/>
                  </a:lnTo>
                  <a:lnTo>
                    <a:pt x="142" y="110"/>
                  </a:lnTo>
                  <a:lnTo>
                    <a:pt x="128" y="112"/>
                  </a:lnTo>
                  <a:lnTo>
                    <a:pt x="114" y="114"/>
                  </a:lnTo>
                  <a:lnTo>
                    <a:pt x="112" y="110"/>
                  </a:lnTo>
                  <a:lnTo>
                    <a:pt x="112" y="108"/>
                  </a:lnTo>
                  <a:lnTo>
                    <a:pt x="112" y="104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2" y="98"/>
                  </a:lnTo>
                  <a:lnTo>
                    <a:pt x="110" y="92"/>
                  </a:lnTo>
                  <a:lnTo>
                    <a:pt x="110" y="88"/>
                  </a:lnTo>
                  <a:lnTo>
                    <a:pt x="108" y="86"/>
                  </a:lnTo>
                  <a:lnTo>
                    <a:pt x="106" y="82"/>
                  </a:lnTo>
                  <a:lnTo>
                    <a:pt x="106" y="82"/>
                  </a:lnTo>
                  <a:lnTo>
                    <a:pt x="102" y="78"/>
                  </a:lnTo>
                  <a:lnTo>
                    <a:pt x="98" y="78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86" y="98"/>
                  </a:lnTo>
                  <a:lnTo>
                    <a:pt x="64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54" y="72"/>
                  </a:lnTo>
                  <a:lnTo>
                    <a:pt x="52" y="70"/>
                  </a:lnTo>
                  <a:lnTo>
                    <a:pt x="48" y="66"/>
                  </a:lnTo>
                  <a:lnTo>
                    <a:pt x="46" y="60"/>
                  </a:lnTo>
                  <a:lnTo>
                    <a:pt x="44" y="56"/>
                  </a:lnTo>
                  <a:lnTo>
                    <a:pt x="38" y="60"/>
                  </a:lnTo>
                  <a:lnTo>
                    <a:pt x="26" y="5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248a0329ee5_0_37"/>
            <p:cNvSpPr/>
            <p:nvPr/>
          </p:nvSpPr>
          <p:spPr>
            <a:xfrm>
              <a:off x="1073" y="2384"/>
              <a:ext cx="76" cy="58"/>
            </a:xfrm>
            <a:custGeom>
              <a:avLst/>
              <a:gdLst/>
              <a:ahLst/>
              <a:cxnLst/>
              <a:rect l="l" t="t" r="r" b="b"/>
              <a:pathLst>
                <a:path w="76" h="58" extrusionOk="0">
                  <a:moveTo>
                    <a:pt x="42" y="18"/>
                  </a:moveTo>
                  <a:lnTo>
                    <a:pt x="40" y="18"/>
                  </a:lnTo>
                  <a:lnTo>
                    <a:pt x="36" y="18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0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6" y="56"/>
                  </a:lnTo>
                  <a:lnTo>
                    <a:pt x="8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32" y="56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8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60" y="52"/>
                  </a:lnTo>
                  <a:lnTo>
                    <a:pt x="62" y="48"/>
                  </a:lnTo>
                  <a:lnTo>
                    <a:pt x="66" y="46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72" y="30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2" y="20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2" y="1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248a0329ee5_0_37"/>
            <p:cNvSpPr/>
            <p:nvPr/>
          </p:nvSpPr>
          <p:spPr>
            <a:xfrm>
              <a:off x="1015" y="2342"/>
              <a:ext cx="138" cy="66"/>
            </a:xfrm>
            <a:custGeom>
              <a:avLst/>
              <a:gdLst/>
              <a:ahLst/>
              <a:cxnLst/>
              <a:rect l="l" t="t" r="r" b="b"/>
              <a:pathLst>
                <a:path w="138" h="66" extrusionOk="0">
                  <a:moveTo>
                    <a:pt x="138" y="24"/>
                  </a:moveTo>
                  <a:lnTo>
                    <a:pt x="134" y="22"/>
                  </a:lnTo>
                  <a:lnTo>
                    <a:pt x="132" y="20"/>
                  </a:lnTo>
                  <a:lnTo>
                    <a:pt x="130" y="18"/>
                  </a:lnTo>
                  <a:lnTo>
                    <a:pt x="128" y="16"/>
                  </a:lnTo>
                  <a:lnTo>
                    <a:pt x="126" y="16"/>
                  </a:lnTo>
                  <a:lnTo>
                    <a:pt x="122" y="12"/>
                  </a:lnTo>
                  <a:lnTo>
                    <a:pt x="118" y="12"/>
                  </a:lnTo>
                  <a:lnTo>
                    <a:pt x="114" y="14"/>
                  </a:lnTo>
                  <a:lnTo>
                    <a:pt x="110" y="14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2" y="24"/>
                  </a:lnTo>
                  <a:lnTo>
                    <a:pt x="100" y="22"/>
                  </a:lnTo>
                  <a:lnTo>
                    <a:pt x="96" y="22"/>
                  </a:lnTo>
                  <a:lnTo>
                    <a:pt x="94" y="24"/>
                  </a:lnTo>
                  <a:lnTo>
                    <a:pt x="92" y="24"/>
                  </a:lnTo>
                  <a:lnTo>
                    <a:pt x="90" y="24"/>
                  </a:lnTo>
                  <a:lnTo>
                    <a:pt x="84" y="26"/>
                  </a:lnTo>
                  <a:lnTo>
                    <a:pt x="84" y="22"/>
                  </a:lnTo>
                  <a:lnTo>
                    <a:pt x="80" y="22"/>
                  </a:lnTo>
                  <a:lnTo>
                    <a:pt x="76" y="20"/>
                  </a:lnTo>
                  <a:lnTo>
                    <a:pt x="68" y="14"/>
                  </a:lnTo>
                  <a:lnTo>
                    <a:pt x="60" y="14"/>
                  </a:lnTo>
                  <a:lnTo>
                    <a:pt x="58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8"/>
                  </a:lnTo>
                  <a:lnTo>
                    <a:pt x="8" y="20"/>
                  </a:lnTo>
                  <a:lnTo>
                    <a:pt x="12" y="2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6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34" y="42"/>
                  </a:lnTo>
                  <a:lnTo>
                    <a:pt x="42" y="42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52" y="50"/>
                  </a:lnTo>
                  <a:lnTo>
                    <a:pt x="58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2" y="58"/>
                  </a:lnTo>
                  <a:lnTo>
                    <a:pt x="66" y="60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4" y="66"/>
                  </a:lnTo>
                  <a:lnTo>
                    <a:pt x="78" y="66"/>
                  </a:lnTo>
                  <a:lnTo>
                    <a:pt x="82" y="66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90" y="62"/>
                  </a:lnTo>
                  <a:lnTo>
                    <a:pt x="94" y="60"/>
                  </a:lnTo>
                  <a:lnTo>
                    <a:pt x="98" y="60"/>
                  </a:lnTo>
                  <a:lnTo>
                    <a:pt x="102" y="60"/>
                  </a:lnTo>
                  <a:lnTo>
                    <a:pt x="102" y="58"/>
                  </a:lnTo>
                  <a:lnTo>
                    <a:pt x="104" y="56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8" y="48"/>
                  </a:lnTo>
                  <a:lnTo>
                    <a:pt x="110" y="46"/>
                  </a:lnTo>
                  <a:lnTo>
                    <a:pt x="112" y="44"/>
                  </a:lnTo>
                  <a:lnTo>
                    <a:pt x="114" y="44"/>
                  </a:lnTo>
                  <a:lnTo>
                    <a:pt x="118" y="46"/>
                  </a:lnTo>
                  <a:lnTo>
                    <a:pt x="122" y="44"/>
                  </a:lnTo>
                  <a:lnTo>
                    <a:pt x="126" y="44"/>
                  </a:lnTo>
                  <a:lnTo>
                    <a:pt x="128" y="42"/>
                  </a:lnTo>
                  <a:lnTo>
                    <a:pt x="130" y="40"/>
                  </a:lnTo>
                  <a:lnTo>
                    <a:pt x="132" y="38"/>
                  </a:lnTo>
                  <a:lnTo>
                    <a:pt x="136" y="38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4"/>
                  </a:lnTo>
                  <a:lnTo>
                    <a:pt x="136" y="30"/>
                  </a:lnTo>
                  <a:lnTo>
                    <a:pt x="138" y="26"/>
                  </a:lnTo>
                  <a:lnTo>
                    <a:pt x="138" y="2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48a0329ee5_0_37"/>
            <p:cNvSpPr/>
            <p:nvPr/>
          </p:nvSpPr>
          <p:spPr>
            <a:xfrm>
              <a:off x="1031" y="2246"/>
              <a:ext cx="152" cy="122"/>
            </a:xfrm>
            <a:custGeom>
              <a:avLst/>
              <a:gdLst/>
              <a:ahLst/>
              <a:cxnLst/>
              <a:rect l="l" t="t" r="r" b="b"/>
              <a:pathLst>
                <a:path w="152" h="122" extrusionOk="0">
                  <a:moveTo>
                    <a:pt x="90" y="4"/>
                  </a:moveTo>
                  <a:lnTo>
                    <a:pt x="84" y="0"/>
                  </a:lnTo>
                  <a:lnTo>
                    <a:pt x="84" y="2"/>
                  </a:lnTo>
                  <a:lnTo>
                    <a:pt x="82" y="4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0" y="18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48" y="16"/>
                  </a:lnTo>
                  <a:lnTo>
                    <a:pt x="46" y="16"/>
                  </a:lnTo>
                  <a:lnTo>
                    <a:pt x="42" y="16"/>
                  </a:lnTo>
                  <a:lnTo>
                    <a:pt x="38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2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8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6" y="86"/>
                  </a:lnTo>
                  <a:lnTo>
                    <a:pt x="6" y="88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8" y="94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8" y="96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30" y="104"/>
                  </a:lnTo>
                  <a:lnTo>
                    <a:pt x="42" y="104"/>
                  </a:lnTo>
                  <a:lnTo>
                    <a:pt x="44" y="110"/>
                  </a:lnTo>
                  <a:lnTo>
                    <a:pt x="52" y="110"/>
                  </a:lnTo>
                  <a:lnTo>
                    <a:pt x="60" y="116"/>
                  </a:lnTo>
                  <a:lnTo>
                    <a:pt x="64" y="118"/>
                  </a:lnTo>
                  <a:lnTo>
                    <a:pt x="68" y="118"/>
                  </a:lnTo>
                  <a:lnTo>
                    <a:pt x="68" y="122"/>
                  </a:lnTo>
                  <a:lnTo>
                    <a:pt x="74" y="120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80" y="118"/>
                  </a:lnTo>
                  <a:lnTo>
                    <a:pt x="84" y="118"/>
                  </a:lnTo>
                  <a:lnTo>
                    <a:pt x="86" y="120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2"/>
                  </a:lnTo>
                  <a:lnTo>
                    <a:pt x="94" y="110"/>
                  </a:lnTo>
                  <a:lnTo>
                    <a:pt x="98" y="110"/>
                  </a:lnTo>
                  <a:lnTo>
                    <a:pt x="102" y="108"/>
                  </a:lnTo>
                  <a:lnTo>
                    <a:pt x="106" y="108"/>
                  </a:lnTo>
                  <a:lnTo>
                    <a:pt x="110" y="112"/>
                  </a:lnTo>
                  <a:lnTo>
                    <a:pt x="112" y="112"/>
                  </a:lnTo>
                  <a:lnTo>
                    <a:pt x="114" y="114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22" y="120"/>
                  </a:lnTo>
                  <a:lnTo>
                    <a:pt x="124" y="120"/>
                  </a:lnTo>
                  <a:lnTo>
                    <a:pt x="126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2" y="102"/>
                  </a:lnTo>
                  <a:lnTo>
                    <a:pt x="152" y="100"/>
                  </a:lnTo>
                  <a:lnTo>
                    <a:pt x="150" y="98"/>
                  </a:lnTo>
                  <a:lnTo>
                    <a:pt x="148" y="92"/>
                  </a:lnTo>
                  <a:lnTo>
                    <a:pt x="146" y="86"/>
                  </a:lnTo>
                  <a:lnTo>
                    <a:pt x="146" y="84"/>
                  </a:lnTo>
                  <a:lnTo>
                    <a:pt x="144" y="82"/>
                  </a:lnTo>
                  <a:lnTo>
                    <a:pt x="142" y="78"/>
                  </a:lnTo>
                  <a:lnTo>
                    <a:pt x="140" y="72"/>
                  </a:lnTo>
                  <a:lnTo>
                    <a:pt x="136" y="68"/>
                  </a:lnTo>
                  <a:lnTo>
                    <a:pt x="132" y="64"/>
                  </a:lnTo>
                  <a:lnTo>
                    <a:pt x="130" y="60"/>
                  </a:lnTo>
                  <a:lnTo>
                    <a:pt x="126" y="58"/>
                  </a:lnTo>
                  <a:lnTo>
                    <a:pt x="126" y="58"/>
                  </a:lnTo>
                  <a:lnTo>
                    <a:pt x="128" y="58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50"/>
                  </a:lnTo>
                  <a:lnTo>
                    <a:pt x="136" y="46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2" y="36"/>
                  </a:lnTo>
                  <a:lnTo>
                    <a:pt x="130" y="32"/>
                  </a:lnTo>
                  <a:lnTo>
                    <a:pt x="128" y="28"/>
                  </a:lnTo>
                  <a:lnTo>
                    <a:pt x="126" y="22"/>
                  </a:lnTo>
                  <a:lnTo>
                    <a:pt x="124" y="18"/>
                  </a:lnTo>
                  <a:lnTo>
                    <a:pt x="122" y="16"/>
                  </a:lnTo>
                  <a:lnTo>
                    <a:pt x="120" y="14"/>
                  </a:lnTo>
                  <a:lnTo>
                    <a:pt x="116" y="12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4" y="8"/>
                  </a:lnTo>
                  <a:lnTo>
                    <a:pt x="92" y="6"/>
                  </a:lnTo>
                  <a:lnTo>
                    <a:pt x="90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248a0329ee5_0_37"/>
            <p:cNvSpPr/>
            <p:nvPr/>
          </p:nvSpPr>
          <p:spPr>
            <a:xfrm>
              <a:off x="1129" y="2384"/>
              <a:ext cx="102" cy="84"/>
            </a:xfrm>
            <a:custGeom>
              <a:avLst/>
              <a:gdLst/>
              <a:ahLst/>
              <a:cxnLst/>
              <a:rect l="l" t="t" r="r" b="b"/>
              <a:pathLst>
                <a:path w="102" h="84" extrusionOk="0">
                  <a:moveTo>
                    <a:pt x="20" y="6"/>
                  </a:moveTo>
                  <a:lnTo>
                    <a:pt x="20" y="6"/>
                  </a:lnTo>
                  <a:lnTo>
                    <a:pt x="22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8" y="10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94" y="20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98" y="34"/>
                  </a:lnTo>
                  <a:lnTo>
                    <a:pt x="98" y="40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58"/>
                  </a:lnTo>
                  <a:lnTo>
                    <a:pt x="98" y="60"/>
                  </a:lnTo>
                  <a:lnTo>
                    <a:pt x="100" y="62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0" y="70"/>
                  </a:lnTo>
                  <a:lnTo>
                    <a:pt x="100" y="72"/>
                  </a:lnTo>
                  <a:lnTo>
                    <a:pt x="100" y="74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98" y="82"/>
                  </a:lnTo>
                  <a:lnTo>
                    <a:pt x="94" y="80"/>
                  </a:lnTo>
                  <a:lnTo>
                    <a:pt x="92" y="78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74" y="72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68" y="68"/>
                  </a:lnTo>
                  <a:lnTo>
                    <a:pt x="64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4" y="66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2" y="72"/>
                  </a:lnTo>
                  <a:lnTo>
                    <a:pt x="30" y="72"/>
                  </a:lnTo>
                  <a:lnTo>
                    <a:pt x="26" y="72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4" y="52"/>
                  </a:lnTo>
                  <a:lnTo>
                    <a:pt x="8" y="48"/>
                  </a:lnTo>
                  <a:lnTo>
                    <a:pt x="10" y="44"/>
                  </a:lnTo>
                  <a:lnTo>
                    <a:pt x="14" y="40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248a0329ee5_0_37"/>
            <p:cNvSpPr/>
            <p:nvPr/>
          </p:nvSpPr>
          <p:spPr>
            <a:xfrm>
              <a:off x="1189" y="2506"/>
              <a:ext cx="42" cy="44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6" y="0"/>
                  </a:moveTo>
                  <a:lnTo>
                    <a:pt x="26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6" y="14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38" y="28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48a0329ee5_0_37"/>
            <p:cNvSpPr/>
            <p:nvPr/>
          </p:nvSpPr>
          <p:spPr>
            <a:xfrm>
              <a:off x="1295" y="2684"/>
              <a:ext cx="270" cy="232"/>
            </a:xfrm>
            <a:custGeom>
              <a:avLst/>
              <a:gdLst/>
              <a:ahLst/>
              <a:cxnLst/>
              <a:rect l="l" t="t" r="r" b="b"/>
              <a:pathLst>
                <a:path w="270" h="232" extrusionOk="0">
                  <a:moveTo>
                    <a:pt x="54" y="4"/>
                  </a:moveTo>
                  <a:lnTo>
                    <a:pt x="34" y="8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0" y="26"/>
                  </a:lnTo>
                  <a:lnTo>
                    <a:pt x="36" y="30"/>
                  </a:lnTo>
                  <a:lnTo>
                    <a:pt x="34" y="34"/>
                  </a:lnTo>
                  <a:lnTo>
                    <a:pt x="30" y="36"/>
                  </a:lnTo>
                  <a:lnTo>
                    <a:pt x="28" y="38"/>
                  </a:lnTo>
                  <a:lnTo>
                    <a:pt x="26" y="40"/>
                  </a:lnTo>
                  <a:lnTo>
                    <a:pt x="24" y="42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4"/>
                  </a:lnTo>
                  <a:lnTo>
                    <a:pt x="12" y="68"/>
                  </a:lnTo>
                  <a:lnTo>
                    <a:pt x="16" y="74"/>
                  </a:lnTo>
                  <a:lnTo>
                    <a:pt x="18" y="78"/>
                  </a:lnTo>
                  <a:lnTo>
                    <a:pt x="22" y="82"/>
                  </a:lnTo>
                  <a:lnTo>
                    <a:pt x="26" y="90"/>
                  </a:lnTo>
                  <a:lnTo>
                    <a:pt x="34" y="100"/>
                  </a:lnTo>
                  <a:lnTo>
                    <a:pt x="38" y="110"/>
                  </a:lnTo>
                  <a:lnTo>
                    <a:pt x="42" y="114"/>
                  </a:lnTo>
                  <a:lnTo>
                    <a:pt x="42" y="118"/>
                  </a:lnTo>
                  <a:lnTo>
                    <a:pt x="46" y="128"/>
                  </a:lnTo>
                  <a:lnTo>
                    <a:pt x="52" y="140"/>
                  </a:lnTo>
                  <a:lnTo>
                    <a:pt x="58" y="152"/>
                  </a:lnTo>
                  <a:lnTo>
                    <a:pt x="68" y="170"/>
                  </a:lnTo>
                  <a:lnTo>
                    <a:pt x="72" y="176"/>
                  </a:lnTo>
                  <a:lnTo>
                    <a:pt x="80" y="188"/>
                  </a:lnTo>
                  <a:lnTo>
                    <a:pt x="86" y="202"/>
                  </a:lnTo>
                  <a:lnTo>
                    <a:pt x="92" y="212"/>
                  </a:lnTo>
                  <a:lnTo>
                    <a:pt x="94" y="216"/>
                  </a:lnTo>
                  <a:lnTo>
                    <a:pt x="96" y="212"/>
                  </a:lnTo>
                  <a:lnTo>
                    <a:pt x="98" y="212"/>
                  </a:lnTo>
                  <a:lnTo>
                    <a:pt x="100" y="210"/>
                  </a:lnTo>
                  <a:lnTo>
                    <a:pt x="102" y="210"/>
                  </a:lnTo>
                  <a:lnTo>
                    <a:pt x="104" y="206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6" y="204"/>
                  </a:lnTo>
                  <a:lnTo>
                    <a:pt x="108" y="204"/>
                  </a:lnTo>
                  <a:lnTo>
                    <a:pt x="110" y="204"/>
                  </a:lnTo>
                  <a:lnTo>
                    <a:pt x="114" y="204"/>
                  </a:lnTo>
                  <a:lnTo>
                    <a:pt x="136" y="232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42" y="224"/>
                  </a:lnTo>
                  <a:lnTo>
                    <a:pt x="146" y="220"/>
                  </a:lnTo>
                  <a:lnTo>
                    <a:pt x="148" y="216"/>
                  </a:lnTo>
                  <a:lnTo>
                    <a:pt x="152" y="212"/>
                  </a:lnTo>
                  <a:lnTo>
                    <a:pt x="156" y="206"/>
                  </a:lnTo>
                  <a:lnTo>
                    <a:pt x="158" y="204"/>
                  </a:lnTo>
                  <a:lnTo>
                    <a:pt x="160" y="202"/>
                  </a:lnTo>
                  <a:lnTo>
                    <a:pt x="166" y="200"/>
                  </a:lnTo>
                  <a:lnTo>
                    <a:pt x="178" y="194"/>
                  </a:lnTo>
                  <a:lnTo>
                    <a:pt x="194" y="188"/>
                  </a:lnTo>
                  <a:lnTo>
                    <a:pt x="208" y="184"/>
                  </a:lnTo>
                  <a:lnTo>
                    <a:pt x="220" y="184"/>
                  </a:lnTo>
                  <a:lnTo>
                    <a:pt x="220" y="182"/>
                  </a:lnTo>
                  <a:lnTo>
                    <a:pt x="224" y="182"/>
                  </a:lnTo>
                  <a:lnTo>
                    <a:pt x="236" y="178"/>
                  </a:lnTo>
                  <a:lnTo>
                    <a:pt x="248" y="170"/>
                  </a:lnTo>
                  <a:lnTo>
                    <a:pt x="260" y="160"/>
                  </a:lnTo>
                  <a:lnTo>
                    <a:pt x="268" y="148"/>
                  </a:lnTo>
                  <a:lnTo>
                    <a:pt x="270" y="132"/>
                  </a:lnTo>
                  <a:lnTo>
                    <a:pt x="268" y="132"/>
                  </a:lnTo>
                  <a:lnTo>
                    <a:pt x="268" y="130"/>
                  </a:lnTo>
                  <a:lnTo>
                    <a:pt x="268" y="126"/>
                  </a:lnTo>
                  <a:lnTo>
                    <a:pt x="268" y="124"/>
                  </a:lnTo>
                  <a:lnTo>
                    <a:pt x="270" y="122"/>
                  </a:lnTo>
                  <a:lnTo>
                    <a:pt x="254" y="124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232" y="122"/>
                  </a:lnTo>
                  <a:lnTo>
                    <a:pt x="230" y="122"/>
                  </a:lnTo>
                  <a:lnTo>
                    <a:pt x="228" y="120"/>
                  </a:lnTo>
                  <a:lnTo>
                    <a:pt x="228" y="118"/>
                  </a:lnTo>
                  <a:lnTo>
                    <a:pt x="228" y="116"/>
                  </a:lnTo>
                  <a:lnTo>
                    <a:pt x="230" y="110"/>
                  </a:lnTo>
                  <a:lnTo>
                    <a:pt x="220" y="108"/>
                  </a:lnTo>
                  <a:lnTo>
                    <a:pt x="218" y="108"/>
                  </a:lnTo>
                  <a:lnTo>
                    <a:pt x="216" y="110"/>
                  </a:lnTo>
                  <a:lnTo>
                    <a:pt x="214" y="110"/>
                  </a:lnTo>
                  <a:lnTo>
                    <a:pt x="210" y="110"/>
                  </a:lnTo>
                  <a:lnTo>
                    <a:pt x="206" y="108"/>
                  </a:lnTo>
                  <a:lnTo>
                    <a:pt x="206" y="106"/>
                  </a:lnTo>
                  <a:lnTo>
                    <a:pt x="204" y="102"/>
                  </a:lnTo>
                  <a:lnTo>
                    <a:pt x="202" y="98"/>
                  </a:lnTo>
                  <a:lnTo>
                    <a:pt x="200" y="92"/>
                  </a:lnTo>
                  <a:lnTo>
                    <a:pt x="196" y="88"/>
                  </a:lnTo>
                  <a:lnTo>
                    <a:pt x="194" y="84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72" y="54"/>
                  </a:lnTo>
                  <a:lnTo>
                    <a:pt x="154" y="54"/>
                  </a:lnTo>
                  <a:lnTo>
                    <a:pt x="154" y="52"/>
                  </a:lnTo>
                  <a:lnTo>
                    <a:pt x="152" y="50"/>
                  </a:lnTo>
                  <a:lnTo>
                    <a:pt x="150" y="48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2" y="44"/>
                  </a:lnTo>
                  <a:lnTo>
                    <a:pt x="138" y="40"/>
                  </a:lnTo>
                  <a:lnTo>
                    <a:pt x="134" y="38"/>
                  </a:lnTo>
                  <a:lnTo>
                    <a:pt x="130" y="34"/>
                  </a:lnTo>
                  <a:lnTo>
                    <a:pt x="124" y="30"/>
                  </a:lnTo>
                  <a:lnTo>
                    <a:pt x="120" y="28"/>
                  </a:lnTo>
                  <a:lnTo>
                    <a:pt x="114" y="26"/>
                  </a:lnTo>
                  <a:lnTo>
                    <a:pt x="102" y="16"/>
                  </a:lnTo>
                  <a:lnTo>
                    <a:pt x="94" y="16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4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g248a0329ee5_0_37"/>
            <p:cNvSpPr/>
            <p:nvPr/>
          </p:nvSpPr>
          <p:spPr>
            <a:xfrm>
              <a:off x="1389" y="2886"/>
              <a:ext cx="42" cy="66"/>
            </a:xfrm>
            <a:custGeom>
              <a:avLst/>
              <a:gdLst/>
              <a:ahLst/>
              <a:cxnLst/>
              <a:rect l="l" t="t" r="r" b="b"/>
              <a:pathLst>
                <a:path w="42" h="66" extrusionOk="0">
                  <a:moveTo>
                    <a:pt x="20" y="66"/>
                  </a:moveTo>
                  <a:lnTo>
                    <a:pt x="16" y="64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32" y="52"/>
                  </a:lnTo>
                  <a:lnTo>
                    <a:pt x="3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30" y="60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2" y="64"/>
                  </a:lnTo>
                  <a:lnTo>
                    <a:pt x="20" y="66"/>
                  </a:lnTo>
                  <a:lnTo>
                    <a:pt x="20" y="6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g248a0329ee5_0_37"/>
            <p:cNvSpPr/>
            <p:nvPr/>
          </p:nvSpPr>
          <p:spPr>
            <a:xfrm>
              <a:off x="1409" y="2868"/>
              <a:ext cx="118" cy="86"/>
            </a:xfrm>
            <a:custGeom>
              <a:avLst/>
              <a:gdLst/>
              <a:ahLst/>
              <a:cxnLst/>
              <a:rect l="l" t="t" r="r" b="b"/>
              <a:pathLst>
                <a:path w="118" h="86" extrusionOk="0">
                  <a:moveTo>
                    <a:pt x="118" y="28"/>
                  </a:moveTo>
                  <a:lnTo>
                    <a:pt x="102" y="32"/>
                  </a:lnTo>
                  <a:lnTo>
                    <a:pt x="94" y="38"/>
                  </a:lnTo>
                  <a:lnTo>
                    <a:pt x="86" y="46"/>
                  </a:lnTo>
                  <a:lnTo>
                    <a:pt x="80" y="54"/>
                  </a:lnTo>
                  <a:lnTo>
                    <a:pt x="74" y="58"/>
                  </a:lnTo>
                  <a:lnTo>
                    <a:pt x="68" y="60"/>
                  </a:lnTo>
                  <a:lnTo>
                    <a:pt x="62" y="62"/>
                  </a:lnTo>
                  <a:lnTo>
                    <a:pt x="58" y="64"/>
                  </a:lnTo>
                  <a:lnTo>
                    <a:pt x="54" y="64"/>
                  </a:lnTo>
                  <a:lnTo>
                    <a:pt x="52" y="64"/>
                  </a:lnTo>
                  <a:lnTo>
                    <a:pt x="36" y="78"/>
                  </a:lnTo>
                  <a:lnTo>
                    <a:pt x="6" y="86"/>
                  </a:lnTo>
                  <a:lnTo>
                    <a:pt x="2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78"/>
                  </a:lnTo>
                  <a:lnTo>
                    <a:pt x="8" y="74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8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4" y="4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4" y="3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4" y="14"/>
                  </a:lnTo>
                  <a:lnTo>
                    <a:pt x="66" y="10"/>
                  </a:lnTo>
                  <a:lnTo>
                    <a:pt x="80" y="6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2"/>
                  </a:lnTo>
                  <a:lnTo>
                    <a:pt x="118" y="2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248a0329ee5_0_37"/>
            <p:cNvSpPr/>
            <p:nvPr/>
          </p:nvSpPr>
          <p:spPr>
            <a:xfrm>
              <a:off x="1515" y="2794"/>
              <a:ext cx="92" cy="102"/>
            </a:xfrm>
            <a:custGeom>
              <a:avLst/>
              <a:gdLst/>
              <a:ahLst/>
              <a:cxnLst/>
              <a:rect l="l" t="t" r="r" b="b"/>
              <a:pathLst>
                <a:path w="92" h="102" extrusionOk="0">
                  <a:moveTo>
                    <a:pt x="72" y="0"/>
                  </a:move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4"/>
                  </a:lnTo>
                  <a:lnTo>
                    <a:pt x="80" y="18"/>
                  </a:lnTo>
                  <a:lnTo>
                    <a:pt x="84" y="22"/>
                  </a:lnTo>
                  <a:lnTo>
                    <a:pt x="88" y="22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2" y="30"/>
                  </a:lnTo>
                  <a:lnTo>
                    <a:pt x="92" y="34"/>
                  </a:lnTo>
                  <a:lnTo>
                    <a:pt x="90" y="40"/>
                  </a:lnTo>
                  <a:lnTo>
                    <a:pt x="86" y="44"/>
                  </a:lnTo>
                  <a:lnTo>
                    <a:pt x="82" y="46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4" y="50"/>
                  </a:lnTo>
                  <a:lnTo>
                    <a:pt x="74" y="56"/>
                  </a:lnTo>
                  <a:lnTo>
                    <a:pt x="72" y="58"/>
                  </a:lnTo>
                  <a:lnTo>
                    <a:pt x="70" y="62"/>
                  </a:lnTo>
                  <a:lnTo>
                    <a:pt x="66" y="64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58" y="66"/>
                  </a:lnTo>
                  <a:lnTo>
                    <a:pt x="54" y="68"/>
                  </a:lnTo>
                  <a:lnTo>
                    <a:pt x="52" y="72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48" y="82"/>
                  </a:lnTo>
                  <a:lnTo>
                    <a:pt x="42" y="90"/>
                  </a:lnTo>
                  <a:lnTo>
                    <a:pt x="30" y="98"/>
                  </a:lnTo>
                  <a:lnTo>
                    <a:pt x="12" y="102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72"/>
                  </a:lnTo>
                  <a:lnTo>
                    <a:pt x="12" y="68"/>
                  </a:lnTo>
                  <a:lnTo>
                    <a:pt x="26" y="62"/>
                  </a:lnTo>
                  <a:lnTo>
                    <a:pt x="38" y="54"/>
                  </a:lnTo>
                  <a:lnTo>
                    <a:pt x="46" y="42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0" y="24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8" y="1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g248a0329ee5_0_37"/>
            <p:cNvSpPr/>
            <p:nvPr/>
          </p:nvSpPr>
          <p:spPr>
            <a:xfrm>
              <a:off x="1339" y="2586"/>
              <a:ext cx="116" cy="134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88" y="134"/>
                  </a:moveTo>
                  <a:lnTo>
                    <a:pt x="86" y="132"/>
                  </a:lnTo>
                  <a:lnTo>
                    <a:pt x="84" y="132"/>
                  </a:lnTo>
                  <a:lnTo>
                    <a:pt x="80" y="130"/>
                  </a:lnTo>
                  <a:lnTo>
                    <a:pt x="76" y="126"/>
                  </a:lnTo>
                  <a:lnTo>
                    <a:pt x="70" y="124"/>
                  </a:lnTo>
                  <a:lnTo>
                    <a:pt x="58" y="114"/>
                  </a:lnTo>
                  <a:lnTo>
                    <a:pt x="50" y="114"/>
                  </a:lnTo>
                  <a:lnTo>
                    <a:pt x="24" y="102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6" y="92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6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6" y="4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60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2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8"/>
                  </a:lnTo>
                  <a:lnTo>
                    <a:pt x="86" y="20"/>
                  </a:lnTo>
                  <a:lnTo>
                    <a:pt x="88" y="22"/>
                  </a:lnTo>
                  <a:lnTo>
                    <a:pt x="88" y="24"/>
                  </a:lnTo>
                  <a:lnTo>
                    <a:pt x="90" y="26"/>
                  </a:lnTo>
                  <a:lnTo>
                    <a:pt x="94" y="28"/>
                  </a:lnTo>
                  <a:lnTo>
                    <a:pt x="96" y="32"/>
                  </a:lnTo>
                  <a:lnTo>
                    <a:pt x="98" y="34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6" y="42"/>
                  </a:lnTo>
                  <a:lnTo>
                    <a:pt x="94" y="46"/>
                  </a:lnTo>
                  <a:lnTo>
                    <a:pt x="92" y="52"/>
                  </a:lnTo>
                  <a:lnTo>
                    <a:pt x="92" y="56"/>
                  </a:lnTo>
                  <a:lnTo>
                    <a:pt x="90" y="60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98" y="76"/>
                  </a:lnTo>
                  <a:lnTo>
                    <a:pt x="100" y="82"/>
                  </a:lnTo>
                  <a:lnTo>
                    <a:pt x="104" y="84"/>
                  </a:lnTo>
                  <a:lnTo>
                    <a:pt x="106" y="86"/>
                  </a:lnTo>
                  <a:lnTo>
                    <a:pt x="106" y="88"/>
                  </a:lnTo>
                  <a:lnTo>
                    <a:pt x="106" y="90"/>
                  </a:lnTo>
                  <a:lnTo>
                    <a:pt x="106" y="92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8" y="98"/>
                  </a:lnTo>
                  <a:lnTo>
                    <a:pt x="110" y="100"/>
                  </a:lnTo>
                  <a:lnTo>
                    <a:pt x="112" y="102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14" y="108"/>
                  </a:lnTo>
                  <a:lnTo>
                    <a:pt x="116" y="112"/>
                  </a:lnTo>
                  <a:lnTo>
                    <a:pt x="116" y="114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08" y="128"/>
                  </a:lnTo>
                  <a:lnTo>
                    <a:pt x="88" y="13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248a0329ee5_0_37"/>
            <p:cNvSpPr/>
            <p:nvPr/>
          </p:nvSpPr>
          <p:spPr>
            <a:xfrm>
              <a:off x="1295" y="2654"/>
              <a:ext cx="62" cy="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4" y="40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6" y="1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54" y="14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60" y="26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0" y="32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0" y="36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6" y="42"/>
                  </a:lnTo>
                  <a:lnTo>
                    <a:pt x="38" y="46"/>
                  </a:lnTo>
                  <a:lnTo>
                    <a:pt x="40" y="50"/>
                  </a:lnTo>
                  <a:lnTo>
                    <a:pt x="42" y="52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8" y="58"/>
                  </a:lnTo>
                  <a:lnTo>
                    <a:pt x="36" y="62"/>
                  </a:lnTo>
                  <a:lnTo>
                    <a:pt x="32" y="66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0" y="70"/>
                  </a:lnTo>
                  <a:lnTo>
                    <a:pt x="14" y="70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7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248a0329ee5_0_37"/>
            <p:cNvSpPr/>
            <p:nvPr/>
          </p:nvSpPr>
          <p:spPr>
            <a:xfrm>
              <a:off x="1277" y="2662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22" h="62" extrusionOk="0">
                  <a:moveTo>
                    <a:pt x="22" y="0"/>
                  </a:moveTo>
                  <a:lnTo>
                    <a:pt x="16" y="2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8"/>
                  </a:lnTo>
                  <a:lnTo>
                    <a:pt x="8" y="48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22" y="14"/>
                  </a:lnTo>
                  <a:lnTo>
                    <a:pt x="2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248a0329ee5_0_37"/>
            <p:cNvSpPr/>
            <p:nvPr/>
          </p:nvSpPr>
          <p:spPr>
            <a:xfrm>
              <a:off x="1299" y="2594"/>
              <a:ext cx="80" cy="76"/>
            </a:xfrm>
            <a:custGeom>
              <a:avLst/>
              <a:gdLst/>
              <a:ahLst/>
              <a:cxnLst/>
              <a:rect l="l" t="t" r="r" b="b"/>
              <a:pathLst>
                <a:path w="80" h="76" extrusionOk="0">
                  <a:moveTo>
                    <a:pt x="72" y="2"/>
                  </a:moveTo>
                  <a:lnTo>
                    <a:pt x="70" y="4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4" y="16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2" y="74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6" y="24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70" y="20"/>
                  </a:lnTo>
                  <a:lnTo>
                    <a:pt x="72" y="18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6" y="8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80" y="0"/>
                  </a:lnTo>
                  <a:lnTo>
                    <a:pt x="72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248a0329ee5_0_37"/>
            <p:cNvSpPr/>
            <p:nvPr/>
          </p:nvSpPr>
          <p:spPr>
            <a:xfrm>
              <a:off x="1403" y="2548"/>
              <a:ext cx="234" cy="248"/>
            </a:xfrm>
            <a:custGeom>
              <a:avLst/>
              <a:gdLst/>
              <a:ahLst/>
              <a:cxnLst/>
              <a:rect l="l" t="t" r="r" b="b"/>
              <a:pathLst>
                <a:path w="234" h="248" extrusionOk="0">
                  <a:moveTo>
                    <a:pt x="14" y="42"/>
                  </a:moveTo>
                  <a:lnTo>
                    <a:pt x="16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6" y="64"/>
                  </a:lnTo>
                  <a:lnTo>
                    <a:pt x="30" y="66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2" y="80"/>
                  </a:lnTo>
                  <a:lnTo>
                    <a:pt x="30" y="84"/>
                  </a:lnTo>
                  <a:lnTo>
                    <a:pt x="28" y="90"/>
                  </a:lnTo>
                  <a:lnTo>
                    <a:pt x="28" y="94"/>
                  </a:lnTo>
                  <a:lnTo>
                    <a:pt x="26" y="98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30" y="106"/>
                  </a:lnTo>
                  <a:lnTo>
                    <a:pt x="32" y="110"/>
                  </a:lnTo>
                  <a:lnTo>
                    <a:pt x="34" y="114"/>
                  </a:lnTo>
                  <a:lnTo>
                    <a:pt x="36" y="120"/>
                  </a:lnTo>
                  <a:lnTo>
                    <a:pt x="40" y="122"/>
                  </a:lnTo>
                  <a:lnTo>
                    <a:pt x="42" y="124"/>
                  </a:lnTo>
                  <a:lnTo>
                    <a:pt x="42" y="126"/>
                  </a:lnTo>
                  <a:lnTo>
                    <a:pt x="42" y="128"/>
                  </a:lnTo>
                  <a:lnTo>
                    <a:pt x="42" y="130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36"/>
                  </a:lnTo>
                  <a:lnTo>
                    <a:pt x="46" y="138"/>
                  </a:lnTo>
                  <a:lnTo>
                    <a:pt x="48" y="140"/>
                  </a:lnTo>
                  <a:lnTo>
                    <a:pt x="50" y="14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2" y="150"/>
                  </a:lnTo>
                  <a:lnTo>
                    <a:pt x="52" y="152"/>
                  </a:lnTo>
                  <a:lnTo>
                    <a:pt x="50" y="162"/>
                  </a:lnTo>
                  <a:lnTo>
                    <a:pt x="64" y="164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80" y="164"/>
                  </a:lnTo>
                  <a:lnTo>
                    <a:pt x="84" y="168"/>
                  </a:lnTo>
                  <a:lnTo>
                    <a:pt x="88" y="174"/>
                  </a:lnTo>
                  <a:lnTo>
                    <a:pt x="94" y="182"/>
                  </a:lnTo>
                  <a:lnTo>
                    <a:pt x="114" y="202"/>
                  </a:lnTo>
                  <a:lnTo>
                    <a:pt x="114" y="204"/>
                  </a:lnTo>
                  <a:lnTo>
                    <a:pt x="118" y="204"/>
                  </a:lnTo>
                  <a:lnTo>
                    <a:pt x="122" y="206"/>
                  </a:lnTo>
                  <a:lnTo>
                    <a:pt x="128" y="208"/>
                  </a:lnTo>
                  <a:lnTo>
                    <a:pt x="132" y="208"/>
                  </a:lnTo>
                  <a:lnTo>
                    <a:pt x="136" y="210"/>
                  </a:lnTo>
                  <a:lnTo>
                    <a:pt x="142" y="210"/>
                  </a:lnTo>
                  <a:lnTo>
                    <a:pt x="148" y="210"/>
                  </a:lnTo>
                  <a:lnTo>
                    <a:pt x="150" y="210"/>
                  </a:lnTo>
                  <a:lnTo>
                    <a:pt x="152" y="210"/>
                  </a:lnTo>
                  <a:lnTo>
                    <a:pt x="160" y="206"/>
                  </a:lnTo>
                  <a:lnTo>
                    <a:pt x="166" y="214"/>
                  </a:lnTo>
                  <a:lnTo>
                    <a:pt x="168" y="226"/>
                  </a:lnTo>
                  <a:lnTo>
                    <a:pt x="176" y="234"/>
                  </a:lnTo>
                  <a:lnTo>
                    <a:pt x="176" y="232"/>
                  </a:lnTo>
                  <a:lnTo>
                    <a:pt x="178" y="232"/>
                  </a:lnTo>
                  <a:lnTo>
                    <a:pt x="180" y="230"/>
                  </a:lnTo>
                  <a:lnTo>
                    <a:pt x="184" y="230"/>
                  </a:lnTo>
                  <a:lnTo>
                    <a:pt x="188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198" y="232"/>
                  </a:lnTo>
                  <a:lnTo>
                    <a:pt x="200" y="234"/>
                  </a:lnTo>
                  <a:lnTo>
                    <a:pt x="200" y="240"/>
                  </a:lnTo>
                  <a:lnTo>
                    <a:pt x="208" y="248"/>
                  </a:lnTo>
                  <a:lnTo>
                    <a:pt x="224" y="240"/>
                  </a:lnTo>
                  <a:lnTo>
                    <a:pt x="224" y="238"/>
                  </a:lnTo>
                  <a:lnTo>
                    <a:pt x="222" y="236"/>
                  </a:lnTo>
                  <a:lnTo>
                    <a:pt x="222" y="230"/>
                  </a:lnTo>
                  <a:lnTo>
                    <a:pt x="222" y="226"/>
                  </a:lnTo>
                  <a:lnTo>
                    <a:pt x="222" y="224"/>
                  </a:lnTo>
                  <a:lnTo>
                    <a:pt x="222" y="222"/>
                  </a:lnTo>
                  <a:lnTo>
                    <a:pt x="222" y="218"/>
                  </a:lnTo>
                  <a:lnTo>
                    <a:pt x="224" y="214"/>
                  </a:lnTo>
                  <a:lnTo>
                    <a:pt x="228" y="210"/>
                  </a:lnTo>
                  <a:lnTo>
                    <a:pt x="232" y="208"/>
                  </a:lnTo>
                  <a:lnTo>
                    <a:pt x="232" y="206"/>
                  </a:lnTo>
                  <a:lnTo>
                    <a:pt x="232" y="204"/>
                  </a:lnTo>
                  <a:lnTo>
                    <a:pt x="234" y="202"/>
                  </a:lnTo>
                  <a:lnTo>
                    <a:pt x="232" y="198"/>
                  </a:lnTo>
                  <a:lnTo>
                    <a:pt x="232" y="196"/>
                  </a:lnTo>
                  <a:lnTo>
                    <a:pt x="230" y="194"/>
                  </a:lnTo>
                  <a:lnTo>
                    <a:pt x="218" y="172"/>
                  </a:lnTo>
                  <a:lnTo>
                    <a:pt x="206" y="152"/>
                  </a:lnTo>
                  <a:lnTo>
                    <a:pt x="206" y="120"/>
                  </a:lnTo>
                  <a:lnTo>
                    <a:pt x="216" y="104"/>
                  </a:lnTo>
                  <a:lnTo>
                    <a:pt x="218" y="80"/>
                  </a:lnTo>
                  <a:lnTo>
                    <a:pt x="216" y="76"/>
                  </a:lnTo>
                  <a:lnTo>
                    <a:pt x="212" y="70"/>
                  </a:lnTo>
                  <a:lnTo>
                    <a:pt x="206" y="62"/>
                  </a:lnTo>
                  <a:lnTo>
                    <a:pt x="196" y="54"/>
                  </a:lnTo>
                  <a:lnTo>
                    <a:pt x="184" y="52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76" y="48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60" y="44"/>
                  </a:lnTo>
                  <a:lnTo>
                    <a:pt x="144" y="44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4" y="56"/>
                  </a:lnTo>
                  <a:lnTo>
                    <a:pt x="122" y="56"/>
                  </a:lnTo>
                  <a:lnTo>
                    <a:pt x="118" y="58"/>
                  </a:lnTo>
                  <a:lnTo>
                    <a:pt x="112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0" y="60"/>
                  </a:lnTo>
                  <a:lnTo>
                    <a:pt x="98" y="60"/>
                  </a:lnTo>
                  <a:lnTo>
                    <a:pt x="96" y="58"/>
                  </a:lnTo>
                  <a:lnTo>
                    <a:pt x="90" y="56"/>
                  </a:lnTo>
                  <a:lnTo>
                    <a:pt x="82" y="50"/>
                  </a:lnTo>
                  <a:lnTo>
                    <a:pt x="76" y="40"/>
                  </a:lnTo>
                  <a:lnTo>
                    <a:pt x="72" y="26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2" y="0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2"/>
                  </a:lnTo>
                  <a:lnTo>
                    <a:pt x="14" y="4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248a0329ee5_0_37"/>
            <p:cNvSpPr/>
            <p:nvPr/>
          </p:nvSpPr>
          <p:spPr>
            <a:xfrm>
              <a:off x="987" y="3172"/>
              <a:ext cx="28" cy="22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" y="10"/>
                  </a:moveTo>
                  <a:lnTo>
                    <a:pt x="4" y="22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0" y="8"/>
                  </a:lnTo>
                  <a:lnTo>
                    <a:pt x="2" y="1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248a0329ee5_0_37"/>
            <p:cNvSpPr/>
            <p:nvPr/>
          </p:nvSpPr>
          <p:spPr>
            <a:xfrm>
              <a:off x="731" y="2596"/>
              <a:ext cx="260" cy="246"/>
            </a:xfrm>
            <a:custGeom>
              <a:avLst/>
              <a:gdLst/>
              <a:ahLst/>
              <a:cxnLst/>
              <a:rect l="l" t="t" r="r" b="b"/>
              <a:pathLst>
                <a:path w="260" h="246" extrusionOk="0">
                  <a:moveTo>
                    <a:pt x="4" y="144"/>
                  </a:moveTo>
                  <a:lnTo>
                    <a:pt x="0" y="128"/>
                  </a:lnTo>
                  <a:lnTo>
                    <a:pt x="12" y="122"/>
                  </a:lnTo>
                  <a:lnTo>
                    <a:pt x="20" y="114"/>
                  </a:lnTo>
                  <a:lnTo>
                    <a:pt x="34" y="110"/>
                  </a:lnTo>
                  <a:lnTo>
                    <a:pt x="86" y="92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74"/>
                  </a:lnTo>
                  <a:lnTo>
                    <a:pt x="94" y="72"/>
                  </a:lnTo>
                  <a:lnTo>
                    <a:pt x="98" y="72"/>
                  </a:lnTo>
                  <a:lnTo>
                    <a:pt x="102" y="72"/>
                  </a:lnTo>
                  <a:lnTo>
                    <a:pt x="106" y="72"/>
                  </a:lnTo>
                  <a:lnTo>
                    <a:pt x="108" y="72"/>
                  </a:lnTo>
                  <a:lnTo>
                    <a:pt x="110" y="72"/>
                  </a:lnTo>
                  <a:lnTo>
                    <a:pt x="102" y="64"/>
                  </a:lnTo>
                  <a:lnTo>
                    <a:pt x="100" y="60"/>
                  </a:lnTo>
                  <a:lnTo>
                    <a:pt x="98" y="56"/>
                  </a:lnTo>
                  <a:lnTo>
                    <a:pt x="98" y="52"/>
                  </a:lnTo>
                  <a:lnTo>
                    <a:pt x="98" y="46"/>
                  </a:lnTo>
                  <a:lnTo>
                    <a:pt x="98" y="40"/>
                  </a:lnTo>
                  <a:lnTo>
                    <a:pt x="96" y="36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8" y="28"/>
                  </a:lnTo>
                  <a:lnTo>
                    <a:pt x="92" y="26"/>
                  </a:lnTo>
                  <a:lnTo>
                    <a:pt x="94" y="24"/>
                  </a:lnTo>
                  <a:lnTo>
                    <a:pt x="116" y="16"/>
                  </a:lnTo>
                  <a:lnTo>
                    <a:pt x="120" y="14"/>
                  </a:lnTo>
                  <a:lnTo>
                    <a:pt x="126" y="14"/>
                  </a:lnTo>
                  <a:lnTo>
                    <a:pt x="130" y="12"/>
                  </a:lnTo>
                  <a:lnTo>
                    <a:pt x="136" y="10"/>
                  </a:lnTo>
                  <a:lnTo>
                    <a:pt x="140" y="10"/>
                  </a:lnTo>
                  <a:lnTo>
                    <a:pt x="142" y="8"/>
                  </a:lnTo>
                  <a:lnTo>
                    <a:pt x="144" y="8"/>
                  </a:lnTo>
                  <a:lnTo>
                    <a:pt x="148" y="8"/>
                  </a:lnTo>
                  <a:lnTo>
                    <a:pt x="158" y="4"/>
                  </a:lnTo>
                  <a:lnTo>
                    <a:pt x="170" y="4"/>
                  </a:lnTo>
                  <a:lnTo>
                    <a:pt x="176" y="4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2"/>
                  </a:lnTo>
                  <a:lnTo>
                    <a:pt x="214" y="2"/>
                  </a:lnTo>
                  <a:lnTo>
                    <a:pt x="216" y="4"/>
                  </a:lnTo>
                  <a:lnTo>
                    <a:pt x="220" y="8"/>
                  </a:lnTo>
                  <a:lnTo>
                    <a:pt x="218" y="8"/>
                  </a:lnTo>
                  <a:lnTo>
                    <a:pt x="218" y="10"/>
                  </a:lnTo>
                  <a:lnTo>
                    <a:pt x="216" y="14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14" y="24"/>
                  </a:lnTo>
                  <a:lnTo>
                    <a:pt x="214" y="28"/>
                  </a:lnTo>
                  <a:lnTo>
                    <a:pt x="214" y="30"/>
                  </a:lnTo>
                  <a:lnTo>
                    <a:pt x="212" y="34"/>
                  </a:lnTo>
                  <a:lnTo>
                    <a:pt x="210" y="34"/>
                  </a:lnTo>
                  <a:lnTo>
                    <a:pt x="210" y="36"/>
                  </a:lnTo>
                  <a:lnTo>
                    <a:pt x="210" y="38"/>
                  </a:lnTo>
                  <a:lnTo>
                    <a:pt x="210" y="40"/>
                  </a:lnTo>
                  <a:lnTo>
                    <a:pt x="212" y="44"/>
                  </a:lnTo>
                  <a:lnTo>
                    <a:pt x="212" y="46"/>
                  </a:lnTo>
                  <a:lnTo>
                    <a:pt x="212" y="48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4" y="54"/>
                  </a:lnTo>
                  <a:lnTo>
                    <a:pt x="214" y="56"/>
                  </a:lnTo>
                  <a:lnTo>
                    <a:pt x="216" y="60"/>
                  </a:lnTo>
                  <a:lnTo>
                    <a:pt x="218" y="60"/>
                  </a:lnTo>
                  <a:lnTo>
                    <a:pt x="218" y="60"/>
                  </a:lnTo>
                  <a:lnTo>
                    <a:pt x="220" y="62"/>
                  </a:lnTo>
                  <a:lnTo>
                    <a:pt x="220" y="64"/>
                  </a:lnTo>
                  <a:lnTo>
                    <a:pt x="222" y="74"/>
                  </a:lnTo>
                  <a:lnTo>
                    <a:pt x="224" y="88"/>
                  </a:lnTo>
                  <a:lnTo>
                    <a:pt x="228" y="102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34" y="112"/>
                  </a:lnTo>
                  <a:lnTo>
                    <a:pt x="234" y="116"/>
                  </a:lnTo>
                  <a:lnTo>
                    <a:pt x="234" y="120"/>
                  </a:lnTo>
                  <a:lnTo>
                    <a:pt x="236" y="126"/>
                  </a:lnTo>
                  <a:lnTo>
                    <a:pt x="236" y="130"/>
                  </a:lnTo>
                  <a:lnTo>
                    <a:pt x="238" y="134"/>
                  </a:lnTo>
                  <a:lnTo>
                    <a:pt x="238" y="138"/>
                  </a:lnTo>
                  <a:lnTo>
                    <a:pt x="238" y="138"/>
                  </a:lnTo>
                  <a:lnTo>
                    <a:pt x="238" y="140"/>
                  </a:lnTo>
                  <a:lnTo>
                    <a:pt x="240" y="142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50"/>
                  </a:lnTo>
                  <a:lnTo>
                    <a:pt x="244" y="154"/>
                  </a:lnTo>
                  <a:lnTo>
                    <a:pt x="246" y="158"/>
                  </a:lnTo>
                  <a:lnTo>
                    <a:pt x="242" y="166"/>
                  </a:lnTo>
                  <a:lnTo>
                    <a:pt x="242" y="166"/>
                  </a:lnTo>
                  <a:lnTo>
                    <a:pt x="244" y="168"/>
                  </a:lnTo>
                  <a:lnTo>
                    <a:pt x="246" y="170"/>
                  </a:lnTo>
                  <a:lnTo>
                    <a:pt x="246" y="174"/>
                  </a:lnTo>
                  <a:lnTo>
                    <a:pt x="246" y="176"/>
                  </a:lnTo>
                  <a:lnTo>
                    <a:pt x="246" y="180"/>
                  </a:lnTo>
                  <a:lnTo>
                    <a:pt x="248" y="184"/>
                  </a:lnTo>
                  <a:lnTo>
                    <a:pt x="250" y="186"/>
                  </a:lnTo>
                  <a:lnTo>
                    <a:pt x="260" y="200"/>
                  </a:lnTo>
                  <a:lnTo>
                    <a:pt x="192" y="236"/>
                  </a:lnTo>
                  <a:lnTo>
                    <a:pt x="152" y="246"/>
                  </a:lnTo>
                  <a:lnTo>
                    <a:pt x="148" y="230"/>
                  </a:lnTo>
                  <a:lnTo>
                    <a:pt x="120" y="230"/>
                  </a:lnTo>
                  <a:lnTo>
                    <a:pt x="4" y="14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g248a0329ee5_0_37"/>
            <p:cNvSpPr/>
            <p:nvPr/>
          </p:nvSpPr>
          <p:spPr>
            <a:xfrm>
              <a:off x="623" y="2734"/>
              <a:ext cx="112" cy="98"/>
            </a:xfrm>
            <a:custGeom>
              <a:avLst/>
              <a:gdLst/>
              <a:ahLst/>
              <a:cxnLst/>
              <a:rect l="l" t="t" r="r" b="b"/>
              <a:pathLst>
                <a:path w="112" h="98" extrusionOk="0">
                  <a:moveTo>
                    <a:pt x="0" y="94"/>
                  </a:moveTo>
                  <a:lnTo>
                    <a:pt x="0" y="90"/>
                  </a:lnTo>
                  <a:lnTo>
                    <a:pt x="0" y="86"/>
                  </a:lnTo>
                  <a:lnTo>
                    <a:pt x="2" y="82"/>
                  </a:lnTo>
                  <a:lnTo>
                    <a:pt x="4" y="78"/>
                  </a:lnTo>
                  <a:lnTo>
                    <a:pt x="6" y="74"/>
                  </a:lnTo>
                  <a:lnTo>
                    <a:pt x="10" y="70"/>
                  </a:lnTo>
                  <a:lnTo>
                    <a:pt x="16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6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4" y="42"/>
                  </a:lnTo>
                  <a:lnTo>
                    <a:pt x="28" y="36"/>
                  </a:lnTo>
                  <a:lnTo>
                    <a:pt x="30" y="32"/>
                  </a:lnTo>
                  <a:lnTo>
                    <a:pt x="36" y="28"/>
                  </a:lnTo>
                  <a:lnTo>
                    <a:pt x="40" y="26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6" y="4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112" y="6"/>
                  </a:lnTo>
                  <a:lnTo>
                    <a:pt x="112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6" y="18"/>
                  </a:lnTo>
                  <a:lnTo>
                    <a:pt x="84" y="18"/>
                  </a:lnTo>
                  <a:lnTo>
                    <a:pt x="82" y="20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80" y="38"/>
                  </a:lnTo>
                  <a:lnTo>
                    <a:pt x="80" y="44"/>
                  </a:lnTo>
                  <a:lnTo>
                    <a:pt x="80" y="50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2" y="60"/>
                  </a:lnTo>
                  <a:lnTo>
                    <a:pt x="70" y="60"/>
                  </a:lnTo>
                  <a:lnTo>
                    <a:pt x="66" y="60"/>
                  </a:lnTo>
                  <a:lnTo>
                    <a:pt x="64" y="62"/>
                  </a:lnTo>
                  <a:lnTo>
                    <a:pt x="62" y="64"/>
                  </a:lnTo>
                  <a:lnTo>
                    <a:pt x="60" y="68"/>
                  </a:lnTo>
                  <a:lnTo>
                    <a:pt x="60" y="74"/>
                  </a:lnTo>
                  <a:lnTo>
                    <a:pt x="58" y="98"/>
                  </a:lnTo>
                  <a:lnTo>
                    <a:pt x="0" y="9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g248a0329ee5_0_37"/>
            <p:cNvSpPr/>
            <p:nvPr/>
          </p:nvSpPr>
          <p:spPr>
            <a:xfrm>
              <a:off x="617" y="2740"/>
              <a:ext cx="158" cy="182"/>
            </a:xfrm>
            <a:custGeom>
              <a:avLst/>
              <a:gdLst/>
              <a:ahLst/>
              <a:cxnLst/>
              <a:rect l="l" t="t" r="r" b="b"/>
              <a:pathLst>
                <a:path w="158" h="182" extrusionOk="0">
                  <a:moveTo>
                    <a:pt x="0" y="164"/>
                  </a:moveTo>
                  <a:lnTo>
                    <a:pt x="4" y="158"/>
                  </a:lnTo>
                  <a:lnTo>
                    <a:pt x="6" y="154"/>
                  </a:lnTo>
                  <a:lnTo>
                    <a:pt x="10" y="150"/>
                  </a:lnTo>
                  <a:lnTo>
                    <a:pt x="12" y="148"/>
                  </a:lnTo>
                  <a:lnTo>
                    <a:pt x="14" y="146"/>
                  </a:lnTo>
                  <a:lnTo>
                    <a:pt x="16" y="146"/>
                  </a:lnTo>
                  <a:lnTo>
                    <a:pt x="18" y="142"/>
                  </a:lnTo>
                  <a:lnTo>
                    <a:pt x="18" y="138"/>
                  </a:lnTo>
                  <a:lnTo>
                    <a:pt x="18" y="132"/>
                  </a:lnTo>
                  <a:lnTo>
                    <a:pt x="16" y="128"/>
                  </a:lnTo>
                  <a:lnTo>
                    <a:pt x="14" y="124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6" y="110"/>
                  </a:lnTo>
                  <a:lnTo>
                    <a:pt x="16" y="96"/>
                  </a:lnTo>
                  <a:lnTo>
                    <a:pt x="6" y="88"/>
                  </a:lnTo>
                  <a:lnTo>
                    <a:pt x="14" y="88"/>
                  </a:lnTo>
                  <a:lnTo>
                    <a:pt x="64" y="92"/>
                  </a:lnTo>
                  <a:lnTo>
                    <a:pt x="66" y="68"/>
                  </a:lnTo>
                  <a:lnTo>
                    <a:pt x="66" y="62"/>
                  </a:lnTo>
                  <a:lnTo>
                    <a:pt x="68" y="58"/>
                  </a:lnTo>
                  <a:lnTo>
                    <a:pt x="70" y="56"/>
                  </a:lnTo>
                  <a:lnTo>
                    <a:pt x="72" y="54"/>
                  </a:lnTo>
                  <a:lnTo>
                    <a:pt x="76" y="54"/>
                  </a:lnTo>
                  <a:lnTo>
                    <a:pt x="78" y="54"/>
                  </a:lnTo>
                  <a:lnTo>
                    <a:pt x="80" y="54"/>
                  </a:lnTo>
                  <a:lnTo>
                    <a:pt x="82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6" y="52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6" y="44"/>
                  </a:lnTo>
                  <a:lnTo>
                    <a:pt x="86" y="38"/>
                  </a:lnTo>
                  <a:lnTo>
                    <a:pt x="86" y="32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118" y="14"/>
                  </a:lnTo>
                  <a:lnTo>
                    <a:pt x="118" y="4"/>
                  </a:lnTo>
                  <a:lnTo>
                    <a:pt x="118" y="0"/>
                  </a:lnTo>
                  <a:lnTo>
                    <a:pt x="15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6" y="28"/>
                  </a:lnTo>
                  <a:lnTo>
                    <a:pt x="136" y="30"/>
                  </a:lnTo>
                  <a:lnTo>
                    <a:pt x="136" y="32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4" y="146"/>
                  </a:lnTo>
                  <a:lnTo>
                    <a:pt x="144" y="148"/>
                  </a:lnTo>
                  <a:lnTo>
                    <a:pt x="146" y="152"/>
                  </a:lnTo>
                  <a:lnTo>
                    <a:pt x="146" y="156"/>
                  </a:lnTo>
                  <a:lnTo>
                    <a:pt x="140" y="164"/>
                  </a:lnTo>
                  <a:lnTo>
                    <a:pt x="88" y="158"/>
                  </a:lnTo>
                  <a:lnTo>
                    <a:pt x="88" y="158"/>
                  </a:lnTo>
                  <a:lnTo>
                    <a:pt x="86" y="160"/>
                  </a:lnTo>
                  <a:lnTo>
                    <a:pt x="84" y="162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8" y="160"/>
                  </a:lnTo>
                  <a:lnTo>
                    <a:pt x="76" y="162"/>
                  </a:lnTo>
                  <a:lnTo>
                    <a:pt x="76" y="162"/>
                  </a:lnTo>
                  <a:lnTo>
                    <a:pt x="76" y="166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4" y="172"/>
                  </a:lnTo>
                  <a:lnTo>
                    <a:pt x="72" y="172"/>
                  </a:lnTo>
                  <a:lnTo>
                    <a:pt x="72" y="174"/>
                  </a:lnTo>
                  <a:lnTo>
                    <a:pt x="70" y="176"/>
                  </a:lnTo>
                  <a:lnTo>
                    <a:pt x="68" y="178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2" y="182"/>
                  </a:lnTo>
                  <a:lnTo>
                    <a:pt x="62" y="180"/>
                  </a:lnTo>
                  <a:lnTo>
                    <a:pt x="60" y="178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0" y="176"/>
                  </a:lnTo>
                  <a:lnTo>
                    <a:pt x="46" y="172"/>
                  </a:lnTo>
                  <a:lnTo>
                    <a:pt x="44" y="166"/>
                  </a:lnTo>
                  <a:lnTo>
                    <a:pt x="42" y="166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2" y="158"/>
                  </a:lnTo>
                  <a:lnTo>
                    <a:pt x="26" y="156"/>
                  </a:lnTo>
                  <a:lnTo>
                    <a:pt x="20" y="156"/>
                  </a:lnTo>
                  <a:lnTo>
                    <a:pt x="0" y="16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g248a0329ee5_0_37"/>
            <p:cNvSpPr/>
            <p:nvPr/>
          </p:nvSpPr>
          <p:spPr>
            <a:xfrm>
              <a:off x="631" y="2938"/>
              <a:ext cx="40" cy="28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4" y="0"/>
                  </a:move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8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6"/>
                  </a:lnTo>
                  <a:lnTo>
                    <a:pt x="10" y="22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28" y="24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2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g248a0329ee5_0_37"/>
            <p:cNvSpPr/>
            <p:nvPr/>
          </p:nvSpPr>
          <p:spPr>
            <a:xfrm>
              <a:off x="617" y="2896"/>
              <a:ext cx="66" cy="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30"/>
                  </a:moveTo>
                  <a:lnTo>
                    <a:pt x="2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6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6" y="22"/>
                  </a:lnTo>
                  <a:lnTo>
                    <a:pt x="60" y="24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6" y="42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58" y="44"/>
                  </a:lnTo>
                  <a:lnTo>
                    <a:pt x="50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2" y="46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40"/>
                  </a:lnTo>
                  <a:lnTo>
                    <a:pt x="4" y="36"/>
                  </a:lnTo>
                  <a:lnTo>
                    <a:pt x="2" y="3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g248a0329ee5_0_37"/>
            <p:cNvSpPr/>
            <p:nvPr/>
          </p:nvSpPr>
          <p:spPr>
            <a:xfrm>
              <a:off x="621" y="2916"/>
              <a:ext cx="42" cy="10"/>
            </a:xfrm>
            <a:custGeom>
              <a:avLst/>
              <a:gdLst/>
              <a:ahLst/>
              <a:cxnLst/>
              <a:rect l="l" t="t" r="r" b="b"/>
              <a:pathLst>
                <a:path w="42" h="10" extrusionOk="0">
                  <a:moveTo>
                    <a:pt x="0" y="0"/>
                  </a:move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248a0329ee5_0_37"/>
            <p:cNvSpPr/>
            <p:nvPr/>
          </p:nvSpPr>
          <p:spPr>
            <a:xfrm>
              <a:off x="697" y="3000"/>
              <a:ext cx="84" cy="56"/>
            </a:xfrm>
            <a:custGeom>
              <a:avLst/>
              <a:gdLst/>
              <a:ahLst/>
              <a:cxnLst/>
              <a:rect l="l" t="t" r="r" b="b"/>
              <a:pathLst>
                <a:path w="84" h="56" extrusionOk="0">
                  <a:moveTo>
                    <a:pt x="24" y="44"/>
                  </a:moveTo>
                  <a:lnTo>
                    <a:pt x="22" y="3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2" y="6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0" y="26"/>
                  </a:lnTo>
                  <a:lnTo>
                    <a:pt x="82" y="30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2" y="42"/>
                  </a:lnTo>
                  <a:lnTo>
                    <a:pt x="80" y="44"/>
                  </a:lnTo>
                  <a:lnTo>
                    <a:pt x="80" y="4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4" y="56"/>
                  </a:lnTo>
                  <a:lnTo>
                    <a:pt x="38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28" y="50"/>
                  </a:lnTo>
                  <a:lnTo>
                    <a:pt x="26" y="48"/>
                  </a:lnTo>
                  <a:lnTo>
                    <a:pt x="24" y="4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g248a0329ee5_0_37"/>
            <p:cNvSpPr/>
            <p:nvPr/>
          </p:nvSpPr>
          <p:spPr>
            <a:xfrm>
              <a:off x="679" y="2976"/>
              <a:ext cx="36" cy="44"/>
            </a:xfrm>
            <a:custGeom>
              <a:avLst/>
              <a:gdLst/>
              <a:ahLst/>
              <a:cxnLst/>
              <a:rect l="l" t="t" r="r" b="b"/>
              <a:pathLst>
                <a:path w="36" h="44" extrusionOk="0">
                  <a:moveTo>
                    <a:pt x="0" y="18"/>
                  </a:move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20"/>
                  </a:lnTo>
                  <a:lnTo>
                    <a:pt x="34" y="28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8" y="38"/>
                  </a:lnTo>
                  <a:lnTo>
                    <a:pt x="24" y="40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0" y="1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g248a0329ee5_0_37"/>
            <p:cNvSpPr/>
            <p:nvPr/>
          </p:nvSpPr>
          <p:spPr>
            <a:xfrm>
              <a:off x="647" y="2940"/>
              <a:ext cx="100" cy="70"/>
            </a:xfrm>
            <a:custGeom>
              <a:avLst/>
              <a:gdLst/>
              <a:ahLst/>
              <a:cxnLst/>
              <a:rect l="l" t="t" r="r" b="b"/>
              <a:pathLst>
                <a:path w="100" h="70" extrusionOk="0">
                  <a:moveTo>
                    <a:pt x="18" y="40"/>
                  </a:moveTo>
                  <a:lnTo>
                    <a:pt x="0" y="26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8" y="8"/>
                  </a:lnTo>
                  <a:lnTo>
                    <a:pt x="78" y="10"/>
                  </a:lnTo>
                  <a:lnTo>
                    <a:pt x="80" y="14"/>
                  </a:lnTo>
                  <a:lnTo>
                    <a:pt x="82" y="18"/>
                  </a:lnTo>
                  <a:lnTo>
                    <a:pt x="84" y="22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90" y="36"/>
                  </a:lnTo>
                  <a:lnTo>
                    <a:pt x="92" y="40"/>
                  </a:lnTo>
                  <a:lnTo>
                    <a:pt x="96" y="50"/>
                  </a:lnTo>
                  <a:lnTo>
                    <a:pt x="98" y="58"/>
                  </a:lnTo>
                  <a:lnTo>
                    <a:pt x="100" y="64"/>
                  </a:lnTo>
                  <a:lnTo>
                    <a:pt x="98" y="68"/>
                  </a:lnTo>
                  <a:lnTo>
                    <a:pt x="96" y="70"/>
                  </a:lnTo>
                  <a:lnTo>
                    <a:pt x="92" y="70"/>
                  </a:lnTo>
                  <a:lnTo>
                    <a:pt x="88" y="66"/>
                  </a:lnTo>
                  <a:lnTo>
                    <a:pt x="82" y="64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4"/>
                  </a:lnTo>
                  <a:lnTo>
                    <a:pt x="68" y="50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2" y="40"/>
                  </a:lnTo>
                  <a:lnTo>
                    <a:pt x="58" y="38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4" y="38"/>
                  </a:lnTo>
                  <a:lnTo>
                    <a:pt x="40" y="40"/>
                  </a:lnTo>
                  <a:lnTo>
                    <a:pt x="36" y="42"/>
                  </a:lnTo>
                  <a:lnTo>
                    <a:pt x="32" y="46"/>
                  </a:lnTo>
                  <a:lnTo>
                    <a:pt x="32" y="52"/>
                  </a:lnTo>
                  <a:lnTo>
                    <a:pt x="18" y="4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248a0329ee5_0_37"/>
            <p:cNvSpPr/>
            <p:nvPr/>
          </p:nvSpPr>
          <p:spPr>
            <a:xfrm>
              <a:off x="735" y="2960"/>
              <a:ext cx="84" cy="88"/>
            </a:xfrm>
            <a:custGeom>
              <a:avLst/>
              <a:gdLst/>
              <a:ahLst/>
              <a:cxnLst/>
              <a:rect l="l" t="t" r="r" b="b"/>
              <a:pathLst>
                <a:path w="84" h="88" extrusionOk="0">
                  <a:moveTo>
                    <a:pt x="42" y="86"/>
                  </a:moveTo>
                  <a:lnTo>
                    <a:pt x="42" y="84"/>
                  </a:lnTo>
                  <a:lnTo>
                    <a:pt x="44" y="82"/>
                  </a:lnTo>
                  <a:lnTo>
                    <a:pt x="44" y="78"/>
                  </a:lnTo>
                  <a:lnTo>
                    <a:pt x="46" y="74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2" y="66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28" y="62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18" y="42"/>
                  </a:lnTo>
                  <a:lnTo>
                    <a:pt x="14" y="44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8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76" y="8"/>
                  </a:lnTo>
                  <a:lnTo>
                    <a:pt x="78" y="12"/>
                  </a:lnTo>
                  <a:lnTo>
                    <a:pt x="80" y="20"/>
                  </a:lnTo>
                  <a:lnTo>
                    <a:pt x="82" y="32"/>
                  </a:lnTo>
                  <a:lnTo>
                    <a:pt x="80" y="42"/>
                  </a:lnTo>
                  <a:lnTo>
                    <a:pt x="80" y="46"/>
                  </a:lnTo>
                  <a:lnTo>
                    <a:pt x="78" y="56"/>
                  </a:lnTo>
                  <a:lnTo>
                    <a:pt x="76" y="68"/>
                  </a:lnTo>
                  <a:lnTo>
                    <a:pt x="78" y="76"/>
                  </a:lnTo>
                  <a:lnTo>
                    <a:pt x="84" y="88"/>
                  </a:lnTo>
                  <a:lnTo>
                    <a:pt x="66" y="82"/>
                  </a:lnTo>
                  <a:lnTo>
                    <a:pt x="42" y="8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248a0329ee5_0_37"/>
            <p:cNvSpPr/>
            <p:nvPr/>
          </p:nvSpPr>
          <p:spPr>
            <a:xfrm>
              <a:off x="773" y="2924"/>
              <a:ext cx="74" cy="38"/>
            </a:xfrm>
            <a:custGeom>
              <a:avLst/>
              <a:gdLst/>
              <a:ahLst/>
              <a:cxnLst/>
              <a:rect l="l" t="t" r="r" b="b"/>
              <a:pathLst>
                <a:path w="74" h="38" extrusionOk="0">
                  <a:moveTo>
                    <a:pt x="28" y="8"/>
                  </a:moveTo>
                  <a:lnTo>
                    <a:pt x="28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50" y="20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22"/>
                  </a:lnTo>
                  <a:lnTo>
                    <a:pt x="68" y="22"/>
                  </a:lnTo>
                  <a:lnTo>
                    <a:pt x="70" y="22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8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248a0329ee5_0_37"/>
            <p:cNvSpPr/>
            <p:nvPr/>
          </p:nvSpPr>
          <p:spPr>
            <a:xfrm>
              <a:off x="809" y="2944"/>
              <a:ext cx="32" cy="106"/>
            </a:xfrm>
            <a:custGeom>
              <a:avLst/>
              <a:gdLst/>
              <a:ahLst/>
              <a:cxnLst/>
              <a:rect l="l" t="t" r="r" b="b"/>
              <a:pathLst>
                <a:path w="32" h="106" extrusionOk="0">
                  <a:moveTo>
                    <a:pt x="14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8" y="50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4" y="68"/>
                  </a:lnTo>
                  <a:lnTo>
                    <a:pt x="4" y="74"/>
                  </a:lnTo>
                  <a:lnTo>
                    <a:pt x="2" y="80"/>
                  </a:lnTo>
                  <a:lnTo>
                    <a:pt x="2" y="88"/>
                  </a:lnTo>
                  <a:lnTo>
                    <a:pt x="10" y="104"/>
                  </a:lnTo>
                  <a:lnTo>
                    <a:pt x="28" y="106"/>
                  </a:lnTo>
                  <a:lnTo>
                    <a:pt x="28" y="102"/>
                  </a:lnTo>
                  <a:lnTo>
                    <a:pt x="30" y="88"/>
                  </a:lnTo>
                  <a:lnTo>
                    <a:pt x="32" y="74"/>
                  </a:lnTo>
                  <a:lnTo>
                    <a:pt x="32" y="62"/>
                  </a:lnTo>
                  <a:lnTo>
                    <a:pt x="32" y="50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24" y="8"/>
                  </a:lnTo>
                  <a:lnTo>
                    <a:pt x="20" y="2"/>
                  </a:lnTo>
                  <a:lnTo>
                    <a:pt x="1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248a0329ee5_0_37"/>
            <p:cNvSpPr/>
            <p:nvPr/>
          </p:nvSpPr>
          <p:spPr>
            <a:xfrm>
              <a:off x="829" y="2944"/>
              <a:ext cx="26" cy="106"/>
            </a:xfrm>
            <a:custGeom>
              <a:avLst/>
              <a:gdLst/>
              <a:ahLst/>
              <a:cxnLst/>
              <a:rect l="l" t="t" r="r" b="b"/>
              <a:pathLst>
                <a:path w="26" h="106" extrusionOk="0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8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36"/>
                  </a:lnTo>
                  <a:lnTo>
                    <a:pt x="26" y="42"/>
                  </a:lnTo>
                  <a:lnTo>
                    <a:pt x="26" y="56"/>
                  </a:lnTo>
                  <a:lnTo>
                    <a:pt x="26" y="74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18" y="100"/>
                  </a:lnTo>
                  <a:lnTo>
                    <a:pt x="14" y="102"/>
                  </a:lnTo>
                  <a:lnTo>
                    <a:pt x="8" y="106"/>
                  </a:lnTo>
                  <a:lnTo>
                    <a:pt x="8" y="102"/>
                  </a:lnTo>
                  <a:lnTo>
                    <a:pt x="10" y="88"/>
                  </a:lnTo>
                  <a:lnTo>
                    <a:pt x="12" y="74"/>
                  </a:lnTo>
                  <a:lnTo>
                    <a:pt x="12" y="60"/>
                  </a:lnTo>
                  <a:lnTo>
                    <a:pt x="10" y="48"/>
                  </a:lnTo>
                  <a:lnTo>
                    <a:pt x="10" y="40"/>
                  </a:lnTo>
                  <a:lnTo>
                    <a:pt x="10" y="34"/>
                  </a:lnTo>
                  <a:lnTo>
                    <a:pt x="8" y="2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248a0329ee5_0_37"/>
            <p:cNvSpPr/>
            <p:nvPr/>
          </p:nvSpPr>
          <p:spPr>
            <a:xfrm>
              <a:off x="841" y="2938"/>
              <a:ext cx="42" cy="102"/>
            </a:xfrm>
            <a:custGeom>
              <a:avLst/>
              <a:gdLst/>
              <a:ahLst/>
              <a:cxnLst/>
              <a:rect l="l" t="t" r="r" b="b"/>
              <a:pathLst>
                <a:path w="42" h="102" extrusionOk="0">
                  <a:moveTo>
                    <a:pt x="14" y="102"/>
                  </a:moveTo>
                  <a:lnTo>
                    <a:pt x="14" y="96"/>
                  </a:lnTo>
                  <a:lnTo>
                    <a:pt x="14" y="82"/>
                  </a:lnTo>
                  <a:lnTo>
                    <a:pt x="14" y="64"/>
                  </a:lnTo>
                  <a:lnTo>
                    <a:pt x="14" y="46"/>
                  </a:lnTo>
                  <a:lnTo>
                    <a:pt x="14" y="36"/>
                  </a:lnTo>
                  <a:lnTo>
                    <a:pt x="12" y="30"/>
                  </a:lnTo>
                  <a:lnTo>
                    <a:pt x="8" y="24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4" y="16"/>
                  </a:lnTo>
                  <a:lnTo>
                    <a:pt x="40" y="22"/>
                  </a:lnTo>
                  <a:lnTo>
                    <a:pt x="42" y="34"/>
                  </a:lnTo>
                  <a:lnTo>
                    <a:pt x="38" y="48"/>
                  </a:lnTo>
                  <a:lnTo>
                    <a:pt x="38" y="52"/>
                  </a:lnTo>
                  <a:lnTo>
                    <a:pt x="36" y="64"/>
                  </a:lnTo>
                  <a:lnTo>
                    <a:pt x="36" y="82"/>
                  </a:lnTo>
                  <a:lnTo>
                    <a:pt x="34" y="98"/>
                  </a:lnTo>
                  <a:lnTo>
                    <a:pt x="14" y="10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248a0329ee5_0_37"/>
            <p:cNvSpPr/>
            <p:nvPr/>
          </p:nvSpPr>
          <p:spPr>
            <a:xfrm>
              <a:off x="683" y="2614"/>
              <a:ext cx="158" cy="126"/>
            </a:xfrm>
            <a:custGeom>
              <a:avLst/>
              <a:gdLst/>
              <a:ahLst/>
              <a:cxnLst/>
              <a:rect l="l" t="t" r="r" b="b"/>
              <a:pathLst>
                <a:path w="158" h="126" extrusionOk="0">
                  <a:moveTo>
                    <a:pt x="0" y="120"/>
                  </a:moveTo>
                  <a:lnTo>
                    <a:pt x="2" y="118"/>
                  </a:lnTo>
                  <a:lnTo>
                    <a:pt x="2" y="116"/>
                  </a:lnTo>
                  <a:lnTo>
                    <a:pt x="14" y="112"/>
                  </a:lnTo>
                  <a:lnTo>
                    <a:pt x="22" y="106"/>
                  </a:lnTo>
                  <a:lnTo>
                    <a:pt x="30" y="98"/>
                  </a:lnTo>
                  <a:lnTo>
                    <a:pt x="38" y="90"/>
                  </a:lnTo>
                  <a:lnTo>
                    <a:pt x="44" y="82"/>
                  </a:lnTo>
                  <a:lnTo>
                    <a:pt x="46" y="80"/>
                  </a:lnTo>
                  <a:lnTo>
                    <a:pt x="46" y="68"/>
                  </a:lnTo>
                  <a:lnTo>
                    <a:pt x="50" y="60"/>
                  </a:lnTo>
                  <a:lnTo>
                    <a:pt x="56" y="54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4" y="40"/>
                  </a:lnTo>
                  <a:lnTo>
                    <a:pt x="66" y="36"/>
                  </a:lnTo>
                  <a:lnTo>
                    <a:pt x="70" y="34"/>
                  </a:lnTo>
                  <a:lnTo>
                    <a:pt x="74" y="32"/>
                  </a:lnTo>
                  <a:lnTo>
                    <a:pt x="76" y="30"/>
                  </a:lnTo>
                  <a:lnTo>
                    <a:pt x="78" y="3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78" y="8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8" y="4"/>
                  </a:lnTo>
                  <a:lnTo>
                    <a:pt x="92" y="6"/>
                  </a:lnTo>
                  <a:lnTo>
                    <a:pt x="98" y="8"/>
                  </a:lnTo>
                  <a:lnTo>
                    <a:pt x="104" y="10"/>
                  </a:lnTo>
                  <a:lnTo>
                    <a:pt x="114" y="12"/>
                  </a:lnTo>
                  <a:lnTo>
                    <a:pt x="126" y="12"/>
                  </a:lnTo>
                  <a:lnTo>
                    <a:pt x="134" y="12"/>
                  </a:lnTo>
                  <a:lnTo>
                    <a:pt x="136" y="12"/>
                  </a:lnTo>
                  <a:lnTo>
                    <a:pt x="138" y="12"/>
                  </a:lnTo>
                  <a:lnTo>
                    <a:pt x="142" y="14"/>
                  </a:lnTo>
                  <a:lnTo>
                    <a:pt x="144" y="18"/>
                  </a:lnTo>
                  <a:lnTo>
                    <a:pt x="146" y="22"/>
                  </a:lnTo>
                  <a:lnTo>
                    <a:pt x="146" y="28"/>
                  </a:lnTo>
                  <a:lnTo>
                    <a:pt x="146" y="34"/>
                  </a:lnTo>
                  <a:lnTo>
                    <a:pt x="146" y="38"/>
                  </a:lnTo>
                  <a:lnTo>
                    <a:pt x="148" y="42"/>
                  </a:lnTo>
                  <a:lnTo>
                    <a:pt x="150" y="46"/>
                  </a:lnTo>
                  <a:lnTo>
                    <a:pt x="158" y="54"/>
                  </a:lnTo>
                  <a:lnTo>
                    <a:pt x="156" y="54"/>
                  </a:lnTo>
                  <a:lnTo>
                    <a:pt x="154" y="54"/>
                  </a:lnTo>
                  <a:lnTo>
                    <a:pt x="150" y="54"/>
                  </a:lnTo>
                  <a:lnTo>
                    <a:pt x="146" y="54"/>
                  </a:lnTo>
                  <a:lnTo>
                    <a:pt x="142" y="54"/>
                  </a:lnTo>
                  <a:lnTo>
                    <a:pt x="140" y="56"/>
                  </a:lnTo>
                  <a:lnTo>
                    <a:pt x="136" y="58"/>
                  </a:lnTo>
                  <a:lnTo>
                    <a:pt x="136" y="62"/>
                  </a:lnTo>
                  <a:lnTo>
                    <a:pt x="134" y="74"/>
                  </a:lnTo>
                  <a:lnTo>
                    <a:pt x="82" y="92"/>
                  </a:lnTo>
                  <a:lnTo>
                    <a:pt x="68" y="96"/>
                  </a:lnTo>
                  <a:lnTo>
                    <a:pt x="60" y="104"/>
                  </a:lnTo>
                  <a:lnTo>
                    <a:pt x="48" y="110"/>
                  </a:lnTo>
                  <a:lnTo>
                    <a:pt x="52" y="126"/>
                  </a:lnTo>
                  <a:lnTo>
                    <a:pt x="0" y="1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g248a0329ee5_0_37"/>
            <p:cNvSpPr/>
            <p:nvPr/>
          </p:nvSpPr>
          <p:spPr>
            <a:xfrm>
              <a:off x="941" y="2592"/>
              <a:ext cx="52" cy="112"/>
            </a:xfrm>
            <a:custGeom>
              <a:avLst/>
              <a:gdLst/>
              <a:ahLst/>
              <a:cxnLst/>
              <a:rect l="l" t="t" r="r" b="b"/>
              <a:pathLst>
                <a:path w="52" h="112" extrusionOk="0">
                  <a:moveTo>
                    <a:pt x="10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0" y="68"/>
                  </a:lnTo>
                  <a:lnTo>
                    <a:pt x="12" y="76"/>
                  </a:lnTo>
                  <a:lnTo>
                    <a:pt x="14" y="88"/>
                  </a:lnTo>
                  <a:lnTo>
                    <a:pt x="18" y="102"/>
                  </a:lnTo>
                  <a:lnTo>
                    <a:pt x="22" y="112"/>
                  </a:lnTo>
                  <a:lnTo>
                    <a:pt x="24" y="112"/>
                  </a:lnTo>
                  <a:lnTo>
                    <a:pt x="26" y="108"/>
                  </a:lnTo>
                  <a:lnTo>
                    <a:pt x="30" y="106"/>
                  </a:lnTo>
                  <a:lnTo>
                    <a:pt x="34" y="102"/>
                  </a:lnTo>
                  <a:lnTo>
                    <a:pt x="36" y="98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38" y="84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6" y="80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6" y="68"/>
                  </a:lnTo>
                  <a:lnTo>
                    <a:pt x="46" y="64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50" y="22"/>
                  </a:lnTo>
                  <a:lnTo>
                    <a:pt x="52" y="20"/>
                  </a:lnTo>
                  <a:lnTo>
                    <a:pt x="48" y="1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g248a0329ee5_0_37"/>
            <p:cNvSpPr/>
            <p:nvPr/>
          </p:nvSpPr>
          <p:spPr>
            <a:xfrm>
              <a:off x="963" y="2654"/>
              <a:ext cx="206" cy="202"/>
            </a:xfrm>
            <a:custGeom>
              <a:avLst/>
              <a:gdLst/>
              <a:ahLst/>
              <a:cxnLst/>
              <a:rect l="l" t="t" r="r" b="b"/>
              <a:pathLst>
                <a:path w="206" h="202" extrusionOk="0">
                  <a:moveTo>
                    <a:pt x="206" y="34"/>
                  </a:moveTo>
                  <a:lnTo>
                    <a:pt x="200" y="34"/>
                  </a:lnTo>
                  <a:lnTo>
                    <a:pt x="196" y="32"/>
                  </a:lnTo>
                  <a:lnTo>
                    <a:pt x="192" y="30"/>
                  </a:lnTo>
                  <a:lnTo>
                    <a:pt x="186" y="26"/>
                  </a:lnTo>
                  <a:lnTo>
                    <a:pt x="182" y="24"/>
                  </a:lnTo>
                  <a:lnTo>
                    <a:pt x="176" y="24"/>
                  </a:lnTo>
                  <a:lnTo>
                    <a:pt x="174" y="22"/>
                  </a:lnTo>
                  <a:lnTo>
                    <a:pt x="172" y="22"/>
                  </a:lnTo>
                  <a:lnTo>
                    <a:pt x="170" y="22"/>
                  </a:lnTo>
                  <a:lnTo>
                    <a:pt x="166" y="22"/>
                  </a:lnTo>
                  <a:lnTo>
                    <a:pt x="162" y="22"/>
                  </a:lnTo>
                  <a:lnTo>
                    <a:pt x="154" y="24"/>
                  </a:lnTo>
                  <a:lnTo>
                    <a:pt x="148" y="26"/>
                  </a:lnTo>
                  <a:lnTo>
                    <a:pt x="142" y="26"/>
                  </a:lnTo>
                  <a:lnTo>
                    <a:pt x="138" y="28"/>
                  </a:lnTo>
                  <a:lnTo>
                    <a:pt x="138" y="32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38" y="42"/>
                  </a:lnTo>
                  <a:lnTo>
                    <a:pt x="140" y="44"/>
                  </a:lnTo>
                  <a:lnTo>
                    <a:pt x="140" y="46"/>
                  </a:lnTo>
                  <a:lnTo>
                    <a:pt x="140" y="46"/>
                  </a:lnTo>
                  <a:lnTo>
                    <a:pt x="138" y="54"/>
                  </a:lnTo>
                  <a:lnTo>
                    <a:pt x="132" y="56"/>
                  </a:lnTo>
                  <a:lnTo>
                    <a:pt x="122" y="56"/>
                  </a:lnTo>
                  <a:lnTo>
                    <a:pt x="114" y="54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90" y="40"/>
                  </a:lnTo>
                  <a:lnTo>
                    <a:pt x="88" y="36"/>
                  </a:lnTo>
                  <a:lnTo>
                    <a:pt x="86" y="30"/>
                  </a:lnTo>
                  <a:lnTo>
                    <a:pt x="84" y="26"/>
                  </a:lnTo>
                  <a:lnTo>
                    <a:pt x="82" y="22"/>
                  </a:lnTo>
                  <a:lnTo>
                    <a:pt x="80" y="18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58" y="12"/>
                  </a:lnTo>
                  <a:lnTo>
                    <a:pt x="56" y="10"/>
                  </a:lnTo>
                  <a:lnTo>
                    <a:pt x="52" y="8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6" y="34"/>
                  </a:lnTo>
                  <a:lnTo>
                    <a:pt x="14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4" y="72"/>
                  </a:lnTo>
                  <a:lnTo>
                    <a:pt x="6" y="76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10" y="84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2" y="96"/>
                  </a:lnTo>
                  <a:lnTo>
                    <a:pt x="12" y="102"/>
                  </a:lnTo>
                  <a:lnTo>
                    <a:pt x="12" y="106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2" y="110"/>
                  </a:lnTo>
                  <a:lnTo>
                    <a:pt x="14" y="112"/>
                  </a:lnTo>
                  <a:lnTo>
                    <a:pt x="14" y="116"/>
                  </a:lnTo>
                  <a:lnTo>
                    <a:pt x="14" y="122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2" y="142"/>
                  </a:lnTo>
                  <a:lnTo>
                    <a:pt x="36" y="14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48"/>
                  </a:lnTo>
                  <a:lnTo>
                    <a:pt x="44" y="152"/>
                  </a:lnTo>
                  <a:lnTo>
                    <a:pt x="46" y="154"/>
                  </a:lnTo>
                  <a:lnTo>
                    <a:pt x="48" y="158"/>
                  </a:lnTo>
                  <a:lnTo>
                    <a:pt x="76" y="156"/>
                  </a:lnTo>
                  <a:lnTo>
                    <a:pt x="184" y="202"/>
                  </a:lnTo>
                  <a:lnTo>
                    <a:pt x="184" y="184"/>
                  </a:lnTo>
                  <a:lnTo>
                    <a:pt x="206" y="184"/>
                  </a:lnTo>
                  <a:lnTo>
                    <a:pt x="206" y="3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g248a0329ee5_0_37"/>
            <p:cNvSpPr/>
            <p:nvPr/>
          </p:nvSpPr>
          <p:spPr>
            <a:xfrm>
              <a:off x="875" y="2936"/>
              <a:ext cx="146" cy="120"/>
            </a:xfrm>
            <a:custGeom>
              <a:avLst/>
              <a:gdLst/>
              <a:ahLst/>
              <a:cxnLst/>
              <a:rect l="l" t="t" r="r" b="b"/>
              <a:pathLst>
                <a:path w="146" h="120" extrusionOk="0">
                  <a:moveTo>
                    <a:pt x="146" y="0"/>
                  </a:moveTo>
                  <a:lnTo>
                    <a:pt x="142" y="0"/>
                  </a:lnTo>
                  <a:lnTo>
                    <a:pt x="136" y="0"/>
                  </a:lnTo>
                  <a:lnTo>
                    <a:pt x="132" y="2"/>
                  </a:lnTo>
                  <a:lnTo>
                    <a:pt x="126" y="4"/>
                  </a:lnTo>
                  <a:lnTo>
                    <a:pt x="124" y="6"/>
                  </a:lnTo>
                  <a:lnTo>
                    <a:pt x="120" y="6"/>
                  </a:lnTo>
                  <a:lnTo>
                    <a:pt x="120" y="8"/>
                  </a:lnTo>
                  <a:lnTo>
                    <a:pt x="108" y="2"/>
                  </a:lnTo>
                  <a:lnTo>
                    <a:pt x="96" y="4"/>
                  </a:lnTo>
                  <a:lnTo>
                    <a:pt x="88" y="6"/>
                  </a:lnTo>
                  <a:lnTo>
                    <a:pt x="84" y="8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0" y="8"/>
                  </a:lnTo>
                  <a:lnTo>
                    <a:pt x="68" y="12"/>
                  </a:lnTo>
                  <a:lnTo>
                    <a:pt x="64" y="14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46" y="8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0" y="100"/>
                  </a:lnTo>
                  <a:lnTo>
                    <a:pt x="14" y="98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4" y="112"/>
                  </a:lnTo>
                  <a:lnTo>
                    <a:pt x="48" y="118"/>
                  </a:lnTo>
                  <a:lnTo>
                    <a:pt x="52" y="118"/>
                  </a:lnTo>
                  <a:lnTo>
                    <a:pt x="62" y="120"/>
                  </a:lnTo>
                  <a:lnTo>
                    <a:pt x="76" y="120"/>
                  </a:lnTo>
                  <a:lnTo>
                    <a:pt x="86" y="120"/>
                  </a:lnTo>
                  <a:lnTo>
                    <a:pt x="94" y="102"/>
                  </a:lnTo>
                  <a:lnTo>
                    <a:pt x="94" y="88"/>
                  </a:lnTo>
                  <a:lnTo>
                    <a:pt x="96" y="86"/>
                  </a:lnTo>
                  <a:lnTo>
                    <a:pt x="98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8" y="72"/>
                  </a:lnTo>
                  <a:lnTo>
                    <a:pt x="112" y="70"/>
                  </a:lnTo>
                  <a:lnTo>
                    <a:pt x="118" y="68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4" y="72"/>
                  </a:lnTo>
                  <a:lnTo>
                    <a:pt x="126" y="72"/>
                  </a:lnTo>
                  <a:lnTo>
                    <a:pt x="128" y="70"/>
                  </a:lnTo>
                  <a:lnTo>
                    <a:pt x="132" y="68"/>
                  </a:lnTo>
                  <a:lnTo>
                    <a:pt x="136" y="64"/>
                  </a:lnTo>
                  <a:lnTo>
                    <a:pt x="138" y="56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44" y="42"/>
                  </a:lnTo>
                  <a:lnTo>
                    <a:pt x="144" y="36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44" y="18"/>
                  </a:lnTo>
                  <a:lnTo>
                    <a:pt x="144" y="14"/>
                  </a:lnTo>
                  <a:lnTo>
                    <a:pt x="144" y="8"/>
                  </a:lnTo>
                  <a:lnTo>
                    <a:pt x="146" y="4"/>
                  </a:lnTo>
                  <a:lnTo>
                    <a:pt x="146" y="2"/>
                  </a:lnTo>
                  <a:lnTo>
                    <a:pt x="146" y="0"/>
                  </a:lnTo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248a0329ee5_0_37"/>
            <p:cNvSpPr/>
            <p:nvPr/>
          </p:nvSpPr>
          <p:spPr>
            <a:xfrm>
              <a:off x="995" y="2796"/>
              <a:ext cx="52" cy="132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28" y="132"/>
                  </a:moveTo>
                  <a:lnTo>
                    <a:pt x="30" y="118"/>
                  </a:lnTo>
                  <a:lnTo>
                    <a:pt x="30" y="118"/>
                  </a:lnTo>
                  <a:lnTo>
                    <a:pt x="30" y="116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36" y="104"/>
                  </a:lnTo>
                  <a:lnTo>
                    <a:pt x="40" y="100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4" y="80"/>
                  </a:lnTo>
                  <a:lnTo>
                    <a:pt x="44" y="66"/>
                  </a:lnTo>
                  <a:lnTo>
                    <a:pt x="46" y="52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6" y="30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14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g248a0329ee5_0_37"/>
            <p:cNvSpPr/>
            <p:nvPr/>
          </p:nvSpPr>
          <p:spPr>
            <a:xfrm>
              <a:off x="829" y="2796"/>
              <a:ext cx="218" cy="162"/>
            </a:xfrm>
            <a:custGeom>
              <a:avLst/>
              <a:gdLst/>
              <a:ahLst/>
              <a:cxnLst/>
              <a:rect l="l" t="t" r="r" b="b"/>
              <a:pathLst>
                <a:path w="218" h="162" extrusionOk="0">
                  <a:moveTo>
                    <a:pt x="162" y="0"/>
                  </a:moveTo>
                  <a:lnTo>
                    <a:pt x="94" y="36"/>
                  </a:lnTo>
                  <a:lnTo>
                    <a:pt x="90" y="38"/>
                  </a:lnTo>
                  <a:lnTo>
                    <a:pt x="78" y="40"/>
                  </a:lnTo>
                  <a:lnTo>
                    <a:pt x="68" y="42"/>
                  </a:lnTo>
                  <a:lnTo>
                    <a:pt x="62" y="42"/>
                  </a:lnTo>
                  <a:lnTo>
                    <a:pt x="62" y="48"/>
                  </a:lnTo>
                  <a:lnTo>
                    <a:pt x="60" y="62"/>
                  </a:lnTo>
                  <a:lnTo>
                    <a:pt x="56" y="80"/>
                  </a:lnTo>
                  <a:lnTo>
                    <a:pt x="50" y="100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4" y="122"/>
                  </a:lnTo>
                  <a:lnTo>
                    <a:pt x="20" y="122"/>
                  </a:lnTo>
                  <a:lnTo>
                    <a:pt x="18" y="122"/>
                  </a:lnTo>
                  <a:lnTo>
                    <a:pt x="14" y="122"/>
                  </a:lnTo>
                  <a:lnTo>
                    <a:pt x="10" y="122"/>
                  </a:lnTo>
                  <a:lnTo>
                    <a:pt x="6" y="122"/>
                  </a:lnTo>
                  <a:lnTo>
                    <a:pt x="4" y="122"/>
                  </a:lnTo>
                  <a:lnTo>
                    <a:pt x="0" y="128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4" y="132"/>
                  </a:lnTo>
                  <a:lnTo>
                    <a:pt x="6" y="136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40"/>
                  </a:lnTo>
                  <a:lnTo>
                    <a:pt x="10" y="142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6" y="144"/>
                  </a:lnTo>
                  <a:lnTo>
                    <a:pt x="16" y="146"/>
                  </a:lnTo>
                  <a:lnTo>
                    <a:pt x="16" y="150"/>
                  </a:lnTo>
                  <a:lnTo>
                    <a:pt x="26" y="150"/>
                  </a:lnTo>
                  <a:lnTo>
                    <a:pt x="28" y="142"/>
                  </a:lnTo>
                  <a:lnTo>
                    <a:pt x="28" y="144"/>
                  </a:lnTo>
                  <a:lnTo>
                    <a:pt x="30" y="146"/>
                  </a:lnTo>
                  <a:lnTo>
                    <a:pt x="34" y="148"/>
                  </a:lnTo>
                  <a:lnTo>
                    <a:pt x="36" y="150"/>
                  </a:lnTo>
                  <a:lnTo>
                    <a:pt x="38" y="152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4" y="156"/>
                  </a:lnTo>
                  <a:lnTo>
                    <a:pt x="46" y="158"/>
                  </a:lnTo>
                  <a:lnTo>
                    <a:pt x="50" y="162"/>
                  </a:lnTo>
                  <a:lnTo>
                    <a:pt x="50" y="160"/>
                  </a:lnTo>
                  <a:lnTo>
                    <a:pt x="50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62" y="148"/>
                  </a:lnTo>
                  <a:lnTo>
                    <a:pt x="68" y="146"/>
                  </a:lnTo>
                  <a:lnTo>
                    <a:pt x="76" y="146"/>
                  </a:lnTo>
                  <a:lnTo>
                    <a:pt x="82" y="146"/>
                  </a:lnTo>
                  <a:lnTo>
                    <a:pt x="86" y="146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88" y="148"/>
                  </a:lnTo>
                  <a:lnTo>
                    <a:pt x="92" y="148"/>
                  </a:lnTo>
                  <a:lnTo>
                    <a:pt x="96" y="150"/>
                  </a:lnTo>
                  <a:lnTo>
                    <a:pt x="102" y="152"/>
                  </a:lnTo>
                  <a:lnTo>
                    <a:pt x="106" y="154"/>
                  </a:lnTo>
                  <a:lnTo>
                    <a:pt x="108" y="156"/>
                  </a:lnTo>
                  <a:lnTo>
                    <a:pt x="110" y="156"/>
                  </a:lnTo>
                  <a:lnTo>
                    <a:pt x="110" y="154"/>
                  </a:lnTo>
                  <a:lnTo>
                    <a:pt x="114" y="152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6" y="146"/>
                  </a:lnTo>
                  <a:lnTo>
                    <a:pt x="130" y="148"/>
                  </a:lnTo>
                  <a:lnTo>
                    <a:pt x="134" y="146"/>
                  </a:lnTo>
                  <a:lnTo>
                    <a:pt x="144" y="144"/>
                  </a:lnTo>
                  <a:lnTo>
                    <a:pt x="154" y="144"/>
                  </a:lnTo>
                  <a:lnTo>
                    <a:pt x="166" y="148"/>
                  </a:lnTo>
                  <a:lnTo>
                    <a:pt x="168" y="148"/>
                  </a:lnTo>
                  <a:lnTo>
                    <a:pt x="170" y="146"/>
                  </a:lnTo>
                  <a:lnTo>
                    <a:pt x="174" y="144"/>
                  </a:lnTo>
                  <a:lnTo>
                    <a:pt x="178" y="142"/>
                  </a:lnTo>
                  <a:lnTo>
                    <a:pt x="182" y="140"/>
                  </a:lnTo>
                  <a:lnTo>
                    <a:pt x="188" y="140"/>
                  </a:lnTo>
                  <a:lnTo>
                    <a:pt x="192" y="140"/>
                  </a:lnTo>
                  <a:lnTo>
                    <a:pt x="196" y="118"/>
                  </a:lnTo>
                  <a:lnTo>
                    <a:pt x="196" y="118"/>
                  </a:lnTo>
                  <a:lnTo>
                    <a:pt x="196" y="116"/>
                  </a:lnTo>
                  <a:lnTo>
                    <a:pt x="198" y="112"/>
                  </a:lnTo>
                  <a:lnTo>
                    <a:pt x="198" y="108"/>
                  </a:lnTo>
                  <a:lnTo>
                    <a:pt x="202" y="104"/>
                  </a:lnTo>
                  <a:lnTo>
                    <a:pt x="206" y="100"/>
                  </a:lnTo>
                  <a:lnTo>
                    <a:pt x="210" y="96"/>
                  </a:lnTo>
                  <a:lnTo>
                    <a:pt x="210" y="92"/>
                  </a:lnTo>
                  <a:lnTo>
                    <a:pt x="210" y="80"/>
                  </a:lnTo>
                  <a:lnTo>
                    <a:pt x="210" y="66"/>
                  </a:lnTo>
                  <a:lnTo>
                    <a:pt x="212" y="5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6" y="40"/>
                  </a:lnTo>
                  <a:lnTo>
                    <a:pt x="214" y="36"/>
                  </a:lnTo>
                  <a:lnTo>
                    <a:pt x="212" y="30"/>
                  </a:lnTo>
                  <a:lnTo>
                    <a:pt x="210" y="24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182" y="16"/>
                  </a:lnTo>
                  <a:lnTo>
                    <a:pt x="182" y="14"/>
                  </a:lnTo>
                  <a:lnTo>
                    <a:pt x="180" y="12"/>
                  </a:lnTo>
                  <a:lnTo>
                    <a:pt x="178" y="8"/>
                  </a:lnTo>
                  <a:lnTo>
                    <a:pt x="174" y="4"/>
                  </a:lnTo>
                  <a:lnTo>
                    <a:pt x="170" y="2"/>
                  </a:lnTo>
                  <a:lnTo>
                    <a:pt x="166" y="0"/>
                  </a:lnTo>
                  <a:lnTo>
                    <a:pt x="16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g248a0329ee5_0_37"/>
            <p:cNvSpPr/>
            <p:nvPr/>
          </p:nvSpPr>
          <p:spPr>
            <a:xfrm>
              <a:off x="961" y="2936"/>
              <a:ext cx="88" cy="148"/>
            </a:xfrm>
            <a:custGeom>
              <a:avLst/>
              <a:gdLst/>
              <a:ahLst/>
              <a:cxnLst/>
              <a:rect l="l" t="t" r="r" b="b"/>
              <a:pathLst>
                <a:path w="88" h="148" extrusionOk="0">
                  <a:moveTo>
                    <a:pt x="60" y="0"/>
                  </a:moveTo>
                  <a:lnTo>
                    <a:pt x="60" y="2"/>
                  </a:lnTo>
                  <a:lnTo>
                    <a:pt x="60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2" y="56"/>
                  </a:lnTo>
                  <a:lnTo>
                    <a:pt x="50" y="64"/>
                  </a:lnTo>
                  <a:lnTo>
                    <a:pt x="46" y="68"/>
                  </a:lnTo>
                  <a:lnTo>
                    <a:pt x="42" y="70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2" y="72"/>
                  </a:lnTo>
                  <a:lnTo>
                    <a:pt x="18" y="76"/>
                  </a:lnTo>
                  <a:lnTo>
                    <a:pt x="14" y="80"/>
                  </a:lnTo>
                  <a:lnTo>
                    <a:pt x="12" y="84"/>
                  </a:lnTo>
                  <a:lnTo>
                    <a:pt x="10" y="86"/>
                  </a:lnTo>
                  <a:lnTo>
                    <a:pt x="8" y="88"/>
                  </a:lnTo>
                  <a:lnTo>
                    <a:pt x="8" y="102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2" y="130"/>
                  </a:lnTo>
                  <a:lnTo>
                    <a:pt x="6" y="132"/>
                  </a:lnTo>
                  <a:lnTo>
                    <a:pt x="10" y="134"/>
                  </a:lnTo>
                  <a:lnTo>
                    <a:pt x="12" y="134"/>
                  </a:lnTo>
                  <a:lnTo>
                    <a:pt x="14" y="136"/>
                  </a:lnTo>
                  <a:lnTo>
                    <a:pt x="16" y="138"/>
                  </a:lnTo>
                  <a:lnTo>
                    <a:pt x="18" y="140"/>
                  </a:lnTo>
                  <a:lnTo>
                    <a:pt x="18" y="144"/>
                  </a:lnTo>
                  <a:lnTo>
                    <a:pt x="18" y="148"/>
                  </a:lnTo>
                  <a:lnTo>
                    <a:pt x="22" y="148"/>
                  </a:lnTo>
                  <a:lnTo>
                    <a:pt x="36" y="148"/>
                  </a:lnTo>
                  <a:lnTo>
                    <a:pt x="52" y="146"/>
                  </a:lnTo>
                  <a:lnTo>
                    <a:pt x="70" y="146"/>
                  </a:lnTo>
                  <a:lnTo>
                    <a:pt x="88" y="146"/>
                  </a:lnTo>
                  <a:lnTo>
                    <a:pt x="86" y="144"/>
                  </a:lnTo>
                  <a:lnTo>
                    <a:pt x="86" y="142"/>
                  </a:lnTo>
                  <a:lnTo>
                    <a:pt x="88" y="138"/>
                  </a:lnTo>
                  <a:lnTo>
                    <a:pt x="88" y="134"/>
                  </a:lnTo>
                  <a:lnTo>
                    <a:pt x="88" y="134"/>
                  </a:lnTo>
                  <a:lnTo>
                    <a:pt x="84" y="132"/>
                  </a:lnTo>
                  <a:lnTo>
                    <a:pt x="82" y="130"/>
                  </a:lnTo>
                  <a:lnTo>
                    <a:pt x="78" y="126"/>
                  </a:lnTo>
                  <a:lnTo>
                    <a:pt x="74" y="122"/>
                  </a:lnTo>
                  <a:lnTo>
                    <a:pt x="70" y="116"/>
                  </a:lnTo>
                  <a:lnTo>
                    <a:pt x="68" y="110"/>
                  </a:lnTo>
                  <a:lnTo>
                    <a:pt x="66" y="102"/>
                  </a:lnTo>
                  <a:lnTo>
                    <a:pt x="62" y="100"/>
                  </a:lnTo>
                  <a:lnTo>
                    <a:pt x="66" y="100"/>
                  </a:lnTo>
                  <a:lnTo>
                    <a:pt x="66" y="98"/>
                  </a:lnTo>
                  <a:lnTo>
                    <a:pt x="68" y="96"/>
                  </a:lnTo>
                  <a:lnTo>
                    <a:pt x="70" y="94"/>
                  </a:lnTo>
                  <a:lnTo>
                    <a:pt x="70" y="90"/>
                  </a:lnTo>
                  <a:lnTo>
                    <a:pt x="72" y="86"/>
                  </a:lnTo>
                  <a:lnTo>
                    <a:pt x="72" y="82"/>
                  </a:lnTo>
                  <a:lnTo>
                    <a:pt x="70" y="78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6" y="74"/>
                  </a:lnTo>
                  <a:lnTo>
                    <a:pt x="64" y="72"/>
                  </a:lnTo>
                  <a:lnTo>
                    <a:pt x="62" y="68"/>
                  </a:lnTo>
                  <a:lnTo>
                    <a:pt x="62" y="64"/>
                  </a:lnTo>
                  <a:lnTo>
                    <a:pt x="62" y="58"/>
                  </a:lnTo>
                  <a:lnTo>
                    <a:pt x="64" y="58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72" y="58"/>
                  </a:lnTo>
                  <a:lnTo>
                    <a:pt x="74" y="56"/>
                  </a:lnTo>
                  <a:lnTo>
                    <a:pt x="78" y="54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6" y="42"/>
                  </a:lnTo>
                  <a:lnTo>
                    <a:pt x="74" y="40"/>
                  </a:lnTo>
                  <a:lnTo>
                    <a:pt x="72" y="34"/>
                  </a:lnTo>
                  <a:lnTo>
                    <a:pt x="72" y="30"/>
                  </a:lnTo>
                  <a:lnTo>
                    <a:pt x="72" y="2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248a0329ee5_0_37"/>
            <p:cNvSpPr/>
            <p:nvPr/>
          </p:nvSpPr>
          <p:spPr>
            <a:xfrm>
              <a:off x="1021" y="2810"/>
              <a:ext cx="126" cy="212"/>
            </a:xfrm>
            <a:custGeom>
              <a:avLst/>
              <a:gdLst/>
              <a:ahLst/>
              <a:cxnLst/>
              <a:rect l="l" t="t" r="r" b="b"/>
              <a:pathLst>
                <a:path w="126" h="212" extrusionOk="0">
                  <a:moveTo>
                    <a:pt x="18" y="0"/>
                  </a:moveTo>
                  <a:lnTo>
                    <a:pt x="126" y="46"/>
                  </a:lnTo>
                  <a:lnTo>
                    <a:pt x="124" y="90"/>
                  </a:lnTo>
                  <a:lnTo>
                    <a:pt x="124" y="90"/>
                  </a:lnTo>
                  <a:lnTo>
                    <a:pt x="122" y="90"/>
                  </a:lnTo>
                  <a:lnTo>
                    <a:pt x="120" y="88"/>
                  </a:lnTo>
                  <a:lnTo>
                    <a:pt x="116" y="88"/>
                  </a:lnTo>
                  <a:lnTo>
                    <a:pt x="112" y="90"/>
                  </a:lnTo>
                  <a:lnTo>
                    <a:pt x="110" y="90"/>
                  </a:lnTo>
                  <a:lnTo>
                    <a:pt x="108" y="92"/>
                  </a:lnTo>
                  <a:lnTo>
                    <a:pt x="106" y="96"/>
                  </a:lnTo>
                  <a:lnTo>
                    <a:pt x="106" y="98"/>
                  </a:lnTo>
                  <a:lnTo>
                    <a:pt x="106" y="100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2" y="110"/>
                  </a:lnTo>
                  <a:lnTo>
                    <a:pt x="100" y="110"/>
                  </a:lnTo>
                  <a:lnTo>
                    <a:pt x="98" y="114"/>
                  </a:lnTo>
                  <a:lnTo>
                    <a:pt x="96" y="116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100" y="126"/>
                  </a:lnTo>
                  <a:lnTo>
                    <a:pt x="102" y="128"/>
                  </a:lnTo>
                  <a:lnTo>
                    <a:pt x="104" y="132"/>
                  </a:lnTo>
                  <a:lnTo>
                    <a:pt x="104" y="134"/>
                  </a:lnTo>
                  <a:lnTo>
                    <a:pt x="102" y="138"/>
                  </a:lnTo>
                  <a:lnTo>
                    <a:pt x="102" y="144"/>
                  </a:lnTo>
                  <a:lnTo>
                    <a:pt x="102" y="150"/>
                  </a:lnTo>
                  <a:lnTo>
                    <a:pt x="102" y="154"/>
                  </a:lnTo>
                  <a:lnTo>
                    <a:pt x="104" y="158"/>
                  </a:lnTo>
                  <a:lnTo>
                    <a:pt x="104" y="162"/>
                  </a:lnTo>
                  <a:lnTo>
                    <a:pt x="106" y="168"/>
                  </a:lnTo>
                  <a:lnTo>
                    <a:pt x="108" y="172"/>
                  </a:lnTo>
                  <a:lnTo>
                    <a:pt x="108" y="174"/>
                  </a:lnTo>
                  <a:lnTo>
                    <a:pt x="108" y="176"/>
                  </a:lnTo>
                  <a:lnTo>
                    <a:pt x="108" y="176"/>
                  </a:lnTo>
                  <a:lnTo>
                    <a:pt x="104" y="178"/>
                  </a:lnTo>
                  <a:lnTo>
                    <a:pt x="100" y="178"/>
                  </a:lnTo>
                  <a:lnTo>
                    <a:pt x="96" y="180"/>
                  </a:lnTo>
                  <a:lnTo>
                    <a:pt x="92" y="182"/>
                  </a:lnTo>
                  <a:lnTo>
                    <a:pt x="88" y="186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86" y="192"/>
                  </a:lnTo>
                  <a:lnTo>
                    <a:pt x="86" y="194"/>
                  </a:lnTo>
                  <a:lnTo>
                    <a:pt x="84" y="198"/>
                  </a:lnTo>
                  <a:lnTo>
                    <a:pt x="82" y="200"/>
                  </a:lnTo>
                  <a:lnTo>
                    <a:pt x="78" y="202"/>
                  </a:lnTo>
                  <a:lnTo>
                    <a:pt x="74" y="204"/>
                  </a:lnTo>
                  <a:lnTo>
                    <a:pt x="68" y="204"/>
                  </a:lnTo>
                  <a:lnTo>
                    <a:pt x="68" y="202"/>
                  </a:lnTo>
                  <a:lnTo>
                    <a:pt x="66" y="202"/>
                  </a:lnTo>
                  <a:lnTo>
                    <a:pt x="64" y="202"/>
                  </a:lnTo>
                  <a:lnTo>
                    <a:pt x="60" y="200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56" y="204"/>
                  </a:lnTo>
                  <a:lnTo>
                    <a:pt x="46" y="208"/>
                  </a:lnTo>
                  <a:lnTo>
                    <a:pt x="32" y="210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0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6" y="202"/>
                  </a:lnTo>
                  <a:lnTo>
                    <a:pt x="6" y="200"/>
                  </a:lnTo>
                  <a:lnTo>
                    <a:pt x="4" y="198"/>
                  </a:lnTo>
                  <a:lnTo>
                    <a:pt x="2" y="194"/>
                  </a:lnTo>
                  <a:lnTo>
                    <a:pt x="2" y="190"/>
                  </a:lnTo>
                  <a:lnTo>
                    <a:pt x="2" y="184"/>
                  </a:lnTo>
                  <a:lnTo>
                    <a:pt x="4" y="184"/>
                  </a:lnTo>
                  <a:lnTo>
                    <a:pt x="6" y="186"/>
                  </a:lnTo>
                  <a:lnTo>
                    <a:pt x="8" y="184"/>
                  </a:lnTo>
                  <a:lnTo>
                    <a:pt x="12" y="184"/>
                  </a:lnTo>
                  <a:lnTo>
                    <a:pt x="14" y="182"/>
                  </a:lnTo>
                  <a:lnTo>
                    <a:pt x="18" y="180"/>
                  </a:lnTo>
                  <a:lnTo>
                    <a:pt x="18" y="176"/>
                  </a:lnTo>
                  <a:lnTo>
                    <a:pt x="18" y="174"/>
                  </a:lnTo>
                  <a:lnTo>
                    <a:pt x="18" y="172"/>
                  </a:lnTo>
                  <a:lnTo>
                    <a:pt x="16" y="168"/>
                  </a:lnTo>
                  <a:lnTo>
                    <a:pt x="14" y="162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4" y="144"/>
                  </a:lnTo>
                  <a:lnTo>
                    <a:pt x="12" y="140"/>
                  </a:lnTo>
                  <a:lnTo>
                    <a:pt x="12" y="136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8" y="130"/>
                  </a:lnTo>
                  <a:lnTo>
                    <a:pt x="6" y="128"/>
                  </a:lnTo>
                  <a:lnTo>
                    <a:pt x="4" y="126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0"/>
                  </a:lnTo>
                  <a:lnTo>
                    <a:pt x="4" y="114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6" y="96"/>
                  </a:lnTo>
                  <a:lnTo>
                    <a:pt x="8" y="92"/>
                  </a:lnTo>
                  <a:lnTo>
                    <a:pt x="12" y="88"/>
                  </a:lnTo>
                  <a:lnTo>
                    <a:pt x="18" y="82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50"/>
                  </a:lnTo>
                  <a:lnTo>
                    <a:pt x="20" y="38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0" y="16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g248a0329ee5_0_37"/>
            <p:cNvSpPr/>
            <p:nvPr/>
          </p:nvSpPr>
          <p:spPr>
            <a:xfrm>
              <a:off x="1119" y="2816"/>
              <a:ext cx="218" cy="250"/>
            </a:xfrm>
            <a:custGeom>
              <a:avLst/>
              <a:gdLst/>
              <a:ahLst/>
              <a:cxnLst/>
              <a:rect l="l" t="t" r="r" b="b"/>
              <a:pathLst>
                <a:path w="218" h="250" extrusionOk="0">
                  <a:moveTo>
                    <a:pt x="188" y="0"/>
                  </a:moveTo>
                  <a:lnTo>
                    <a:pt x="188" y="2"/>
                  </a:lnTo>
                  <a:lnTo>
                    <a:pt x="186" y="4"/>
                  </a:lnTo>
                  <a:lnTo>
                    <a:pt x="184" y="8"/>
                  </a:lnTo>
                  <a:lnTo>
                    <a:pt x="180" y="12"/>
                  </a:lnTo>
                  <a:lnTo>
                    <a:pt x="174" y="16"/>
                  </a:lnTo>
                  <a:lnTo>
                    <a:pt x="168" y="20"/>
                  </a:lnTo>
                  <a:lnTo>
                    <a:pt x="160" y="22"/>
                  </a:lnTo>
                  <a:lnTo>
                    <a:pt x="28" y="22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4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4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8" y="94"/>
                  </a:lnTo>
                  <a:lnTo>
                    <a:pt x="8" y="98"/>
                  </a:lnTo>
                  <a:lnTo>
                    <a:pt x="6" y="100"/>
                  </a:lnTo>
                  <a:lnTo>
                    <a:pt x="6" y="102"/>
                  </a:lnTo>
                  <a:lnTo>
                    <a:pt x="4" y="104"/>
                  </a:lnTo>
                  <a:lnTo>
                    <a:pt x="2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4" y="122"/>
                  </a:lnTo>
                  <a:lnTo>
                    <a:pt x="4" y="122"/>
                  </a:lnTo>
                  <a:lnTo>
                    <a:pt x="6" y="124"/>
                  </a:lnTo>
                  <a:lnTo>
                    <a:pt x="6" y="128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6"/>
                  </a:lnTo>
                  <a:lnTo>
                    <a:pt x="4" y="140"/>
                  </a:lnTo>
                  <a:lnTo>
                    <a:pt x="4" y="146"/>
                  </a:lnTo>
                  <a:lnTo>
                    <a:pt x="6" y="152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4" y="174"/>
                  </a:lnTo>
                  <a:lnTo>
                    <a:pt x="16" y="178"/>
                  </a:lnTo>
                  <a:lnTo>
                    <a:pt x="20" y="182"/>
                  </a:lnTo>
                  <a:lnTo>
                    <a:pt x="24" y="186"/>
                  </a:lnTo>
                  <a:lnTo>
                    <a:pt x="26" y="190"/>
                  </a:lnTo>
                  <a:lnTo>
                    <a:pt x="30" y="194"/>
                  </a:lnTo>
                  <a:lnTo>
                    <a:pt x="32" y="196"/>
                  </a:lnTo>
                  <a:lnTo>
                    <a:pt x="38" y="204"/>
                  </a:lnTo>
                  <a:lnTo>
                    <a:pt x="44" y="214"/>
                  </a:lnTo>
                  <a:lnTo>
                    <a:pt x="50" y="222"/>
                  </a:lnTo>
                  <a:lnTo>
                    <a:pt x="54" y="228"/>
                  </a:lnTo>
                  <a:lnTo>
                    <a:pt x="54" y="230"/>
                  </a:lnTo>
                  <a:lnTo>
                    <a:pt x="56" y="230"/>
                  </a:lnTo>
                  <a:lnTo>
                    <a:pt x="60" y="234"/>
                  </a:lnTo>
                  <a:lnTo>
                    <a:pt x="62" y="236"/>
                  </a:lnTo>
                  <a:lnTo>
                    <a:pt x="66" y="238"/>
                  </a:lnTo>
                  <a:lnTo>
                    <a:pt x="72" y="240"/>
                  </a:lnTo>
                  <a:lnTo>
                    <a:pt x="76" y="240"/>
                  </a:lnTo>
                  <a:lnTo>
                    <a:pt x="78" y="240"/>
                  </a:lnTo>
                  <a:lnTo>
                    <a:pt x="80" y="242"/>
                  </a:lnTo>
                  <a:lnTo>
                    <a:pt x="84" y="244"/>
                  </a:lnTo>
                  <a:lnTo>
                    <a:pt x="88" y="250"/>
                  </a:lnTo>
                  <a:lnTo>
                    <a:pt x="92" y="250"/>
                  </a:lnTo>
                  <a:lnTo>
                    <a:pt x="102" y="250"/>
                  </a:lnTo>
                  <a:lnTo>
                    <a:pt x="114" y="250"/>
                  </a:lnTo>
                  <a:lnTo>
                    <a:pt x="122" y="250"/>
                  </a:lnTo>
                  <a:lnTo>
                    <a:pt x="126" y="250"/>
                  </a:lnTo>
                  <a:lnTo>
                    <a:pt x="138" y="250"/>
                  </a:lnTo>
                  <a:lnTo>
                    <a:pt x="152" y="248"/>
                  </a:lnTo>
                  <a:lnTo>
                    <a:pt x="168" y="246"/>
                  </a:lnTo>
                  <a:lnTo>
                    <a:pt x="180" y="244"/>
                  </a:lnTo>
                  <a:lnTo>
                    <a:pt x="184" y="240"/>
                  </a:lnTo>
                  <a:lnTo>
                    <a:pt x="182" y="222"/>
                  </a:lnTo>
                  <a:lnTo>
                    <a:pt x="180" y="222"/>
                  </a:lnTo>
                  <a:lnTo>
                    <a:pt x="178" y="218"/>
                  </a:lnTo>
                  <a:lnTo>
                    <a:pt x="176" y="214"/>
                  </a:lnTo>
                  <a:lnTo>
                    <a:pt x="172" y="210"/>
                  </a:lnTo>
                  <a:lnTo>
                    <a:pt x="168" y="204"/>
                  </a:lnTo>
                  <a:lnTo>
                    <a:pt x="164" y="200"/>
                  </a:lnTo>
                  <a:lnTo>
                    <a:pt x="160" y="196"/>
                  </a:lnTo>
                  <a:lnTo>
                    <a:pt x="158" y="194"/>
                  </a:lnTo>
                  <a:lnTo>
                    <a:pt x="156" y="194"/>
                  </a:lnTo>
                  <a:lnTo>
                    <a:pt x="154" y="192"/>
                  </a:lnTo>
                  <a:lnTo>
                    <a:pt x="152" y="190"/>
                  </a:lnTo>
                  <a:lnTo>
                    <a:pt x="152" y="188"/>
                  </a:lnTo>
                  <a:lnTo>
                    <a:pt x="152" y="184"/>
                  </a:lnTo>
                  <a:lnTo>
                    <a:pt x="156" y="182"/>
                  </a:lnTo>
                  <a:lnTo>
                    <a:pt x="156" y="180"/>
                  </a:lnTo>
                  <a:lnTo>
                    <a:pt x="156" y="176"/>
                  </a:lnTo>
                  <a:lnTo>
                    <a:pt x="156" y="172"/>
                  </a:lnTo>
                  <a:lnTo>
                    <a:pt x="156" y="166"/>
                  </a:lnTo>
                  <a:lnTo>
                    <a:pt x="156" y="158"/>
                  </a:lnTo>
                  <a:lnTo>
                    <a:pt x="156" y="158"/>
                  </a:lnTo>
                  <a:lnTo>
                    <a:pt x="158" y="154"/>
                  </a:lnTo>
                  <a:lnTo>
                    <a:pt x="160" y="150"/>
                  </a:lnTo>
                  <a:lnTo>
                    <a:pt x="164" y="144"/>
                  </a:lnTo>
                  <a:lnTo>
                    <a:pt x="168" y="136"/>
                  </a:lnTo>
                  <a:lnTo>
                    <a:pt x="176" y="130"/>
                  </a:lnTo>
                  <a:lnTo>
                    <a:pt x="178" y="128"/>
                  </a:lnTo>
                  <a:lnTo>
                    <a:pt x="182" y="118"/>
                  </a:lnTo>
                  <a:lnTo>
                    <a:pt x="188" y="108"/>
                  </a:lnTo>
                  <a:lnTo>
                    <a:pt x="188" y="98"/>
                  </a:lnTo>
                  <a:lnTo>
                    <a:pt x="190" y="96"/>
                  </a:lnTo>
                  <a:lnTo>
                    <a:pt x="192" y="94"/>
                  </a:lnTo>
                  <a:lnTo>
                    <a:pt x="194" y="90"/>
                  </a:lnTo>
                  <a:lnTo>
                    <a:pt x="198" y="86"/>
                  </a:lnTo>
                  <a:lnTo>
                    <a:pt x="200" y="82"/>
                  </a:lnTo>
                  <a:lnTo>
                    <a:pt x="204" y="80"/>
                  </a:lnTo>
                  <a:lnTo>
                    <a:pt x="206" y="78"/>
                  </a:lnTo>
                  <a:lnTo>
                    <a:pt x="208" y="78"/>
                  </a:lnTo>
                  <a:lnTo>
                    <a:pt x="212" y="76"/>
                  </a:lnTo>
                  <a:lnTo>
                    <a:pt x="214" y="72"/>
                  </a:lnTo>
                  <a:lnTo>
                    <a:pt x="216" y="70"/>
                  </a:lnTo>
                  <a:lnTo>
                    <a:pt x="218" y="68"/>
                  </a:lnTo>
                  <a:lnTo>
                    <a:pt x="218" y="68"/>
                  </a:lnTo>
                  <a:lnTo>
                    <a:pt x="218" y="66"/>
                  </a:lnTo>
                  <a:lnTo>
                    <a:pt x="216" y="64"/>
                  </a:lnTo>
                  <a:lnTo>
                    <a:pt x="214" y="60"/>
                  </a:lnTo>
                  <a:lnTo>
                    <a:pt x="212" y="54"/>
                  </a:lnTo>
                  <a:lnTo>
                    <a:pt x="210" y="50"/>
                  </a:lnTo>
                  <a:lnTo>
                    <a:pt x="206" y="44"/>
                  </a:lnTo>
                  <a:lnTo>
                    <a:pt x="204" y="40"/>
                  </a:lnTo>
                  <a:lnTo>
                    <a:pt x="204" y="38"/>
                  </a:lnTo>
                  <a:lnTo>
                    <a:pt x="202" y="34"/>
                  </a:lnTo>
                  <a:lnTo>
                    <a:pt x="200" y="32"/>
                  </a:lnTo>
                  <a:lnTo>
                    <a:pt x="200" y="28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198" y="18"/>
                  </a:lnTo>
                  <a:lnTo>
                    <a:pt x="196" y="12"/>
                  </a:lnTo>
                  <a:lnTo>
                    <a:pt x="192" y="8"/>
                  </a:lnTo>
                  <a:lnTo>
                    <a:pt x="18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248a0329ee5_0_37"/>
            <p:cNvSpPr/>
            <p:nvPr/>
          </p:nvSpPr>
          <p:spPr>
            <a:xfrm>
              <a:off x="1023" y="2986"/>
              <a:ext cx="148" cy="84"/>
            </a:xfrm>
            <a:custGeom>
              <a:avLst/>
              <a:gdLst/>
              <a:ahLst/>
              <a:cxnLst/>
              <a:rect l="l" t="t" r="r" b="b"/>
              <a:pathLst>
                <a:path w="148" h="84" extrusionOk="0">
                  <a:moveTo>
                    <a:pt x="106" y="0"/>
                  </a:moveTo>
                  <a:lnTo>
                    <a:pt x="106" y="0"/>
                  </a:lnTo>
                  <a:lnTo>
                    <a:pt x="102" y="0"/>
                  </a:lnTo>
                  <a:lnTo>
                    <a:pt x="98" y="2"/>
                  </a:lnTo>
                  <a:lnTo>
                    <a:pt x="94" y="4"/>
                  </a:lnTo>
                  <a:lnTo>
                    <a:pt x="90" y="6"/>
                  </a:lnTo>
                  <a:lnTo>
                    <a:pt x="86" y="10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2" y="22"/>
                  </a:lnTo>
                  <a:lnTo>
                    <a:pt x="78" y="26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58" y="26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2" y="28"/>
                  </a:lnTo>
                  <a:lnTo>
                    <a:pt x="48" y="30"/>
                  </a:lnTo>
                  <a:lnTo>
                    <a:pt x="42" y="32"/>
                  </a:lnTo>
                  <a:lnTo>
                    <a:pt x="36" y="3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0" y="70"/>
                  </a:lnTo>
                  <a:lnTo>
                    <a:pt x="14" y="74"/>
                  </a:lnTo>
                  <a:lnTo>
                    <a:pt x="26" y="8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42" y="68"/>
                  </a:lnTo>
                  <a:lnTo>
                    <a:pt x="44" y="66"/>
                  </a:lnTo>
                  <a:lnTo>
                    <a:pt x="48" y="62"/>
                  </a:lnTo>
                  <a:lnTo>
                    <a:pt x="52" y="60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60" y="62"/>
                  </a:lnTo>
                  <a:lnTo>
                    <a:pt x="60" y="66"/>
                  </a:lnTo>
                  <a:lnTo>
                    <a:pt x="62" y="68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8" y="70"/>
                  </a:lnTo>
                  <a:lnTo>
                    <a:pt x="74" y="68"/>
                  </a:lnTo>
                  <a:lnTo>
                    <a:pt x="80" y="68"/>
                  </a:lnTo>
                  <a:lnTo>
                    <a:pt x="86" y="68"/>
                  </a:lnTo>
                  <a:lnTo>
                    <a:pt x="90" y="68"/>
                  </a:lnTo>
                  <a:lnTo>
                    <a:pt x="118" y="62"/>
                  </a:lnTo>
                  <a:lnTo>
                    <a:pt x="148" y="56"/>
                  </a:lnTo>
                  <a:lnTo>
                    <a:pt x="146" y="52"/>
                  </a:lnTo>
                  <a:lnTo>
                    <a:pt x="140" y="44"/>
                  </a:lnTo>
                  <a:lnTo>
                    <a:pt x="132" y="34"/>
                  </a:lnTo>
                  <a:lnTo>
                    <a:pt x="124" y="22"/>
                  </a:lnTo>
                  <a:lnTo>
                    <a:pt x="122" y="22"/>
                  </a:lnTo>
                  <a:lnTo>
                    <a:pt x="120" y="20"/>
                  </a:lnTo>
                  <a:lnTo>
                    <a:pt x="118" y="16"/>
                  </a:lnTo>
                  <a:lnTo>
                    <a:pt x="114" y="12"/>
                  </a:lnTo>
                  <a:lnTo>
                    <a:pt x="112" y="8"/>
                  </a:lnTo>
                  <a:lnTo>
                    <a:pt x="108" y="2"/>
                  </a:lnTo>
                  <a:lnTo>
                    <a:pt x="10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248a0329ee5_0_37"/>
            <p:cNvSpPr/>
            <p:nvPr/>
          </p:nvSpPr>
          <p:spPr>
            <a:xfrm>
              <a:off x="953" y="3082"/>
              <a:ext cx="74" cy="82"/>
            </a:xfrm>
            <a:custGeom>
              <a:avLst/>
              <a:gdLst/>
              <a:ahLst/>
              <a:cxnLst/>
              <a:rect l="l" t="t" r="r" b="b"/>
              <a:pathLst>
                <a:path w="74" h="82" extrusionOk="0">
                  <a:moveTo>
                    <a:pt x="32" y="2"/>
                  </a:moveTo>
                  <a:lnTo>
                    <a:pt x="52" y="0"/>
                  </a:lnTo>
                  <a:lnTo>
                    <a:pt x="52" y="2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4" y="18"/>
                  </a:lnTo>
                  <a:lnTo>
                    <a:pt x="74" y="22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0" y="26"/>
                  </a:lnTo>
                  <a:lnTo>
                    <a:pt x="68" y="26"/>
                  </a:lnTo>
                  <a:lnTo>
                    <a:pt x="68" y="28"/>
                  </a:lnTo>
                  <a:lnTo>
                    <a:pt x="68" y="30"/>
                  </a:lnTo>
                  <a:lnTo>
                    <a:pt x="68" y="34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2"/>
                  </a:lnTo>
                  <a:lnTo>
                    <a:pt x="74" y="46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0" y="60"/>
                  </a:lnTo>
                  <a:lnTo>
                    <a:pt x="68" y="62"/>
                  </a:lnTo>
                  <a:lnTo>
                    <a:pt x="62" y="64"/>
                  </a:lnTo>
                  <a:lnTo>
                    <a:pt x="56" y="66"/>
                  </a:lnTo>
                  <a:lnTo>
                    <a:pt x="52" y="66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4" y="62"/>
                  </a:lnTo>
                  <a:lnTo>
                    <a:pt x="42" y="68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0" y="7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8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2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g248a0329ee5_0_37"/>
            <p:cNvSpPr/>
            <p:nvPr/>
          </p:nvSpPr>
          <p:spPr>
            <a:xfrm>
              <a:off x="959" y="3084"/>
              <a:ext cx="26" cy="16"/>
            </a:xfrm>
            <a:custGeom>
              <a:avLst/>
              <a:gdLst/>
              <a:ahLst/>
              <a:cxnLst/>
              <a:rect l="l" t="t" r="r" b="b"/>
              <a:pathLst>
                <a:path w="26" h="16" extrusionOk="0">
                  <a:moveTo>
                    <a:pt x="20" y="0"/>
                  </a:move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0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g248a0329ee5_0_37"/>
            <p:cNvSpPr/>
            <p:nvPr/>
          </p:nvSpPr>
          <p:spPr>
            <a:xfrm>
              <a:off x="977" y="3060"/>
              <a:ext cx="88" cy="122"/>
            </a:xfrm>
            <a:custGeom>
              <a:avLst/>
              <a:gdLst/>
              <a:ahLst/>
              <a:cxnLst/>
              <a:rect l="l" t="t" r="r" b="b"/>
              <a:pathLst>
                <a:path w="88" h="122" extrusionOk="0">
                  <a:moveTo>
                    <a:pt x="10" y="120"/>
                  </a:moveTo>
                  <a:lnTo>
                    <a:pt x="10" y="120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0" y="120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6" y="98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20" y="84"/>
                  </a:lnTo>
                  <a:lnTo>
                    <a:pt x="22" y="90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2" y="88"/>
                  </a:lnTo>
                  <a:lnTo>
                    <a:pt x="38" y="86"/>
                  </a:lnTo>
                  <a:lnTo>
                    <a:pt x="44" y="84"/>
                  </a:lnTo>
                  <a:lnTo>
                    <a:pt x="46" y="82"/>
                  </a:lnTo>
                  <a:lnTo>
                    <a:pt x="48" y="82"/>
                  </a:lnTo>
                  <a:lnTo>
                    <a:pt x="48" y="80"/>
                  </a:lnTo>
                  <a:lnTo>
                    <a:pt x="48" y="78"/>
                  </a:lnTo>
                  <a:lnTo>
                    <a:pt x="50" y="74"/>
                  </a:lnTo>
                  <a:lnTo>
                    <a:pt x="50" y="66"/>
                  </a:lnTo>
                  <a:lnTo>
                    <a:pt x="50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0" y="36"/>
                  </a:lnTo>
                  <a:lnTo>
                    <a:pt x="48" y="34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32" y="22"/>
                  </a:lnTo>
                  <a:lnTo>
                    <a:pt x="42" y="22"/>
                  </a:lnTo>
                  <a:lnTo>
                    <a:pt x="56" y="20"/>
                  </a:lnTo>
                  <a:lnTo>
                    <a:pt x="66" y="20"/>
                  </a:lnTo>
                  <a:lnTo>
                    <a:pt x="72" y="22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72" y="12"/>
                  </a:lnTo>
                  <a:lnTo>
                    <a:pt x="74" y="8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4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4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88" y="18"/>
                  </a:lnTo>
                  <a:lnTo>
                    <a:pt x="86" y="24"/>
                  </a:lnTo>
                  <a:lnTo>
                    <a:pt x="86" y="28"/>
                  </a:lnTo>
                  <a:lnTo>
                    <a:pt x="86" y="34"/>
                  </a:lnTo>
                  <a:lnTo>
                    <a:pt x="86" y="38"/>
                  </a:lnTo>
                  <a:lnTo>
                    <a:pt x="86" y="40"/>
                  </a:lnTo>
                  <a:lnTo>
                    <a:pt x="86" y="44"/>
                  </a:lnTo>
                  <a:lnTo>
                    <a:pt x="86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2" y="66"/>
                  </a:lnTo>
                  <a:lnTo>
                    <a:pt x="80" y="68"/>
                  </a:lnTo>
                  <a:lnTo>
                    <a:pt x="80" y="70"/>
                  </a:lnTo>
                  <a:lnTo>
                    <a:pt x="78" y="72"/>
                  </a:lnTo>
                  <a:lnTo>
                    <a:pt x="76" y="78"/>
                  </a:lnTo>
                  <a:lnTo>
                    <a:pt x="74" y="82"/>
                  </a:lnTo>
                  <a:lnTo>
                    <a:pt x="72" y="88"/>
                  </a:lnTo>
                  <a:lnTo>
                    <a:pt x="70" y="92"/>
                  </a:lnTo>
                  <a:lnTo>
                    <a:pt x="68" y="96"/>
                  </a:lnTo>
                  <a:lnTo>
                    <a:pt x="66" y="98"/>
                  </a:lnTo>
                  <a:lnTo>
                    <a:pt x="66" y="100"/>
                  </a:lnTo>
                  <a:lnTo>
                    <a:pt x="64" y="102"/>
                  </a:lnTo>
                  <a:lnTo>
                    <a:pt x="62" y="106"/>
                  </a:lnTo>
                  <a:lnTo>
                    <a:pt x="60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4" y="112"/>
                  </a:lnTo>
                  <a:lnTo>
                    <a:pt x="50" y="112"/>
                  </a:lnTo>
                  <a:lnTo>
                    <a:pt x="46" y="110"/>
                  </a:lnTo>
                  <a:lnTo>
                    <a:pt x="44" y="112"/>
                  </a:lnTo>
                  <a:lnTo>
                    <a:pt x="42" y="112"/>
                  </a:lnTo>
                  <a:lnTo>
                    <a:pt x="38" y="116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2"/>
                  </a:lnTo>
                  <a:lnTo>
                    <a:pt x="32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4" y="114"/>
                  </a:lnTo>
                  <a:lnTo>
                    <a:pt x="18" y="116"/>
                  </a:lnTo>
                  <a:lnTo>
                    <a:pt x="10" y="1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248a0329ee5_0_37"/>
            <p:cNvSpPr/>
            <p:nvPr/>
          </p:nvSpPr>
          <p:spPr>
            <a:xfrm>
              <a:off x="987" y="3200"/>
              <a:ext cx="130" cy="156"/>
            </a:xfrm>
            <a:custGeom>
              <a:avLst/>
              <a:gdLst/>
              <a:ahLst/>
              <a:cxnLst/>
              <a:rect l="l" t="t" r="r" b="b"/>
              <a:pathLst>
                <a:path w="130" h="156" extrusionOk="0">
                  <a:moveTo>
                    <a:pt x="6" y="4"/>
                  </a:move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4" y="24"/>
                  </a:lnTo>
                  <a:lnTo>
                    <a:pt x="86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102" y="12"/>
                  </a:lnTo>
                  <a:lnTo>
                    <a:pt x="102" y="18"/>
                  </a:lnTo>
                  <a:lnTo>
                    <a:pt x="112" y="18"/>
                  </a:lnTo>
                  <a:lnTo>
                    <a:pt x="112" y="24"/>
                  </a:lnTo>
                  <a:lnTo>
                    <a:pt x="112" y="28"/>
                  </a:lnTo>
                  <a:lnTo>
                    <a:pt x="112" y="34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6" y="4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4" y="56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28" y="62"/>
                  </a:lnTo>
                  <a:lnTo>
                    <a:pt x="128" y="62"/>
                  </a:lnTo>
                  <a:lnTo>
                    <a:pt x="128" y="66"/>
                  </a:lnTo>
                  <a:lnTo>
                    <a:pt x="128" y="70"/>
                  </a:lnTo>
                  <a:lnTo>
                    <a:pt x="128" y="76"/>
                  </a:lnTo>
                  <a:lnTo>
                    <a:pt x="128" y="82"/>
                  </a:lnTo>
                  <a:lnTo>
                    <a:pt x="128" y="86"/>
                  </a:lnTo>
                  <a:lnTo>
                    <a:pt x="128" y="88"/>
                  </a:lnTo>
                  <a:lnTo>
                    <a:pt x="112" y="90"/>
                  </a:lnTo>
                  <a:lnTo>
                    <a:pt x="112" y="136"/>
                  </a:lnTo>
                  <a:lnTo>
                    <a:pt x="112" y="136"/>
                  </a:lnTo>
                  <a:lnTo>
                    <a:pt x="114" y="138"/>
                  </a:lnTo>
                  <a:lnTo>
                    <a:pt x="116" y="140"/>
                  </a:lnTo>
                  <a:lnTo>
                    <a:pt x="118" y="144"/>
                  </a:lnTo>
                  <a:lnTo>
                    <a:pt x="124" y="148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26" y="152"/>
                  </a:lnTo>
                  <a:lnTo>
                    <a:pt x="122" y="152"/>
                  </a:lnTo>
                  <a:lnTo>
                    <a:pt x="116" y="154"/>
                  </a:lnTo>
                  <a:lnTo>
                    <a:pt x="110" y="154"/>
                  </a:lnTo>
                  <a:lnTo>
                    <a:pt x="106" y="156"/>
                  </a:lnTo>
                  <a:lnTo>
                    <a:pt x="102" y="156"/>
                  </a:lnTo>
                  <a:lnTo>
                    <a:pt x="100" y="156"/>
                  </a:lnTo>
                  <a:lnTo>
                    <a:pt x="98" y="156"/>
                  </a:lnTo>
                  <a:lnTo>
                    <a:pt x="92" y="156"/>
                  </a:lnTo>
                  <a:lnTo>
                    <a:pt x="88" y="154"/>
                  </a:lnTo>
                  <a:lnTo>
                    <a:pt x="82" y="154"/>
                  </a:lnTo>
                  <a:lnTo>
                    <a:pt x="78" y="152"/>
                  </a:lnTo>
                  <a:lnTo>
                    <a:pt x="76" y="150"/>
                  </a:lnTo>
                  <a:lnTo>
                    <a:pt x="32" y="150"/>
                  </a:lnTo>
                  <a:lnTo>
                    <a:pt x="30" y="150"/>
                  </a:lnTo>
                  <a:lnTo>
                    <a:pt x="28" y="150"/>
                  </a:lnTo>
                  <a:lnTo>
                    <a:pt x="24" y="150"/>
                  </a:lnTo>
                  <a:lnTo>
                    <a:pt x="22" y="148"/>
                  </a:lnTo>
                  <a:lnTo>
                    <a:pt x="20" y="144"/>
                  </a:lnTo>
                  <a:lnTo>
                    <a:pt x="18" y="144"/>
                  </a:lnTo>
                  <a:lnTo>
                    <a:pt x="16" y="142"/>
                  </a:lnTo>
                  <a:lnTo>
                    <a:pt x="12" y="142"/>
                  </a:lnTo>
                  <a:lnTo>
                    <a:pt x="6" y="142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4" y="130"/>
                  </a:lnTo>
                  <a:lnTo>
                    <a:pt x="6" y="118"/>
                  </a:lnTo>
                  <a:lnTo>
                    <a:pt x="10" y="108"/>
                  </a:lnTo>
                  <a:lnTo>
                    <a:pt x="10" y="100"/>
                  </a:lnTo>
                  <a:lnTo>
                    <a:pt x="10" y="98"/>
                  </a:lnTo>
                  <a:lnTo>
                    <a:pt x="12" y="94"/>
                  </a:lnTo>
                  <a:lnTo>
                    <a:pt x="14" y="90"/>
                  </a:lnTo>
                  <a:lnTo>
                    <a:pt x="16" y="82"/>
                  </a:lnTo>
                  <a:lnTo>
                    <a:pt x="20" y="76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8" y="66"/>
                  </a:lnTo>
                  <a:lnTo>
                    <a:pt x="28" y="62"/>
                  </a:lnTo>
                  <a:lnTo>
                    <a:pt x="28" y="58"/>
                  </a:lnTo>
                  <a:lnTo>
                    <a:pt x="28" y="54"/>
                  </a:lnTo>
                  <a:lnTo>
                    <a:pt x="26" y="46"/>
                  </a:lnTo>
                  <a:lnTo>
                    <a:pt x="24" y="38"/>
                  </a:lnTo>
                  <a:lnTo>
                    <a:pt x="14" y="16"/>
                  </a:lnTo>
                  <a:lnTo>
                    <a:pt x="6" y="10"/>
                  </a:lnTo>
                  <a:lnTo>
                    <a:pt x="6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g248a0329ee5_0_37"/>
            <p:cNvSpPr/>
            <p:nvPr/>
          </p:nvSpPr>
          <p:spPr>
            <a:xfrm>
              <a:off x="991" y="3042"/>
              <a:ext cx="254" cy="258"/>
            </a:xfrm>
            <a:custGeom>
              <a:avLst/>
              <a:gdLst/>
              <a:ahLst/>
              <a:cxnLst/>
              <a:rect l="l" t="t" r="r" b="b"/>
              <a:pathLst>
                <a:path w="254" h="258" extrusionOk="0">
                  <a:moveTo>
                    <a:pt x="0" y="152"/>
                  </a:moveTo>
                  <a:lnTo>
                    <a:pt x="24" y="134"/>
                  </a:lnTo>
                  <a:lnTo>
                    <a:pt x="24" y="132"/>
                  </a:lnTo>
                  <a:lnTo>
                    <a:pt x="26" y="132"/>
                  </a:lnTo>
                  <a:lnTo>
                    <a:pt x="28" y="130"/>
                  </a:lnTo>
                  <a:lnTo>
                    <a:pt x="32" y="128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40" y="130"/>
                  </a:lnTo>
                  <a:lnTo>
                    <a:pt x="42" y="130"/>
                  </a:lnTo>
                  <a:lnTo>
                    <a:pt x="44" y="130"/>
                  </a:lnTo>
                  <a:lnTo>
                    <a:pt x="46" y="128"/>
                  </a:lnTo>
                  <a:lnTo>
                    <a:pt x="48" y="124"/>
                  </a:lnTo>
                  <a:lnTo>
                    <a:pt x="50" y="124"/>
                  </a:lnTo>
                  <a:lnTo>
                    <a:pt x="50" y="120"/>
                  </a:lnTo>
                  <a:lnTo>
                    <a:pt x="54" y="114"/>
                  </a:lnTo>
                  <a:lnTo>
                    <a:pt x="58" y="106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68" y="84"/>
                  </a:lnTo>
                  <a:lnTo>
                    <a:pt x="68" y="80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72" y="70"/>
                  </a:lnTo>
                  <a:lnTo>
                    <a:pt x="72" y="64"/>
                  </a:lnTo>
                  <a:lnTo>
                    <a:pt x="72" y="58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46"/>
                  </a:lnTo>
                  <a:lnTo>
                    <a:pt x="72" y="40"/>
                  </a:lnTo>
                  <a:lnTo>
                    <a:pt x="74" y="34"/>
                  </a:lnTo>
                  <a:lnTo>
                    <a:pt x="74" y="32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80" y="6"/>
                  </a:lnTo>
                  <a:lnTo>
                    <a:pt x="84" y="6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2" y="8"/>
                  </a:lnTo>
                  <a:lnTo>
                    <a:pt x="94" y="10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100" y="14"/>
                  </a:lnTo>
                  <a:lnTo>
                    <a:pt x="104" y="14"/>
                  </a:lnTo>
                  <a:lnTo>
                    <a:pt x="110" y="12"/>
                  </a:lnTo>
                  <a:lnTo>
                    <a:pt x="116" y="12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26" y="12"/>
                  </a:lnTo>
                  <a:lnTo>
                    <a:pt x="130" y="12"/>
                  </a:lnTo>
                  <a:lnTo>
                    <a:pt x="134" y="10"/>
                  </a:lnTo>
                  <a:lnTo>
                    <a:pt x="180" y="0"/>
                  </a:lnTo>
                  <a:lnTo>
                    <a:pt x="180" y="2"/>
                  </a:lnTo>
                  <a:lnTo>
                    <a:pt x="182" y="4"/>
                  </a:lnTo>
                  <a:lnTo>
                    <a:pt x="184" y="6"/>
                  </a:lnTo>
                  <a:lnTo>
                    <a:pt x="188" y="10"/>
                  </a:lnTo>
                  <a:lnTo>
                    <a:pt x="194" y="12"/>
                  </a:lnTo>
                  <a:lnTo>
                    <a:pt x="200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6"/>
                  </a:lnTo>
                  <a:lnTo>
                    <a:pt x="212" y="18"/>
                  </a:lnTo>
                  <a:lnTo>
                    <a:pt x="216" y="24"/>
                  </a:lnTo>
                  <a:lnTo>
                    <a:pt x="218" y="24"/>
                  </a:lnTo>
                  <a:lnTo>
                    <a:pt x="222" y="24"/>
                  </a:lnTo>
                  <a:lnTo>
                    <a:pt x="228" y="24"/>
                  </a:lnTo>
                  <a:lnTo>
                    <a:pt x="236" y="26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8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2" y="38"/>
                  </a:lnTo>
                  <a:lnTo>
                    <a:pt x="240" y="40"/>
                  </a:lnTo>
                  <a:lnTo>
                    <a:pt x="238" y="42"/>
                  </a:lnTo>
                  <a:lnTo>
                    <a:pt x="238" y="46"/>
                  </a:lnTo>
                  <a:lnTo>
                    <a:pt x="238" y="50"/>
                  </a:lnTo>
                  <a:lnTo>
                    <a:pt x="238" y="52"/>
                  </a:lnTo>
                  <a:lnTo>
                    <a:pt x="238" y="56"/>
                  </a:lnTo>
                  <a:lnTo>
                    <a:pt x="236" y="60"/>
                  </a:lnTo>
                  <a:lnTo>
                    <a:pt x="234" y="64"/>
                  </a:lnTo>
                  <a:lnTo>
                    <a:pt x="232" y="70"/>
                  </a:lnTo>
                  <a:lnTo>
                    <a:pt x="230" y="74"/>
                  </a:lnTo>
                  <a:lnTo>
                    <a:pt x="230" y="102"/>
                  </a:lnTo>
                  <a:lnTo>
                    <a:pt x="230" y="106"/>
                  </a:lnTo>
                  <a:lnTo>
                    <a:pt x="234" y="118"/>
                  </a:lnTo>
                  <a:lnTo>
                    <a:pt x="238" y="134"/>
                  </a:lnTo>
                  <a:lnTo>
                    <a:pt x="240" y="152"/>
                  </a:lnTo>
                  <a:lnTo>
                    <a:pt x="244" y="170"/>
                  </a:lnTo>
                  <a:lnTo>
                    <a:pt x="248" y="184"/>
                  </a:lnTo>
                  <a:lnTo>
                    <a:pt x="250" y="192"/>
                  </a:lnTo>
                  <a:lnTo>
                    <a:pt x="250" y="194"/>
                  </a:lnTo>
                  <a:lnTo>
                    <a:pt x="248" y="194"/>
                  </a:lnTo>
                  <a:lnTo>
                    <a:pt x="246" y="194"/>
                  </a:lnTo>
                  <a:lnTo>
                    <a:pt x="242" y="194"/>
                  </a:lnTo>
                  <a:lnTo>
                    <a:pt x="240" y="194"/>
                  </a:lnTo>
                  <a:lnTo>
                    <a:pt x="236" y="194"/>
                  </a:lnTo>
                  <a:lnTo>
                    <a:pt x="232" y="196"/>
                  </a:lnTo>
                  <a:lnTo>
                    <a:pt x="230" y="198"/>
                  </a:lnTo>
                  <a:lnTo>
                    <a:pt x="228" y="200"/>
                  </a:lnTo>
                  <a:lnTo>
                    <a:pt x="226" y="204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28" y="214"/>
                  </a:lnTo>
                  <a:lnTo>
                    <a:pt x="230" y="218"/>
                  </a:lnTo>
                  <a:lnTo>
                    <a:pt x="232" y="224"/>
                  </a:lnTo>
                  <a:lnTo>
                    <a:pt x="234" y="228"/>
                  </a:lnTo>
                  <a:lnTo>
                    <a:pt x="236" y="234"/>
                  </a:lnTo>
                  <a:lnTo>
                    <a:pt x="238" y="238"/>
                  </a:lnTo>
                  <a:lnTo>
                    <a:pt x="240" y="240"/>
                  </a:lnTo>
                  <a:lnTo>
                    <a:pt x="254" y="242"/>
                  </a:lnTo>
                  <a:lnTo>
                    <a:pt x="254" y="256"/>
                  </a:lnTo>
                  <a:lnTo>
                    <a:pt x="250" y="258"/>
                  </a:lnTo>
                  <a:lnTo>
                    <a:pt x="238" y="254"/>
                  </a:lnTo>
                  <a:lnTo>
                    <a:pt x="222" y="244"/>
                  </a:lnTo>
                  <a:lnTo>
                    <a:pt x="214" y="230"/>
                  </a:lnTo>
                  <a:lnTo>
                    <a:pt x="214" y="232"/>
                  </a:lnTo>
                  <a:lnTo>
                    <a:pt x="212" y="232"/>
                  </a:lnTo>
                  <a:lnTo>
                    <a:pt x="210" y="230"/>
                  </a:lnTo>
                  <a:lnTo>
                    <a:pt x="208" y="230"/>
                  </a:lnTo>
                  <a:lnTo>
                    <a:pt x="206" y="228"/>
                  </a:lnTo>
                  <a:lnTo>
                    <a:pt x="206" y="224"/>
                  </a:lnTo>
                  <a:lnTo>
                    <a:pt x="206" y="226"/>
                  </a:lnTo>
                  <a:lnTo>
                    <a:pt x="204" y="228"/>
                  </a:lnTo>
                  <a:lnTo>
                    <a:pt x="204" y="230"/>
                  </a:lnTo>
                  <a:lnTo>
                    <a:pt x="200" y="230"/>
                  </a:lnTo>
                  <a:lnTo>
                    <a:pt x="198" y="230"/>
                  </a:lnTo>
                  <a:lnTo>
                    <a:pt x="192" y="230"/>
                  </a:lnTo>
                  <a:lnTo>
                    <a:pt x="182" y="228"/>
                  </a:lnTo>
                  <a:lnTo>
                    <a:pt x="170" y="226"/>
                  </a:lnTo>
                  <a:lnTo>
                    <a:pt x="164" y="224"/>
                  </a:lnTo>
                  <a:lnTo>
                    <a:pt x="162" y="224"/>
                  </a:lnTo>
                  <a:lnTo>
                    <a:pt x="160" y="222"/>
                  </a:lnTo>
                  <a:lnTo>
                    <a:pt x="158" y="222"/>
                  </a:lnTo>
                  <a:lnTo>
                    <a:pt x="158" y="220"/>
                  </a:lnTo>
                  <a:lnTo>
                    <a:pt x="156" y="220"/>
                  </a:lnTo>
                  <a:lnTo>
                    <a:pt x="156" y="220"/>
                  </a:lnTo>
                  <a:lnTo>
                    <a:pt x="154" y="218"/>
                  </a:lnTo>
                  <a:lnTo>
                    <a:pt x="150" y="218"/>
                  </a:lnTo>
                  <a:lnTo>
                    <a:pt x="146" y="218"/>
                  </a:lnTo>
                  <a:lnTo>
                    <a:pt x="144" y="218"/>
                  </a:lnTo>
                  <a:lnTo>
                    <a:pt x="140" y="218"/>
                  </a:lnTo>
                  <a:lnTo>
                    <a:pt x="136" y="218"/>
                  </a:lnTo>
                  <a:lnTo>
                    <a:pt x="130" y="218"/>
                  </a:lnTo>
                  <a:lnTo>
                    <a:pt x="124" y="220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14"/>
                  </a:lnTo>
                  <a:lnTo>
                    <a:pt x="112" y="210"/>
                  </a:lnTo>
                  <a:lnTo>
                    <a:pt x="112" y="206"/>
                  </a:lnTo>
                  <a:lnTo>
                    <a:pt x="112" y="200"/>
                  </a:lnTo>
                  <a:lnTo>
                    <a:pt x="110" y="196"/>
                  </a:lnTo>
                  <a:lnTo>
                    <a:pt x="110" y="196"/>
                  </a:lnTo>
                  <a:lnTo>
                    <a:pt x="108" y="192"/>
                  </a:lnTo>
                  <a:lnTo>
                    <a:pt x="108" y="186"/>
                  </a:lnTo>
                  <a:lnTo>
                    <a:pt x="108" y="182"/>
                  </a:lnTo>
                  <a:lnTo>
                    <a:pt x="108" y="176"/>
                  </a:lnTo>
                  <a:lnTo>
                    <a:pt x="98" y="176"/>
                  </a:lnTo>
                  <a:lnTo>
                    <a:pt x="98" y="170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2" y="176"/>
                  </a:lnTo>
                  <a:lnTo>
                    <a:pt x="82" y="180"/>
                  </a:lnTo>
                  <a:lnTo>
                    <a:pt x="82" y="184"/>
                  </a:lnTo>
                  <a:lnTo>
                    <a:pt x="60" y="182"/>
                  </a:lnTo>
                  <a:lnTo>
                    <a:pt x="52" y="158"/>
                  </a:lnTo>
                  <a:lnTo>
                    <a:pt x="48" y="158"/>
                  </a:lnTo>
                  <a:lnTo>
                    <a:pt x="38" y="158"/>
                  </a:lnTo>
                  <a:lnTo>
                    <a:pt x="28" y="158"/>
                  </a:lnTo>
                  <a:lnTo>
                    <a:pt x="20" y="160"/>
                  </a:lnTo>
                  <a:lnTo>
                    <a:pt x="2" y="162"/>
                  </a:lnTo>
                  <a:lnTo>
                    <a:pt x="0" y="15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248a0329ee5_0_37"/>
            <p:cNvSpPr/>
            <p:nvPr/>
          </p:nvSpPr>
          <p:spPr>
            <a:xfrm>
              <a:off x="1099" y="3234"/>
              <a:ext cx="194" cy="120"/>
            </a:xfrm>
            <a:custGeom>
              <a:avLst/>
              <a:gdLst/>
              <a:ahLst/>
              <a:cxnLst/>
              <a:rect l="l" t="t" r="r" b="b"/>
              <a:pathLst>
                <a:path w="194" h="120" extrusionOk="0">
                  <a:moveTo>
                    <a:pt x="142" y="0"/>
                  </a:moveTo>
                  <a:lnTo>
                    <a:pt x="142" y="2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4" y="2"/>
                  </a:lnTo>
                  <a:lnTo>
                    <a:pt x="132" y="2"/>
                  </a:lnTo>
                  <a:lnTo>
                    <a:pt x="128" y="2"/>
                  </a:lnTo>
                  <a:lnTo>
                    <a:pt x="124" y="4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2" y="26"/>
                  </a:lnTo>
                  <a:lnTo>
                    <a:pt x="124" y="32"/>
                  </a:lnTo>
                  <a:lnTo>
                    <a:pt x="126" y="36"/>
                  </a:lnTo>
                  <a:lnTo>
                    <a:pt x="128" y="42"/>
                  </a:lnTo>
                  <a:lnTo>
                    <a:pt x="130" y="46"/>
                  </a:lnTo>
                  <a:lnTo>
                    <a:pt x="132" y="48"/>
                  </a:lnTo>
                  <a:lnTo>
                    <a:pt x="146" y="50"/>
                  </a:lnTo>
                  <a:lnTo>
                    <a:pt x="146" y="64"/>
                  </a:lnTo>
                  <a:lnTo>
                    <a:pt x="142" y="66"/>
                  </a:lnTo>
                  <a:lnTo>
                    <a:pt x="130" y="62"/>
                  </a:lnTo>
                  <a:lnTo>
                    <a:pt x="114" y="52"/>
                  </a:lnTo>
                  <a:lnTo>
                    <a:pt x="106" y="38"/>
                  </a:lnTo>
                  <a:lnTo>
                    <a:pt x="106" y="40"/>
                  </a:lnTo>
                  <a:lnTo>
                    <a:pt x="104" y="40"/>
                  </a:lnTo>
                  <a:lnTo>
                    <a:pt x="102" y="38"/>
                  </a:lnTo>
                  <a:lnTo>
                    <a:pt x="100" y="38"/>
                  </a:lnTo>
                  <a:lnTo>
                    <a:pt x="98" y="36"/>
                  </a:lnTo>
                  <a:lnTo>
                    <a:pt x="98" y="32"/>
                  </a:lnTo>
                  <a:lnTo>
                    <a:pt x="98" y="34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4" y="38"/>
                  </a:lnTo>
                  <a:lnTo>
                    <a:pt x="74" y="36"/>
                  </a:lnTo>
                  <a:lnTo>
                    <a:pt x="62" y="34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2" y="26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8"/>
                  </a:lnTo>
                  <a:lnTo>
                    <a:pt x="14" y="42"/>
                  </a:lnTo>
                  <a:lnTo>
                    <a:pt x="14" y="48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0" y="56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4" y="108"/>
                  </a:lnTo>
                  <a:lnTo>
                    <a:pt x="8" y="112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0" y="118"/>
                  </a:lnTo>
                  <a:lnTo>
                    <a:pt x="24" y="116"/>
                  </a:lnTo>
                  <a:lnTo>
                    <a:pt x="30" y="116"/>
                  </a:lnTo>
                  <a:lnTo>
                    <a:pt x="36" y="116"/>
                  </a:lnTo>
                  <a:lnTo>
                    <a:pt x="46" y="116"/>
                  </a:lnTo>
                  <a:lnTo>
                    <a:pt x="48" y="116"/>
                  </a:lnTo>
                  <a:lnTo>
                    <a:pt x="54" y="116"/>
                  </a:lnTo>
                  <a:lnTo>
                    <a:pt x="60" y="118"/>
                  </a:lnTo>
                  <a:lnTo>
                    <a:pt x="66" y="118"/>
                  </a:lnTo>
                  <a:lnTo>
                    <a:pt x="72" y="120"/>
                  </a:lnTo>
                  <a:lnTo>
                    <a:pt x="78" y="120"/>
                  </a:lnTo>
                  <a:lnTo>
                    <a:pt x="82" y="120"/>
                  </a:lnTo>
                  <a:lnTo>
                    <a:pt x="90" y="120"/>
                  </a:lnTo>
                  <a:lnTo>
                    <a:pt x="102" y="118"/>
                  </a:lnTo>
                  <a:lnTo>
                    <a:pt x="110" y="114"/>
                  </a:lnTo>
                  <a:lnTo>
                    <a:pt x="114" y="104"/>
                  </a:lnTo>
                  <a:lnTo>
                    <a:pt x="192" y="88"/>
                  </a:lnTo>
                  <a:lnTo>
                    <a:pt x="192" y="64"/>
                  </a:lnTo>
                  <a:lnTo>
                    <a:pt x="190" y="56"/>
                  </a:lnTo>
                  <a:lnTo>
                    <a:pt x="194" y="50"/>
                  </a:lnTo>
                  <a:lnTo>
                    <a:pt x="194" y="46"/>
                  </a:lnTo>
                  <a:lnTo>
                    <a:pt x="190" y="34"/>
                  </a:lnTo>
                  <a:lnTo>
                    <a:pt x="184" y="20"/>
                  </a:lnTo>
                  <a:lnTo>
                    <a:pt x="174" y="10"/>
                  </a:lnTo>
                  <a:lnTo>
                    <a:pt x="160" y="4"/>
                  </a:lnTo>
                  <a:lnTo>
                    <a:pt x="14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248a0329ee5_0_37"/>
            <p:cNvSpPr/>
            <p:nvPr/>
          </p:nvSpPr>
          <p:spPr>
            <a:xfrm>
              <a:off x="985" y="3342"/>
              <a:ext cx="192" cy="166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132" y="10"/>
                  </a:moveTo>
                  <a:lnTo>
                    <a:pt x="130" y="10"/>
                  </a:lnTo>
                  <a:lnTo>
                    <a:pt x="128" y="10"/>
                  </a:lnTo>
                  <a:lnTo>
                    <a:pt x="122" y="10"/>
                  </a:lnTo>
                  <a:lnTo>
                    <a:pt x="118" y="12"/>
                  </a:lnTo>
                  <a:lnTo>
                    <a:pt x="112" y="12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88" y="12"/>
                  </a:lnTo>
                  <a:lnTo>
                    <a:pt x="84" y="12"/>
                  </a:lnTo>
                  <a:lnTo>
                    <a:pt x="80" y="10"/>
                  </a:lnTo>
                  <a:lnTo>
                    <a:pt x="7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6" y="20"/>
                  </a:lnTo>
                  <a:lnTo>
                    <a:pt x="12" y="32"/>
                  </a:lnTo>
                  <a:lnTo>
                    <a:pt x="16" y="42"/>
                  </a:lnTo>
                  <a:lnTo>
                    <a:pt x="18" y="54"/>
                  </a:lnTo>
                  <a:lnTo>
                    <a:pt x="20" y="58"/>
                  </a:lnTo>
                  <a:lnTo>
                    <a:pt x="24" y="72"/>
                  </a:lnTo>
                  <a:lnTo>
                    <a:pt x="28" y="90"/>
                  </a:lnTo>
                  <a:lnTo>
                    <a:pt x="34" y="110"/>
                  </a:lnTo>
                  <a:lnTo>
                    <a:pt x="42" y="126"/>
                  </a:lnTo>
                  <a:lnTo>
                    <a:pt x="46" y="136"/>
                  </a:lnTo>
                  <a:lnTo>
                    <a:pt x="48" y="136"/>
                  </a:lnTo>
                  <a:lnTo>
                    <a:pt x="48" y="140"/>
                  </a:lnTo>
                  <a:lnTo>
                    <a:pt x="50" y="144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58" y="158"/>
                  </a:lnTo>
                  <a:lnTo>
                    <a:pt x="60" y="162"/>
                  </a:lnTo>
                  <a:lnTo>
                    <a:pt x="60" y="164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74" y="158"/>
                  </a:lnTo>
                  <a:lnTo>
                    <a:pt x="74" y="156"/>
                  </a:lnTo>
                  <a:lnTo>
                    <a:pt x="76" y="154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8" y="150"/>
                  </a:lnTo>
                  <a:lnTo>
                    <a:pt x="80" y="152"/>
                  </a:lnTo>
                  <a:lnTo>
                    <a:pt x="82" y="152"/>
                  </a:lnTo>
                  <a:lnTo>
                    <a:pt x="82" y="154"/>
                  </a:lnTo>
                  <a:lnTo>
                    <a:pt x="82" y="156"/>
                  </a:lnTo>
                  <a:lnTo>
                    <a:pt x="82" y="160"/>
                  </a:lnTo>
                  <a:lnTo>
                    <a:pt x="82" y="162"/>
                  </a:lnTo>
                  <a:lnTo>
                    <a:pt x="84" y="164"/>
                  </a:lnTo>
                  <a:lnTo>
                    <a:pt x="86" y="164"/>
                  </a:lnTo>
                  <a:lnTo>
                    <a:pt x="88" y="164"/>
                  </a:lnTo>
                  <a:lnTo>
                    <a:pt x="94" y="164"/>
                  </a:lnTo>
                  <a:lnTo>
                    <a:pt x="98" y="166"/>
                  </a:lnTo>
                  <a:lnTo>
                    <a:pt x="104" y="166"/>
                  </a:lnTo>
                  <a:lnTo>
                    <a:pt x="108" y="164"/>
                  </a:lnTo>
                  <a:lnTo>
                    <a:pt x="112" y="162"/>
                  </a:lnTo>
                  <a:lnTo>
                    <a:pt x="114" y="160"/>
                  </a:lnTo>
                  <a:lnTo>
                    <a:pt x="114" y="60"/>
                  </a:lnTo>
                  <a:lnTo>
                    <a:pt x="128" y="60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8" y="18"/>
                  </a:lnTo>
                  <a:lnTo>
                    <a:pt x="168" y="20"/>
                  </a:lnTo>
                  <a:lnTo>
                    <a:pt x="170" y="22"/>
                  </a:lnTo>
                  <a:lnTo>
                    <a:pt x="170" y="22"/>
                  </a:lnTo>
                  <a:lnTo>
                    <a:pt x="172" y="20"/>
                  </a:lnTo>
                  <a:lnTo>
                    <a:pt x="176" y="18"/>
                  </a:lnTo>
                  <a:lnTo>
                    <a:pt x="182" y="16"/>
                  </a:lnTo>
                  <a:lnTo>
                    <a:pt x="186" y="14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88" y="12"/>
                  </a:lnTo>
                  <a:lnTo>
                    <a:pt x="178" y="10"/>
                  </a:lnTo>
                  <a:lnTo>
                    <a:pt x="166" y="8"/>
                  </a:lnTo>
                  <a:lnTo>
                    <a:pt x="156" y="8"/>
                  </a:lnTo>
                  <a:lnTo>
                    <a:pt x="132" y="1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248a0329ee5_0_37"/>
            <p:cNvSpPr/>
            <p:nvPr/>
          </p:nvSpPr>
          <p:spPr>
            <a:xfrm>
              <a:off x="1099" y="3356"/>
              <a:ext cx="120" cy="138"/>
            </a:xfrm>
            <a:custGeom>
              <a:avLst/>
              <a:gdLst/>
              <a:ahLst/>
              <a:cxnLst/>
              <a:rect l="l" t="t" r="r" b="b"/>
              <a:pathLst>
                <a:path w="120" h="138" extrusionOk="0">
                  <a:moveTo>
                    <a:pt x="102" y="48"/>
                  </a:moveTo>
                  <a:lnTo>
                    <a:pt x="98" y="48"/>
                  </a:lnTo>
                  <a:lnTo>
                    <a:pt x="100" y="46"/>
                  </a:lnTo>
                  <a:lnTo>
                    <a:pt x="98" y="44"/>
                  </a:lnTo>
                  <a:lnTo>
                    <a:pt x="98" y="40"/>
                  </a:lnTo>
                  <a:lnTo>
                    <a:pt x="96" y="38"/>
                  </a:lnTo>
                  <a:lnTo>
                    <a:pt x="92" y="34"/>
                  </a:lnTo>
                  <a:lnTo>
                    <a:pt x="90" y="32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6"/>
                  </a:lnTo>
                  <a:lnTo>
                    <a:pt x="84" y="22"/>
                  </a:lnTo>
                  <a:lnTo>
                    <a:pt x="82" y="16"/>
                  </a:lnTo>
                  <a:lnTo>
                    <a:pt x="80" y="10"/>
                  </a:lnTo>
                  <a:lnTo>
                    <a:pt x="80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4" y="4"/>
                  </a:lnTo>
                  <a:lnTo>
                    <a:pt x="60" y="6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36" y="0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4" y="46"/>
                  </a:lnTo>
                  <a:lnTo>
                    <a:pt x="0" y="48"/>
                  </a:lnTo>
                  <a:lnTo>
                    <a:pt x="0" y="100"/>
                  </a:lnTo>
                  <a:lnTo>
                    <a:pt x="2" y="102"/>
                  </a:lnTo>
                  <a:lnTo>
                    <a:pt x="4" y="102"/>
                  </a:lnTo>
                  <a:lnTo>
                    <a:pt x="6" y="104"/>
                  </a:lnTo>
                  <a:lnTo>
                    <a:pt x="10" y="108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0" y="128"/>
                  </a:lnTo>
                  <a:lnTo>
                    <a:pt x="8" y="130"/>
                  </a:lnTo>
                  <a:lnTo>
                    <a:pt x="8" y="134"/>
                  </a:lnTo>
                  <a:lnTo>
                    <a:pt x="10" y="136"/>
                  </a:lnTo>
                  <a:lnTo>
                    <a:pt x="12" y="138"/>
                  </a:lnTo>
                  <a:lnTo>
                    <a:pt x="16" y="138"/>
                  </a:lnTo>
                  <a:lnTo>
                    <a:pt x="20" y="136"/>
                  </a:lnTo>
                  <a:lnTo>
                    <a:pt x="26" y="134"/>
                  </a:lnTo>
                  <a:lnTo>
                    <a:pt x="32" y="130"/>
                  </a:lnTo>
                  <a:lnTo>
                    <a:pt x="38" y="124"/>
                  </a:lnTo>
                  <a:lnTo>
                    <a:pt x="40" y="124"/>
                  </a:lnTo>
                  <a:lnTo>
                    <a:pt x="40" y="122"/>
                  </a:lnTo>
                  <a:lnTo>
                    <a:pt x="42" y="118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6" y="110"/>
                  </a:lnTo>
                  <a:lnTo>
                    <a:pt x="50" y="110"/>
                  </a:lnTo>
                  <a:lnTo>
                    <a:pt x="52" y="108"/>
                  </a:lnTo>
                  <a:lnTo>
                    <a:pt x="56" y="108"/>
                  </a:lnTo>
                  <a:lnTo>
                    <a:pt x="60" y="110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8" y="116"/>
                  </a:lnTo>
                  <a:lnTo>
                    <a:pt x="70" y="116"/>
                  </a:lnTo>
                  <a:lnTo>
                    <a:pt x="74" y="116"/>
                  </a:lnTo>
                  <a:lnTo>
                    <a:pt x="74" y="114"/>
                  </a:lnTo>
                  <a:lnTo>
                    <a:pt x="74" y="112"/>
                  </a:lnTo>
                  <a:lnTo>
                    <a:pt x="76" y="106"/>
                  </a:lnTo>
                  <a:lnTo>
                    <a:pt x="80" y="102"/>
                  </a:lnTo>
                  <a:lnTo>
                    <a:pt x="82" y="98"/>
                  </a:lnTo>
                  <a:lnTo>
                    <a:pt x="86" y="94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4" y="88"/>
                  </a:lnTo>
                  <a:lnTo>
                    <a:pt x="98" y="86"/>
                  </a:lnTo>
                  <a:lnTo>
                    <a:pt x="104" y="84"/>
                  </a:lnTo>
                  <a:lnTo>
                    <a:pt x="106" y="82"/>
                  </a:lnTo>
                  <a:lnTo>
                    <a:pt x="108" y="80"/>
                  </a:lnTo>
                  <a:lnTo>
                    <a:pt x="110" y="78"/>
                  </a:lnTo>
                  <a:lnTo>
                    <a:pt x="112" y="78"/>
                  </a:lnTo>
                  <a:lnTo>
                    <a:pt x="116" y="76"/>
                  </a:lnTo>
                  <a:lnTo>
                    <a:pt x="118" y="72"/>
                  </a:lnTo>
                  <a:lnTo>
                    <a:pt x="120" y="70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16" y="62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58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4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248a0329ee5_0_37"/>
            <p:cNvSpPr/>
            <p:nvPr/>
          </p:nvSpPr>
          <p:spPr>
            <a:xfrm>
              <a:off x="1377" y="2960"/>
              <a:ext cx="116" cy="164"/>
            </a:xfrm>
            <a:custGeom>
              <a:avLst/>
              <a:gdLst/>
              <a:ahLst/>
              <a:cxnLst/>
              <a:rect l="l" t="t" r="r" b="b"/>
              <a:pathLst>
                <a:path w="116" h="164" extrusionOk="0">
                  <a:moveTo>
                    <a:pt x="4" y="164"/>
                  </a:moveTo>
                  <a:lnTo>
                    <a:pt x="28" y="148"/>
                  </a:lnTo>
                  <a:lnTo>
                    <a:pt x="32" y="144"/>
                  </a:lnTo>
                  <a:lnTo>
                    <a:pt x="38" y="136"/>
                  </a:lnTo>
                  <a:lnTo>
                    <a:pt x="50" y="126"/>
                  </a:lnTo>
                  <a:lnTo>
                    <a:pt x="62" y="112"/>
                  </a:lnTo>
                  <a:lnTo>
                    <a:pt x="72" y="98"/>
                  </a:lnTo>
                  <a:lnTo>
                    <a:pt x="82" y="84"/>
                  </a:lnTo>
                  <a:lnTo>
                    <a:pt x="92" y="66"/>
                  </a:lnTo>
                  <a:lnTo>
                    <a:pt x="100" y="50"/>
                  </a:lnTo>
                  <a:lnTo>
                    <a:pt x="106" y="36"/>
                  </a:lnTo>
                  <a:lnTo>
                    <a:pt x="108" y="32"/>
                  </a:lnTo>
                  <a:lnTo>
                    <a:pt x="116" y="18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2" y="4"/>
                  </a:lnTo>
                  <a:lnTo>
                    <a:pt x="80" y="6"/>
                  </a:lnTo>
                  <a:lnTo>
                    <a:pt x="66" y="8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0" y="10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24" y="34"/>
                  </a:lnTo>
                  <a:lnTo>
                    <a:pt x="56" y="52"/>
                  </a:lnTo>
                  <a:lnTo>
                    <a:pt x="70" y="54"/>
                  </a:lnTo>
                  <a:lnTo>
                    <a:pt x="40" y="96"/>
                  </a:lnTo>
                  <a:lnTo>
                    <a:pt x="24" y="102"/>
                  </a:lnTo>
                  <a:lnTo>
                    <a:pt x="22" y="108"/>
                  </a:lnTo>
                  <a:lnTo>
                    <a:pt x="6" y="108"/>
                  </a:lnTo>
                  <a:lnTo>
                    <a:pt x="0" y="122"/>
                  </a:lnTo>
                  <a:lnTo>
                    <a:pt x="0" y="156"/>
                  </a:lnTo>
                  <a:lnTo>
                    <a:pt x="4" y="16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248a0329ee5_0_37"/>
            <p:cNvSpPr/>
            <p:nvPr/>
          </p:nvSpPr>
          <p:spPr>
            <a:xfrm>
              <a:off x="1277" y="3056"/>
              <a:ext cx="106" cy="124"/>
            </a:xfrm>
            <a:custGeom>
              <a:avLst/>
              <a:gdLst/>
              <a:ahLst/>
              <a:cxnLst/>
              <a:rect l="l" t="t" r="r" b="b"/>
              <a:pathLst>
                <a:path w="106" h="124" extrusionOk="0">
                  <a:moveTo>
                    <a:pt x="66" y="116"/>
                  </a:moveTo>
                  <a:lnTo>
                    <a:pt x="82" y="100"/>
                  </a:lnTo>
                  <a:lnTo>
                    <a:pt x="102" y="68"/>
                  </a:lnTo>
                  <a:lnTo>
                    <a:pt x="104" y="68"/>
                  </a:lnTo>
                  <a:lnTo>
                    <a:pt x="100" y="60"/>
                  </a:lnTo>
                  <a:lnTo>
                    <a:pt x="100" y="26"/>
                  </a:lnTo>
                  <a:lnTo>
                    <a:pt x="106" y="12"/>
                  </a:lnTo>
                  <a:lnTo>
                    <a:pt x="104" y="6"/>
                  </a:lnTo>
                  <a:lnTo>
                    <a:pt x="84" y="10"/>
                  </a:lnTo>
                  <a:lnTo>
                    <a:pt x="76" y="18"/>
                  </a:lnTo>
                  <a:lnTo>
                    <a:pt x="58" y="16"/>
                  </a:lnTo>
                  <a:lnTo>
                    <a:pt x="4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8" y="6"/>
                  </a:lnTo>
                  <a:lnTo>
                    <a:pt x="10" y="12"/>
                  </a:lnTo>
                  <a:lnTo>
                    <a:pt x="14" y="4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6"/>
                  </a:lnTo>
                  <a:lnTo>
                    <a:pt x="6" y="70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8" y="112"/>
                  </a:lnTo>
                  <a:lnTo>
                    <a:pt x="48" y="114"/>
                  </a:lnTo>
                  <a:lnTo>
                    <a:pt x="50" y="116"/>
                  </a:lnTo>
                  <a:lnTo>
                    <a:pt x="62" y="12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248a0329ee5_0_37"/>
            <p:cNvSpPr/>
            <p:nvPr/>
          </p:nvSpPr>
          <p:spPr>
            <a:xfrm>
              <a:off x="1219" y="3062"/>
              <a:ext cx="72" cy="76"/>
            </a:xfrm>
            <a:custGeom>
              <a:avLst/>
              <a:gdLst/>
              <a:ahLst/>
              <a:cxnLst/>
              <a:rect l="l" t="t" r="r" b="b"/>
              <a:pathLst>
                <a:path w="72" h="76" extrusionOk="0">
                  <a:moveTo>
                    <a:pt x="16" y="6"/>
                  </a:moveTo>
                  <a:lnTo>
                    <a:pt x="16" y="6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6" y="44"/>
                  </a:lnTo>
                  <a:lnTo>
                    <a:pt x="4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4" y="76"/>
                  </a:lnTo>
                  <a:lnTo>
                    <a:pt x="8" y="74"/>
                  </a:lnTo>
                  <a:lnTo>
                    <a:pt x="12" y="74"/>
                  </a:lnTo>
                  <a:lnTo>
                    <a:pt x="18" y="72"/>
                  </a:lnTo>
                  <a:lnTo>
                    <a:pt x="24" y="70"/>
                  </a:lnTo>
                  <a:lnTo>
                    <a:pt x="28" y="68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6" y="50"/>
                  </a:lnTo>
                  <a:lnTo>
                    <a:pt x="72" y="34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0" y="2"/>
                  </a:lnTo>
                  <a:lnTo>
                    <a:pt x="54" y="2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22" y="4"/>
                  </a:lnTo>
                  <a:lnTo>
                    <a:pt x="16" y="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248a0329ee5_0_37"/>
            <p:cNvSpPr/>
            <p:nvPr/>
          </p:nvSpPr>
          <p:spPr>
            <a:xfrm>
              <a:off x="1271" y="2884"/>
              <a:ext cx="178" cy="190"/>
            </a:xfrm>
            <a:custGeom>
              <a:avLst/>
              <a:gdLst/>
              <a:ahLst/>
              <a:cxnLst/>
              <a:rect l="l" t="t" r="r" b="b"/>
              <a:pathLst>
                <a:path w="178" h="190" extrusionOk="0">
                  <a:moveTo>
                    <a:pt x="66" y="0"/>
                  </a:moveTo>
                  <a:lnTo>
                    <a:pt x="66" y="0"/>
                  </a:lnTo>
                  <a:lnTo>
                    <a:pt x="64" y="2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2" y="12"/>
                  </a:lnTo>
                  <a:lnTo>
                    <a:pt x="48" y="14"/>
                  </a:lnTo>
                  <a:lnTo>
                    <a:pt x="46" y="18"/>
                  </a:lnTo>
                  <a:lnTo>
                    <a:pt x="42" y="22"/>
                  </a:lnTo>
                  <a:lnTo>
                    <a:pt x="40" y="26"/>
                  </a:lnTo>
                  <a:lnTo>
                    <a:pt x="38" y="28"/>
                  </a:lnTo>
                  <a:lnTo>
                    <a:pt x="36" y="30"/>
                  </a:lnTo>
                  <a:lnTo>
                    <a:pt x="34" y="40"/>
                  </a:lnTo>
                  <a:lnTo>
                    <a:pt x="30" y="50"/>
                  </a:lnTo>
                  <a:lnTo>
                    <a:pt x="26" y="60"/>
                  </a:lnTo>
                  <a:lnTo>
                    <a:pt x="24" y="62"/>
                  </a:lnTo>
                  <a:lnTo>
                    <a:pt x="16" y="68"/>
                  </a:lnTo>
                  <a:lnTo>
                    <a:pt x="12" y="76"/>
                  </a:lnTo>
                  <a:lnTo>
                    <a:pt x="8" y="82"/>
                  </a:lnTo>
                  <a:lnTo>
                    <a:pt x="6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8"/>
                  </a:lnTo>
                  <a:lnTo>
                    <a:pt x="4" y="104"/>
                  </a:lnTo>
                  <a:lnTo>
                    <a:pt x="4" y="108"/>
                  </a:lnTo>
                  <a:lnTo>
                    <a:pt x="4" y="112"/>
                  </a:lnTo>
                  <a:lnTo>
                    <a:pt x="4" y="114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2" y="124"/>
                  </a:lnTo>
                  <a:lnTo>
                    <a:pt x="4" y="12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10" y="130"/>
                  </a:lnTo>
                  <a:lnTo>
                    <a:pt x="14" y="134"/>
                  </a:lnTo>
                  <a:lnTo>
                    <a:pt x="18" y="140"/>
                  </a:lnTo>
                  <a:lnTo>
                    <a:pt x="22" y="144"/>
                  </a:lnTo>
                  <a:lnTo>
                    <a:pt x="24" y="148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30" y="154"/>
                  </a:lnTo>
                  <a:lnTo>
                    <a:pt x="32" y="172"/>
                  </a:lnTo>
                  <a:lnTo>
                    <a:pt x="46" y="172"/>
                  </a:lnTo>
                  <a:lnTo>
                    <a:pt x="64" y="188"/>
                  </a:lnTo>
                  <a:lnTo>
                    <a:pt x="82" y="190"/>
                  </a:lnTo>
                  <a:lnTo>
                    <a:pt x="90" y="182"/>
                  </a:lnTo>
                  <a:lnTo>
                    <a:pt x="110" y="178"/>
                  </a:lnTo>
                  <a:lnTo>
                    <a:pt x="112" y="184"/>
                  </a:lnTo>
                  <a:lnTo>
                    <a:pt x="128" y="184"/>
                  </a:lnTo>
                  <a:lnTo>
                    <a:pt x="130" y="178"/>
                  </a:lnTo>
                  <a:lnTo>
                    <a:pt x="146" y="172"/>
                  </a:lnTo>
                  <a:lnTo>
                    <a:pt x="178" y="130"/>
                  </a:lnTo>
                  <a:lnTo>
                    <a:pt x="162" y="128"/>
                  </a:lnTo>
                  <a:lnTo>
                    <a:pt x="130" y="110"/>
                  </a:lnTo>
                  <a:lnTo>
                    <a:pt x="120" y="104"/>
                  </a:lnTo>
                  <a:lnTo>
                    <a:pt x="122" y="98"/>
                  </a:lnTo>
                  <a:lnTo>
                    <a:pt x="120" y="96"/>
                  </a:lnTo>
                  <a:lnTo>
                    <a:pt x="106" y="92"/>
                  </a:lnTo>
                  <a:lnTo>
                    <a:pt x="104" y="80"/>
                  </a:lnTo>
                  <a:lnTo>
                    <a:pt x="112" y="72"/>
                  </a:lnTo>
                  <a:lnTo>
                    <a:pt x="114" y="74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8" y="66"/>
                  </a:lnTo>
                  <a:lnTo>
                    <a:pt x="116" y="64"/>
                  </a:lnTo>
                  <a:lnTo>
                    <a:pt x="114" y="60"/>
                  </a:lnTo>
                  <a:lnTo>
                    <a:pt x="110" y="56"/>
                  </a:lnTo>
                  <a:lnTo>
                    <a:pt x="104" y="50"/>
                  </a:lnTo>
                  <a:lnTo>
                    <a:pt x="96" y="44"/>
                  </a:lnTo>
                  <a:lnTo>
                    <a:pt x="96" y="42"/>
                  </a:lnTo>
                  <a:lnTo>
                    <a:pt x="94" y="40"/>
                  </a:lnTo>
                  <a:lnTo>
                    <a:pt x="90" y="38"/>
                  </a:lnTo>
                  <a:lnTo>
                    <a:pt x="86" y="34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6" y="20"/>
                  </a:lnTo>
                  <a:lnTo>
                    <a:pt x="74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6"/>
                  </a:lnTo>
                  <a:lnTo>
                    <a:pt x="6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248a0329ee5_0_37"/>
            <p:cNvSpPr/>
            <p:nvPr/>
          </p:nvSpPr>
          <p:spPr>
            <a:xfrm>
              <a:off x="1221" y="3132"/>
              <a:ext cx="22" cy="26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6"/>
                  </a:moveTo>
                  <a:lnTo>
                    <a:pt x="18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248a0329ee5_0_37"/>
            <p:cNvSpPr/>
            <p:nvPr/>
          </p:nvSpPr>
          <p:spPr>
            <a:xfrm>
              <a:off x="1223" y="3150"/>
              <a:ext cx="24" cy="32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18" y="0"/>
                  </a:moveTo>
                  <a:lnTo>
                    <a:pt x="18" y="2"/>
                  </a:lnTo>
                  <a:lnTo>
                    <a:pt x="16" y="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4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248a0329ee5_0_37"/>
            <p:cNvSpPr/>
            <p:nvPr/>
          </p:nvSpPr>
          <p:spPr>
            <a:xfrm>
              <a:off x="1231" y="3130"/>
              <a:ext cx="126" cy="142"/>
            </a:xfrm>
            <a:custGeom>
              <a:avLst/>
              <a:gdLst/>
              <a:ahLst/>
              <a:cxnLst/>
              <a:rect l="l" t="t" r="r" b="b"/>
              <a:pathLst>
                <a:path w="126" h="142" extrusionOk="0">
                  <a:moveTo>
                    <a:pt x="48" y="4"/>
                  </a:move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4" y="104"/>
                  </a:lnTo>
                  <a:lnTo>
                    <a:pt x="16" y="106"/>
                  </a:lnTo>
                  <a:lnTo>
                    <a:pt x="22" y="106"/>
                  </a:lnTo>
                  <a:lnTo>
                    <a:pt x="26" y="108"/>
                  </a:lnTo>
                  <a:lnTo>
                    <a:pt x="30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6" y="108"/>
                  </a:lnTo>
                  <a:lnTo>
                    <a:pt x="40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2" y="112"/>
                  </a:lnTo>
                  <a:lnTo>
                    <a:pt x="56" y="116"/>
                  </a:lnTo>
                  <a:lnTo>
                    <a:pt x="60" y="124"/>
                  </a:lnTo>
                  <a:lnTo>
                    <a:pt x="60" y="126"/>
                  </a:lnTo>
                  <a:lnTo>
                    <a:pt x="62" y="128"/>
                  </a:lnTo>
                  <a:lnTo>
                    <a:pt x="62" y="132"/>
                  </a:lnTo>
                  <a:lnTo>
                    <a:pt x="64" y="138"/>
                  </a:lnTo>
                  <a:lnTo>
                    <a:pt x="68" y="142"/>
                  </a:lnTo>
                  <a:lnTo>
                    <a:pt x="80" y="142"/>
                  </a:lnTo>
                  <a:lnTo>
                    <a:pt x="84" y="140"/>
                  </a:lnTo>
                  <a:lnTo>
                    <a:pt x="86" y="142"/>
                  </a:lnTo>
                  <a:lnTo>
                    <a:pt x="106" y="142"/>
                  </a:lnTo>
                  <a:lnTo>
                    <a:pt x="126" y="134"/>
                  </a:lnTo>
                  <a:lnTo>
                    <a:pt x="110" y="108"/>
                  </a:lnTo>
                  <a:lnTo>
                    <a:pt x="108" y="90"/>
                  </a:lnTo>
                  <a:lnTo>
                    <a:pt x="106" y="90"/>
                  </a:lnTo>
                  <a:lnTo>
                    <a:pt x="104" y="88"/>
                  </a:lnTo>
                  <a:lnTo>
                    <a:pt x="102" y="84"/>
                  </a:lnTo>
                  <a:lnTo>
                    <a:pt x="102" y="80"/>
                  </a:lnTo>
                  <a:lnTo>
                    <a:pt x="100" y="76"/>
                  </a:lnTo>
                  <a:lnTo>
                    <a:pt x="102" y="70"/>
                  </a:lnTo>
                  <a:lnTo>
                    <a:pt x="110" y="50"/>
                  </a:lnTo>
                  <a:lnTo>
                    <a:pt x="98" y="44"/>
                  </a:lnTo>
                  <a:lnTo>
                    <a:pt x="96" y="42"/>
                  </a:lnTo>
                  <a:lnTo>
                    <a:pt x="94" y="40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48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248a0329ee5_0_37"/>
            <p:cNvSpPr/>
            <p:nvPr/>
          </p:nvSpPr>
          <p:spPr>
            <a:xfrm>
              <a:off x="1247" y="3264"/>
              <a:ext cx="112" cy="212"/>
            </a:xfrm>
            <a:custGeom>
              <a:avLst/>
              <a:gdLst/>
              <a:ahLst/>
              <a:cxnLst/>
              <a:rect l="l" t="t" r="r" b="b"/>
              <a:pathLst>
                <a:path w="112" h="212" extrusionOk="0">
                  <a:moveTo>
                    <a:pt x="2" y="156"/>
                  </a:moveTo>
                  <a:lnTo>
                    <a:pt x="8" y="148"/>
                  </a:lnTo>
                  <a:lnTo>
                    <a:pt x="20" y="140"/>
                  </a:lnTo>
                  <a:lnTo>
                    <a:pt x="28" y="128"/>
                  </a:lnTo>
                  <a:lnTo>
                    <a:pt x="30" y="112"/>
                  </a:lnTo>
                  <a:lnTo>
                    <a:pt x="28" y="96"/>
                  </a:lnTo>
                  <a:lnTo>
                    <a:pt x="30" y="82"/>
                  </a:lnTo>
                  <a:lnTo>
                    <a:pt x="18" y="76"/>
                  </a:lnTo>
                  <a:lnTo>
                    <a:pt x="8" y="72"/>
                  </a:lnTo>
                  <a:lnTo>
                    <a:pt x="8" y="66"/>
                  </a:lnTo>
                  <a:lnTo>
                    <a:pt x="44" y="58"/>
                  </a:lnTo>
                  <a:lnTo>
                    <a:pt x="44" y="34"/>
                  </a:lnTo>
                  <a:lnTo>
                    <a:pt x="42" y="26"/>
                  </a:lnTo>
                  <a:lnTo>
                    <a:pt x="46" y="2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6" y="34"/>
                  </a:lnTo>
                  <a:lnTo>
                    <a:pt x="58" y="36"/>
                  </a:lnTo>
                  <a:lnTo>
                    <a:pt x="60" y="38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58" y="24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2" y="8"/>
                  </a:lnTo>
                  <a:lnTo>
                    <a:pt x="64" y="8"/>
                  </a:lnTo>
                  <a:lnTo>
                    <a:pt x="68" y="6"/>
                  </a:lnTo>
                  <a:lnTo>
                    <a:pt x="70" y="8"/>
                  </a:lnTo>
                  <a:lnTo>
                    <a:pt x="92" y="8"/>
                  </a:lnTo>
                  <a:lnTo>
                    <a:pt x="110" y="0"/>
                  </a:lnTo>
                  <a:lnTo>
                    <a:pt x="110" y="4"/>
                  </a:lnTo>
                  <a:lnTo>
                    <a:pt x="110" y="10"/>
                  </a:lnTo>
                  <a:lnTo>
                    <a:pt x="110" y="18"/>
                  </a:lnTo>
                  <a:lnTo>
                    <a:pt x="110" y="24"/>
                  </a:lnTo>
                  <a:lnTo>
                    <a:pt x="110" y="32"/>
                  </a:lnTo>
                  <a:lnTo>
                    <a:pt x="110" y="36"/>
                  </a:lnTo>
                  <a:lnTo>
                    <a:pt x="112" y="40"/>
                  </a:lnTo>
                  <a:lnTo>
                    <a:pt x="112" y="42"/>
                  </a:lnTo>
                  <a:lnTo>
                    <a:pt x="112" y="58"/>
                  </a:lnTo>
                  <a:lnTo>
                    <a:pt x="108" y="70"/>
                  </a:lnTo>
                  <a:lnTo>
                    <a:pt x="102" y="76"/>
                  </a:lnTo>
                  <a:lnTo>
                    <a:pt x="96" y="80"/>
                  </a:lnTo>
                  <a:lnTo>
                    <a:pt x="90" y="82"/>
                  </a:lnTo>
                  <a:lnTo>
                    <a:pt x="88" y="82"/>
                  </a:lnTo>
                  <a:lnTo>
                    <a:pt x="82" y="86"/>
                  </a:lnTo>
                  <a:lnTo>
                    <a:pt x="78" y="88"/>
                  </a:lnTo>
                  <a:lnTo>
                    <a:pt x="74" y="92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68" y="100"/>
                  </a:lnTo>
                  <a:lnTo>
                    <a:pt x="62" y="106"/>
                  </a:lnTo>
                  <a:lnTo>
                    <a:pt x="60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0" y="114"/>
                  </a:lnTo>
                  <a:lnTo>
                    <a:pt x="48" y="118"/>
                  </a:lnTo>
                  <a:lnTo>
                    <a:pt x="46" y="122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44" y="142"/>
                  </a:lnTo>
                  <a:lnTo>
                    <a:pt x="44" y="158"/>
                  </a:lnTo>
                  <a:lnTo>
                    <a:pt x="46" y="168"/>
                  </a:lnTo>
                  <a:lnTo>
                    <a:pt x="46" y="172"/>
                  </a:lnTo>
                  <a:lnTo>
                    <a:pt x="46" y="176"/>
                  </a:lnTo>
                  <a:lnTo>
                    <a:pt x="46" y="180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2" y="188"/>
                  </a:lnTo>
                  <a:lnTo>
                    <a:pt x="38" y="190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30" y="194"/>
                  </a:lnTo>
                  <a:lnTo>
                    <a:pt x="24" y="196"/>
                  </a:lnTo>
                  <a:lnTo>
                    <a:pt x="22" y="198"/>
                  </a:lnTo>
                  <a:lnTo>
                    <a:pt x="20" y="200"/>
                  </a:lnTo>
                  <a:lnTo>
                    <a:pt x="20" y="202"/>
                  </a:lnTo>
                  <a:lnTo>
                    <a:pt x="20" y="202"/>
                  </a:lnTo>
                  <a:lnTo>
                    <a:pt x="20" y="206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22" y="210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18" y="212"/>
                  </a:lnTo>
                  <a:lnTo>
                    <a:pt x="14" y="212"/>
                  </a:lnTo>
                  <a:lnTo>
                    <a:pt x="12" y="204"/>
                  </a:lnTo>
                  <a:lnTo>
                    <a:pt x="10" y="198"/>
                  </a:lnTo>
                  <a:lnTo>
                    <a:pt x="10" y="19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8" y="182"/>
                  </a:lnTo>
                  <a:lnTo>
                    <a:pt x="6" y="174"/>
                  </a:lnTo>
                  <a:lnTo>
                    <a:pt x="4" y="168"/>
                  </a:lnTo>
                  <a:lnTo>
                    <a:pt x="2" y="164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2" y="15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248a0329ee5_0_37"/>
            <p:cNvSpPr/>
            <p:nvPr/>
          </p:nvSpPr>
          <p:spPr>
            <a:xfrm>
              <a:off x="1045" y="3424"/>
              <a:ext cx="224" cy="176"/>
            </a:xfrm>
            <a:custGeom>
              <a:avLst/>
              <a:gdLst/>
              <a:ahLst/>
              <a:cxnLst/>
              <a:rect l="l" t="t" r="r" b="b"/>
              <a:pathLst>
                <a:path w="224" h="176" extrusionOk="0">
                  <a:moveTo>
                    <a:pt x="176" y="0"/>
                  </a:moveTo>
                  <a:lnTo>
                    <a:pt x="174" y="4"/>
                  </a:lnTo>
                  <a:lnTo>
                    <a:pt x="170" y="6"/>
                  </a:lnTo>
                  <a:lnTo>
                    <a:pt x="166" y="8"/>
                  </a:lnTo>
                  <a:lnTo>
                    <a:pt x="164" y="10"/>
                  </a:lnTo>
                  <a:lnTo>
                    <a:pt x="162" y="10"/>
                  </a:lnTo>
                  <a:lnTo>
                    <a:pt x="160" y="14"/>
                  </a:lnTo>
                  <a:lnTo>
                    <a:pt x="158" y="16"/>
                  </a:lnTo>
                  <a:lnTo>
                    <a:pt x="152" y="18"/>
                  </a:lnTo>
                  <a:lnTo>
                    <a:pt x="148" y="20"/>
                  </a:lnTo>
                  <a:lnTo>
                    <a:pt x="146" y="20"/>
                  </a:lnTo>
                  <a:lnTo>
                    <a:pt x="144" y="22"/>
                  </a:lnTo>
                  <a:lnTo>
                    <a:pt x="140" y="24"/>
                  </a:lnTo>
                  <a:lnTo>
                    <a:pt x="136" y="28"/>
                  </a:lnTo>
                  <a:lnTo>
                    <a:pt x="134" y="34"/>
                  </a:lnTo>
                  <a:lnTo>
                    <a:pt x="132" y="38"/>
                  </a:lnTo>
                  <a:lnTo>
                    <a:pt x="130" y="42"/>
                  </a:lnTo>
                  <a:lnTo>
                    <a:pt x="128" y="46"/>
                  </a:lnTo>
                  <a:lnTo>
                    <a:pt x="128" y="48"/>
                  </a:lnTo>
                  <a:lnTo>
                    <a:pt x="124" y="48"/>
                  </a:lnTo>
                  <a:lnTo>
                    <a:pt x="122" y="46"/>
                  </a:lnTo>
                  <a:lnTo>
                    <a:pt x="120" y="44"/>
                  </a:lnTo>
                  <a:lnTo>
                    <a:pt x="118" y="44"/>
                  </a:lnTo>
                  <a:lnTo>
                    <a:pt x="114" y="40"/>
                  </a:lnTo>
                  <a:lnTo>
                    <a:pt x="110" y="40"/>
                  </a:lnTo>
                  <a:lnTo>
                    <a:pt x="106" y="40"/>
                  </a:lnTo>
                  <a:lnTo>
                    <a:pt x="102" y="42"/>
                  </a:lnTo>
                  <a:lnTo>
                    <a:pt x="100" y="42"/>
                  </a:lnTo>
                  <a:lnTo>
                    <a:pt x="98" y="44"/>
                  </a:lnTo>
                  <a:lnTo>
                    <a:pt x="98" y="46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4"/>
                  </a:lnTo>
                  <a:lnTo>
                    <a:pt x="94" y="56"/>
                  </a:lnTo>
                  <a:lnTo>
                    <a:pt x="88" y="62"/>
                  </a:lnTo>
                  <a:lnTo>
                    <a:pt x="80" y="66"/>
                  </a:lnTo>
                  <a:lnTo>
                    <a:pt x="74" y="68"/>
                  </a:lnTo>
                  <a:lnTo>
                    <a:pt x="70" y="68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2" y="64"/>
                  </a:lnTo>
                  <a:lnTo>
                    <a:pt x="64" y="62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8" y="56"/>
                  </a:lnTo>
                  <a:lnTo>
                    <a:pt x="68" y="50"/>
                  </a:lnTo>
                  <a:lnTo>
                    <a:pt x="66" y="44"/>
                  </a:lnTo>
                  <a:lnTo>
                    <a:pt x="64" y="38"/>
                  </a:lnTo>
                  <a:lnTo>
                    <a:pt x="60" y="36"/>
                  </a:lnTo>
                  <a:lnTo>
                    <a:pt x="58" y="34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2" y="80"/>
                  </a:lnTo>
                  <a:lnTo>
                    <a:pt x="50" y="82"/>
                  </a:lnTo>
                  <a:lnTo>
                    <a:pt x="46" y="82"/>
                  </a:lnTo>
                  <a:lnTo>
                    <a:pt x="38" y="82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2" y="76"/>
                  </a:lnTo>
                  <a:lnTo>
                    <a:pt x="22" y="70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2" y="78"/>
                  </a:lnTo>
                  <a:lnTo>
                    <a:pt x="0" y="82"/>
                  </a:lnTo>
                  <a:lnTo>
                    <a:pt x="8" y="110"/>
                  </a:lnTo>
                  <a:lnTo>
                    <a:pt x="20" y="126"/>
                  </a:lnTo>
                  <a:lnTo>
                    <a:pt x="20" y="160"/>
                  </a:lnTo>
                  <a:lnTo>
                    <a:pt x="20" y="162"/>
                  </a:lnTo>
                  <a:lnTo>
                    <a:pt x="28" y="168"/>
                  </a:lnTo>
                  <a:lnTo>
                    <a:pt x="38" y="172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70" y="172"/>
                  </a:lnTo>
                  <a:lnTo>
                    <a:pt x="82" y="166"/>
                  </a:lnTo>
                  <a:lnTo>
                    <a:pt x="92" y="164"/>
                  </a:lnTo>
                  <a:lnTo>
                    <a:pt x="100" y="164"/>
                  </a:lnTo>
                  <a:lnTo>
                    <a:pt x="104" y="164"/>
                  </a:lnTo>
                  <a:lnTo>
                    <a:pt x="116" y="164"/>
                  </a:lnTo>
                  <a:lnTo>
                    <a:pt x="128" y="160"/>
                  </a:lnTo>
                  <a:lnTo>
                    <a:pt x="142" y="154"/>
                  </a:lnTo>
                  <a:lnTo>
                    <a:pt x="144" y="152"/>
                  </a:lnTo>
                  <a:lnTo>
                    <a:pt x="146" y="150"/>
                  </a:lnTo>
                  <a:lnTo>
                    <a:pt x="148" y="148"/>
                  </a:lnTo>
                  <a:lnTo>
                    <a:pt x="152" y="144"/>
                  </a:lnTo>
                  <a:lnTo>
                    <a:pt x="154" y="142"/>
                  </a:lnTo>
                  <a:lnTo>
                    <a:pt x="156" y="138"/>
                  </a:lnTo>
                  <a:lnTo>
                    <a:pt x="158" y="136"/>
                  </a:lnTo>
                  <a:lnTo>
                    <a:pt x="166" y="126"/>
                  </a:lnTo>
                  <a:lnTo>
                    <a:pt x="174" y="116"/>
                  </a:lnTo>
                  <a:lnTo>
                    <a:pt x="182" y="108"/>
                  </a:lnTo>
                  <a:lnTo>
                    <a:pt x="186" y="104"/>
                  </a:lnTo>
                  <a:lnTo>
                    <a:pt x="186" y="102"/>
                  </a:lnTo>
                  <a:lnTo>
                    <a:pt x="188" y="100"/>
                  </a:lnTo>
                  <a:lnTo>
                    <a:pt x="190" y="96"/>
                  </a:lnTo>
                  <a:lnTo>
                    <a:pt x="194" y="94"/>
                  </a:lnTo>
                  <a:lnTo>
                    <a:pt x="196" y="90"/>
                  </a:lnTo>
                  <a:lnTo>
                    <a:pt x="198" y="88"/>
                  </a:lnTo>
                  <a:lnTo>
                    <a:pt x="198" y="86"/>
                  </a:lnTo>
                  <a:lnTo>
                    <a:pt x="200" y="86"/>
                  </a:lnTo>
                  <a:lnTo>
                    <a:pt x="202" y="84"/>
                  </a:lnTo>
                  <a:lnTo>
                    <a:pt x="206" y="82"/>
                  </a:lnTo>
                  <a:lnTo>
                    <a:pt x="208" y="80"/>
                  </a:lnTo>
                  <a:lnTo>
                    <a:pt x="212" y="76"/>
                  </a:lnTo>
                  <a:lnTo>
                    <a:pt x="214" y="74"/>
                  </a:lnTo>
                  <a:lnTo>
                    <a:pt x="216" y="72"/>
                  </a:lnTo>
                  <a:lnTo>
                    <a:pt x="216" y="70"/>
                  </a:lnTo>
                  <a:lnTo>
                    <a:pt x="218" y="68"/>
                  </a:lnTo>
                  <a:lnTo>
                    <a:pt x="220" y="62"/>
                  </a:lnTo>
                  <a:lnTo>
                    <a:pt x="222" y="58"/>
                  </a:lnTo>
                  <a:lnTo>
                    <a:pt x="224" y="54"/>
                  </a:lnTo>
                  <a:lnTo>
                    <a:pt x="224" y="52"/>
                  </a:lnTo>
                  <a:lnTo>
                    <a:pt x="216" y="52"/>
                  </a:lnTo>
                  <a:lnTo>
                    <a:pt x="214" y="52"/>
                  </a:lnTo>
                  <a:lnTo>
                    <a:pt x="214" y="48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2" y="36"/>
                  </a:lnTo>
                  <a:lnTo>
                    <a:pt x="210" y="32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10" y="26"/>
                  </a:lnTo>
                  <a:lnTo>
                    <a:pt x="210" y="20"/>
                  </a:lnTo>
                  <a:lnTo>
                    <a:pt x="208" y="14"/>
                  </a:lnTo>
                  <a:lnTo>
                    <a:pt x="208" y="8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17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248a0329ee5_0_37"/>
            <p:cNvSpPr/>
            <p:nvPr/>
          </p:nvSpPr>
          <p:spPr>
            <a:xfrm>
              <a:off x="1247" y="3454"/>
              <a:ext cx="14" cy="28"/>
            </a:xfrm>
            <a:custGeom>
              <a:avLst/>
              <a:gdLst/>
              <a:ahLst/>
              <a:cxnLst/>
              <a:rect l="l" t="t" r="r" b="b"/>
              <a:pathLst>
                <a:path w="14" h="28" extrusionOk="0">
                  <a:moveTo>
                    <a:pt x="4" y="2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248a0329ee5_0_37"/>
            <p:cNvSpPr/>
            <p:nvPr/>
          </p:nvSpPr>
          <p:spPr>
            <a:xfrm>
              <a:off x="1189" y="3500"/>
              <a:ext cx="22" cy="26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12"/>
                  </a:move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22" y="8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0" y="1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248a0329ee5_0_37"/>
            <p:cNvSpPr/>
            <p:nvPr/>
          </p:nvSpPr>
          <p:spPr>
            <a:xfrm>
              <a:off x="1177" y="3328"/>
              <a:ext cx="100" cy="96"/>
            </a:xfrm>
            <a:custGeom>
              <a:avLst/>
              <a:gdLst/>
              <a:ahLst/>
              <a:cxnLst/>
              <a:rect l="l" t="t" r="r" b="b"/>
              <a:pathLst>
                <a:path w="100" h="96" extrusionOk="0">
                  <a:moveTo>
                    <a:pt x="0" y="26"/>
                  </a:moveTo>
                  <a:lnTo>
                    <a:pt x="18" y="26"/>
                  </a:lnTo>
                  <a:lnTo>
                    <a:pt x="30" y="22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78" y="0"/>
                  </a:lnTo>
                  <a:lnTo>
                    <a:pt x="78" y="8"/>
                  </a:lnTo>
                  <a:lnTo>
                    <a:pt x="88" y="12"/>
                  </a:lnTo>
                  <a:lnTo>
                    <a:pt x="100" y="18"/>
                  </a:lnTo>
                  <a:lnTo>
                    <a:pt x="98" y="32"/>
                  </a:lnTo>
                  <a:lnTo>
                    <a:pt x="100" y="48"/>
                  </a:lnTo>
                  <a:lnTo>
                    <a:pt x="98" y="64"/>
                  </a:lnTo>
                  <a:lnTo>
                    <a:pt x="90" y="76"/>
                  </a:lnTo>
                  <a:lnTo>
                    <a:pt x="78" y="86"/>
                  </a:lnTo>
                  <a:lnTo>
                    <a:pt x="72" y="92"/>
                  </a:lnTo>
                  <a:lnTo>
                    <a:pt x="70" y="96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0" y="94"/>
                  </a:lnTo>
                  <a:lnTo>
                    <a:pt x="38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2" y="88"/>
                  </a:lnTo>
                  <a:lnTo>
                    <a:pt x="30" y="88"/>
                  </a:lnTo>
                  <a:lnTo>
                    <a:pt x="28" y="86"/>
                  </a:lnTo>
                  <a:lnTo>
                    <a:pt x="26" y="84"/>
                  </a:lnTo>
                  <a:lnTo>
                    <a:pt x="26" y="80"/>
                  </a:lnTo>
                  <a:lnTo>
                    <a:pt x="24" y="76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6" y="64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8"/>
                  </a:lnTo>
                  <a:lnTo>
                    <a:pt x="4" y="44"/>
                  </a:lnTo>
                  <a:lnTo>
                    <a:pt x="6" y="50"/>
                  </a:lnTo>
                  <a:lnTo>
                    <a:pt x="8" y="54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8" y="68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4" y="76"/>
                  </a:lnTo>
                  <a:lnTo>
                    <a:pt x="26" y="80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90"/>
                  </a:lnTo>
                  <a:lnTo>
                    <a:pt x="40" y="94"/>
                  </a:lnTo>
                  <a:lnTo>
                    <a:pt x="42" y="96"/>
                  </a:lnTo>
                  <a:lnTo>
                    <a:pt x="42" y="9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248a0329ee5_0_37"/>
            <p:cNvSpPr/>
            <p:nvPr/>
          </p:nvSpPr>
          <p:spPr>
            <a:xfrm>
              <a:off x="681" y="2768"/>
              <a:ext cx="210" cy="200"/>
            </a:xfrm>
            <a:custGeom>
              <a:avLst/>
              <a:gdLst/>
              <a:ahLst/>
              <a:cxnLst/>
              <a:rect l="l" t="t" r="r" b="b"/>
              <a:pathLst>
                <a:path w="210" h="200" extrusionOk="0">
                  <a:moveTo>
                    <a:pt x="94" y="0"/>
                  </a:move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2" y="2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0" y="118"/>
                  </a:lnTo>
                  <a:lnTo>
                    <a:pt x="80" y="120"/>
                  </a:lnTo>
                  <a:lnTo>
                    <a:pt x="82" y="124"/>
                  </a:lnTo>
                  <a:lnTo>
                    <a:pt x="82" y="128"/>
                  </a:lnTo>
                  <a:lnTo>
                    <a:pt x="76" y="136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2" y="132"/>
                  </a:lnTo>
                  <a:lnTo>
                    <a:pt x="20" y="134"/>
                  </a:lnTo>
                  <a:lnTo>
                    <a:pt x="18" y="134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4" y="132"/>
                  </a:lnTo>
                  <a:lnTo>
                    <a:pt x="12" y="134"/>
                  </a:lnTo>
                  <a:lnTo>
                    <a:pt x="12" y="136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8" y="144"/>
                  </a:lnTo>
                  <a:lnTo>
                    <a:pt x="8" y="146"/>
                  </a:lnTo>
                  <a:lnTo>
                    <a:pt x="8" y="148"/>
                  </a:lnTo>
                  <a:lnTo>
                    <a:pt x="6" y="150"/>
                  </a:lnTo>
                  <a:lnTo>
                    <a:pt x="4" y="154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2" y="168"/>
                  </a:lnTo>
                  <a:lnTo>
                    <a:pt x="2" y="172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2" y="176"/>
                  </a:lnTo>
                  <a:lnTo>
                    <a:pt x="4" y="176"/>
                  </a:lnTo>
                  <a:lnTo>
                    <a:pt x="6" y="178"/>
                  </a:lnTo>
                  <a:lnTo>
                    <a:pt x="10" y="178"/>
                  </a:lnTo>
                  <a:lnTo>
                    <a:pt x="10" y="178"/>
                  </a:lnTo>
                  <a:lnTo>
                    <a:pt x="14" y="180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2" y="182"/>
                  </a:lnTo>
                  <a:lnTo>
                    <a:pt x="24" y="182"/>
                  </a:lnTo>
                  <a:lnTo>
                    <a:pt x="28" y="182"/>
                  </a:lnTo>
                  <a:lnTo>
                    <a:pt x="30" y="182"/>
                  </a:lnTo>
                  <a:lnTo>
                    <a:pt x="30" y="180"/>
                  </a:lnTo>
                  <a:lnTo>
                    <a:pt x="30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6" y="174"/>
                  </a:lnTo>
                  <a:lnTo>
                    <a:pt x="38" y="174"/>
                  </a:lnTo>
                  <a:lnTo>
                    <a:pt x="42" y="176"/>
                  </a:lnTo>
                  <a:lnTo>
                    <a:pt x="44" y="178"/>
                  </a:lnTo>
                  <a:lnTo>
                    <a:pt x="44" y="180"/>
                  </a:lnTo>
                  <a:lnTo>
                    <a:pt x="44" y="182"/>
                  </a:lnTo>
                  <a:lnTo>
                    <a:pt x="46" y="186"/>
                  </a:lnTo>
                  <a:lnTo>
                    <a:pt x="48" y="190"/>
                  </a:lnTo>
                  <a:lnTo>
                    <a:pt x="50" y="194"/>
                  </a:lnTo>
                  <a:lnTo>
                    <a:pt x="56" y="198"/>
                  </a:lnTo>
                  <a:lnTo>
                    <a:pt x="56" y="198"/>
                  </a:lnTo>
                  <a:lnTo>
                    <a:pt x="60" y="200"/>
                  </a:lnTo>
                  <a:lnTo>
                    <a:pt x="64" y="200"/>
                  </a:lnTo>
                  <a:lnTo>
                    <a:pt x="70" y="198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6" y="194"/>
                  </a:lnTo>
                  <a:lnTo>
                    <a:pt x="78" y="192"/>
                  </a:lnTo>
                  <a:lnTo>
                    <a:pt x="82" y="192"/>
                  </a:lnTo>
                  <a:lnTo>
                    <a:pt x="84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92" y="190"/>
                  </a:lnTo>
                  <a:lnTo>
                    <a:pt x="94" y="186"/>
                  </a:lnTo>
                  <a:lnTo>
                    <a:pt x="96" y="180"/>
                  </a:lnTo>
                  <a:lnTo>
                    <a:pt x="98" y="176"/>
                  </a:lnTo>
                  <a:lnTo>
                    <a:pt x="100" y="172"/>
                  </a:lnTo>
                  <a:lnTo>
                    <a:pt x="102" y="170"/>
                  </a:lnTo>
                  <a:lnTo>
                    <a:pt x="102" y="168"/>
                  </a:lnTo>
                  <a:lnTo>
                    <a:pt x="106" y="166"/>
                  </a:lnTo>
                  <a:lnTo>
                    <a:pt x="108" y="164"/>
                  </a:lnTo>
                  <a:lnTo>
                    <a:pt x="114" y="164"/>
                  </a:lnTo>
                  <a:lnTo>
                    <a:pt x="120" y="164"/>
                  </a:lnTo>
                  <a:lnTo>
                    <a:pt x="130" y="162"/>
                  </a:lnTo>
                  <a:lnTo>
                    <a:pt x="140" y="160"/>
                  </a:lnTo>
                  <a:lnTo>
                    <a:pt x="148" y="156"/>
                  </a:lnTo>
                  <a:lnTo>
                    <a:pt x="152" y="150"/>
                  </a:lnTo>
                  <a:lnTo>
                    <a:pt x="154" y="150"/>
                  </a:lnTo>
                  <a:lnTo>
                    <a:pt x="158" y="150"/>
                  </a:lnTo>
                  <a:lnTo>
                    <a:pt x="162" y="150"/>
                  </a:lnTo>
                  <a:lnTo>
                    <a:pt x="168" y="150"/>
                  </a:lnTo>
                  <a:lnTo>
                    <a:pt x="176" y="148"/>
                  </a:lnTo>
                  <a:lnTo>
                    <a:pt x="176" y="148"/>
                  </a:lnTo>
                  <a:lnTo>
                    <a:pt x="180" y="148"/>
                  </a:lnTo>
                  <a:lnTo>
                    <a:pt x="182" y="146"/>
                  </a:lnTo>
                  <a:lnTo>
                    <a:pt x="186" y="142"/>
                  </a:lnTo>
                  <a:lnTo>
                    <a:pt x="192" y="138"/>
                  </a:lnTo>
                  <a:lnTo>
                    <a:pt x="196" y="132"/>
                  </a:lnTo>
                  <a:lnTo>
                    <a:pt x="200" y="124"/>
                  </a:lnTo>
                  <a:lnTo>
                    <a:pt x="202" y="120"/>
                  </a:lnTo>
                  <a:lnTo>
                    <a:pt x="204" y="108"/>
                  </a:lnTo>
                  <a:lnTo>
                    <a:pt x="208" y="92"/>
                  </a:lnTo>
                  <a:lnTo>
                    <a:pt x="210" y="72"/>
                  </a:lnTo>
                  <a:lnTo>
                    <a:pt x="202" y="74"/>
                  </a:lnTo>
                  <a:lnTo>
                    <a:pt x="198" y="58"/>
                  </a:lnTo>
                  <a:lnTo>
                    <a:pt x="170" y="58"/>
                  </a:lnTo>
                  <a:lnTo>
                    <a:pt x="9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248a0329ee5_0_37"/>
            <p:cNvSpPr/>
            <p:nvPr/>
          </p:nvSpPr>
          <p:spPr>
            <a:xfrm>
              <a:off x="1169" y="2688"/>
              <a:ext cx="138" cy="150"/>
            </a:xfrm>
            <a:custGeom>
              <a:avLst/>
              <a:gdLst/>
              <a:ahLst/>
              <a:cxnLst/>
              <a:rect l="l" t="t" r="r" b="b"/>
              <a:pathLst>
                <a:path w="138" h="150" extrusionOk="0">
                  <a:moveTo>
                    <a:pt x="0" y="15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2"/>
                  </a:lnTo>
                  <a:lnTo>
                    <a:pt x="76" y="2"/>
                  </a:lnTo>
                  <a:lnTo>
                    <a:pt x="80" y="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10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2" y="26"/>
                  </a:lnTo>
                  <a:lnTo>
                    <a:pt x="92" y="30"/>
                  </a:lnTo>
                  <a:lnTo>
                    <a:pt x="98" y="40"/>
                  </a:lnTo>
                  <a:lnTo>
                    <a:pt x="106" y="56"/>
                  </a:lnTo>
                  <a:lnTo>
                    <a:pt x="114" y="74"/>
                  </a:lnTo>
                  <a:lnTo>
                    <a:pt x="122" y="92"/>
                  </a:lnTo>
                  <a:lnTo>
                    <a:pt x="130" y="108"/>
                  </a:lnTo>
                  <a:lnTo>
                    <a:pt x="136" y="122"/>
                  </a:lnTo>
                  <a:lnTo>
                    <a:pt x="138" y="128"/>
                  </a:lnTo>
                  <a:lnTo>
                    <a:pt x="138" y="130"/>
                  </a:lnTo>
                  <a:lnTo>
                    <a:pt x="136" y="132"/>
                  </a:lnTo>
                  <a:lnTo>
                    <a:pt x="132" y="138"/>
                  </a:lnTo>
                  <a:lnTo>
                    <a:pt x="126" y="142"/>
                  </a:lnTo>
                  <a:lnTo>
                    <a:pt x="120" y="146"/>
                  </a:lnTo>
                  <a:lnTo>
                    <a:pt x="110" y="150"/>
                  </a:lnTo>
                  <a:lnTo>
                    <a:pt x="0" y="15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248a0329ee5_0_37"/>
            <p:cNvSpPr/>
            <p:nvPr/>
          </p:nvSpPr>
          <p:spPr>
            <a:xfrm>
              <a:off x="1255" y="2692"/>
              <a:ext cx="40" cy="50"/>
            </a:xfrm>
            <a:custGeom>
              <a:avLst/>
              <a:gdLst/>
              <a:ahLst/>
              <a:cxnLst/>
              <a:rect l="l" t="t" r="r" b="b"/>
              <a:pathLst>
                <a:path w="40" h="50" extrusionOk="0">
                  <a:moveTo>
                    <a:pt x="0" y="0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16" y="38"/>
                  </a:lnTo>
                  <a:lnTo>
                    <a:pt x="22" y="42"/>
                  </a:lnTo>
                  <a:lnTo>
                    <a:pt x="26" y="44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8" y="4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2" y="18"/>
                  </a:lnTo>
                  <a:lnTo>
                    <a:pt x="26" y="8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248a0329ee5_0_37"/>
            <p:cNvSpPr/>
            <p:nvPr/>
          </p:nvSpPr>
          <p:spPr>
            <a:xfrm>
              <a:off x="1393" y="3266"/>
              <a:ext cx="86" cy="182"/>
            </a:xfrm>
            <a:custGeom>
              <a:avLst/>
              <a:gdLst/>
              <a:ahLst/>
              <a:cxnLst/>
              <a:rect l="l" t="t" r="r" b="b"/>
              <a:pathLst>
                <a:path w="86" h="182" extrusionOk="0">
                  <a:moveTo>
                    <a:pt x="78" y="0"/>
                  </a:moveTo>
                  <a:lnTo>
                    <a:pt x="78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4" y="12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4" y="36"/>
                  </a:lnTo>
                  <a:lnTo>
                    <a:pt x="40" y="42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16" y="54"/>
                  </a:lnTo>
                  <a:lnTo>
                    <a:pt x="14" y="56"/>
                  </a:lnTo>
                  <a:lnTo>
                    <a:pt x="10" y="60"/>
                  </a:lnTo>
                  <a:lnTo>
                    <a:pt x="8" y="64"/>
                  </a:lnTo>
                  <a:lnTo>
                    <a:pt x="6" y="68"/>
                  </a:lnTo>
                  <a:lnTo>
                    <a:pt x="6" y="76"/>
                  </a:lnTo>
                  <a:lnTo>
                    <a:pt x="6" y="82"/>
                  </a:lnTo>
                  <a:lnTo>
                    <a:pt x="6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4" y="100"/>
                  </a:lnTo>
                  <a:lnTo>
                    <a:pt x="14" y="102"/>
                  </a:lnTo>
                  <a:lnTo>
                    <a:pt x="14" y="106"/>
                  </a:lnTo>
                  <a:lnTo>
                    <a:pt x="12" y="108"/>
                  </a:lnTo>
                  <a:lnTo>
                    <a:pt x="10" y="110"/>
                  </a:lnTo>
                  <a:lnTo>
                    <a:pt x="8" y="112"/>
                  </a:lnTo>
                  <a:lnTo>
                    <a:pt x="6" y="116"/>
                  </a:lnTo>
                  <a:lnTo>
                    <a:pt x="2" y="124"/>
                  </a:lnTo>
                  <a:lnTo>
                    <a:pt x="0" y="138"/>
                  </a:lnTo>
                  <a:lnTo>
                    <a:pt x="0" y="154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0" y="174"/>
                  </a:lnTo>
                  <a:lnTo>
                    <a:pt x="22" y="176"/>
                  </a:lnTo>
                  <a:lnTo>
                    <a:pt x="24" y="178"/>
                  </a:lnTo>
                  <a:lnTo>
                    <a:pt x="26" y="180"/>
                  </a:lnTo>
                  <a:lnTo>
                    <a:pt x="28" y="182"/>
                  </a:lnTo>
                  <a:lnTo>
                    <a:pt x="32" y="182"/>
                  </a:lnTo>
                  <a:lnTo>
                    <a:pt x="36" y="182"/>
                  </a:lnTo>
                  <a:lnTo>
                    <a:pt x="40" y="182"/>
                  </a:lnTo>
                  <a:lnTo>
                    <a:pt x="44" y="178"/>
                  </a:lnTo>
                  <a:lnTo>
                    <a:pt x="46" y="172"/>
                  </a:lnTo>
                  <a:lnTo>
                    <a:pt x="50" y="164"/>
                  </a:lnTo>
                  <a:lnTo>
                    <a:pt x="56" y="146"/>
                  </a:lnTo>
                  <a:lnTo>
                    <a:pt x="58" y="134"/>
                  </a:lnTo>
                  <a:lnTo>
                    <a:pt x="60" y="128"/>
                  </a:lnTo>
                  <a:lnTo>
                    <a:pt x="58" y="126"/>
                  </a:lnTo>
                  <a:lnTo>
                    <a:pt x="58" y="124"/>
                  </a:lnTo>
                  <a:lnTo>
                    <a:pt x="60" y="120"/>
                  </a:lnTo>
                  <a:lnTo>
                    <a:pt x="62" y="114"/>
                  </a:lnTo>
                  <a:lnTo>
                    <a:pt x="66" y="108"/>
                  </a:lnTo>
                  <a:lnTo>
                    <a:pt x="70" y="98"/>
                  </a:lnTo>
                  <a:lnTo>
                    <a:pt x="72" y="82"/>
                  </a:lnTo>
                  <a:lnTo>
                    <a:pt x="76" y="66"/>
                  </a:lnTo>
                  <a:lnTo>
                    <a:pt x="78" y="54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2" y="40"/>
                  </a:lnTo>
                  <a:lnTo>
                    <a:pt x="82" y="34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6" y="16"/>
                  </a:lnTo>
                  <a:lnTo>
                    <a:pt x="86" y="12"/>
                  </a:lnTo>
                  <a:lnTo>
                    <a:pt x="86" y="8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78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248a0329ee5_0_37"/>
            <p:cNvSpPr/>
            <p:nvPr/>
          </p:nvSpPr>
          <p:spPr>
            <a:xfrm>
              <a:off x="2677" y="3726"/>
              <a:ext cx="58" cy="56"/>
            </a:xfrm>
            <a:custGeom>
              <a:avLst/>
              <a:gdLst/>
              <a:ahLst/>
              <a:cxnLst/>
              <a:rect l="l" t="t" r="r" b="b"/>
              <a:pathLst>
                <a:path w="58" h="56" extrusionOk="0">
                  <a:moveTo>
                    <a:pt x="10" y="2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0" y="36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8" y="46"/>
                  </a:lnTo>
                  <a:lnTo>
                    <a:pt x="22" y="50"/>
                  </a:lnTo>
                  <a:lnTo>
                    <a:pt x="26" y="52"/>
                  </a:lnTo>
                  <a:lnTo>
                    <a:pt x="32" y="54"/>
                  </a:lnTo>
                  <a:lnTo>
                    <a:pt x="36" y="56"/>
                  </a:lnTo>
                  <a:lnTo>
                    <a:pt x="40" y="54"/>
                  </a:lnTo>
                  <a:lnTo>
                    <a:pt x="42" y="52"/>
                  </a:lnTo>
                  <a:lnTo>
                    <a:pt x="46" y="50"/>
                  </a:lnTo>
                  <a:lnTo>
                    <a:pt x="50" y="44"/>
                  </a:lnTo>
                  <a:lnTo>
                    <a:pt x="54" y="40"/>
                  </a:lnTo>
                  <a:lnTo>
                    <a:pt x="56" y="34"/>
                  </a:lnTo>
                  <a:lnTo>
                    <a:pt x="58" y="30"/>
                  </a:lnTo>
                  <a:lnTo>
                    <a:pt x="56" y="24"/>
                  </a:lnTo>
                  <a:lnTo>
                    <a:pt x="56" y="18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6" y="2"/>
                  </a:lnTo>
                  <a:lnTo>
                    <a:pt x="10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248a0329ee5_0_37"/>
            <p:cNvSpPr/>
            <p:nvPr/>
          </p:nvSpPr>
          <p:spPr>
            <a:xfrm>
              <a:off x="2731" y="3138"/>
              <a:ext cx="70" cy="54"/>
            </a:xfrm>
            <a:custGeom>
              <a:avLst/>
              <a:gdLst/>
              <a:ahLst/>
              <a:cxnLst/>
              <a:rect l="l" t="t" r="r" b="b"/>
              <a:pathLst>
                <a:path w="70" h="54" extrusionOk="0">
                  <a:moveTo>
                    <a:pt x="2" y="44"/>
                  </a:moveTo>
                  <a:lnTo>
                    <a:pt x="34" y="28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40" y="22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52" y="10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0" y="8"/>
                  </a:lnTo>
                  <a:lnTo>
                    <a:pt x="68" y="12"/>
                  </a:lnTo>
                  <a:lnTo>
                    <a:pt x="64" y="22"/>
                  </a:lnTo>
                  <a:lnTo>
                    <a:pt x="56" y="32"/>
                  </a:lnTo>
                  <a:lnTo>
                    <a:pt x="46" y="42"/>
                  </a:lnTo>
                  <a:lnTo>
                    <a:pt x="28" y="50"/>
                  </a:lnTo>
                  <a:lnTo>
                    <a:pt x="16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248a0329ee5_0_37"/>
            <p:cNvSpPr/>
            <p:nvPr/>
          </p:nvSpPr>
          <p:spPr>
            <a:xfrm>
              <a:off x="2957" y="3706"/>
              <a:ext cx="74" cy="110"/>
            </a:xfrm>
            <a:custGeom>
              <a:avLst/>
              <a:gdLst/>
              <a:ahLst/>
              <a:cxnLst/>
              <a:rect l="l" t="t" r="r" b="b"/>
              <a:pathLst>
                <a:path w="74" h="110" extrusionOk="0">
                  <a:moveTo>
                    <a:pt x="10" y="0"/>
                  </a:move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4" y="30"/>
                  </a:lnTo>
                  <a:lnTo>
                    <a:pt x="16" y="3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4"/>
                  </a:lnTo>
                  <a:lnTo>
                    <a:pt x="22" y="54"/>
                  </a:lnTo>
                  <a:lnTo>
                    <a:pt x="20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8"/>
                  </a:lnTo>
                  <a:lnTo>
                    <a:pt x="18" y="80"/>
                  </a:lnTo>
                  <a:lnTo>
                    <a:pt x="22" y="84"/>
                  </a:lnTo>
                  <a:lnTo>
                    <a:pt x="24" y="88"/>
                  </a:lnTo>
                  <a:lnTo>
                    <a:pt x="28" y="92"/>
                  </a:lnTo>
                  <a:lnTo>
                    <a:pt x="30" y="96"/>
                  </a:lnTo>
                  <a:lnTo>
                    <a:pt x="32" y="102"/>
                  </a:lnTo>
                  <a:lnTo>
                    <a:pt x="34" y="106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38" y="106"/>
                  </a:lnTo>
                  <a:lnTo>
                    <a:pt x="40" y="102"/>
                  </a:lnTo>
                  <a:lnTo>
                    <a:pt x="44" y="96"/>
                  </a:lnTo>
                  <a:lnTo>
                    <a:pt x="46" y="90"/>
                  </a:lnTo>
                  <a:lnTo>
                    <a:pt x="50" y="86"/>
                  </a:lnTo>
                  <a:lnTo>
                    <a:pt x="54" y="82"/>
                  </a:lnTo>
                  <a:lnTo>
                    <a:pt x="56" y="80"/>
                  </a:lnTo>
                  <a:lnTo>
                    <a:pt x="60" y="78"/>
                  </a:lnTo>
                  <a:lnTo>
                    <a:pt x="64" y="74"/>
                  </a:lnTo>
                  <a:lnTo>
                    <a:pt x="66" y="68"/>
                  </a:lnTo>
                  <a:lnTo>
                    <a:pt x="68" y="64"/>
                  </a:lnTo>
                  <a:lnTo>
                    <a:pt x="70" y="58"/>
                  </a:lnTo>
                  <a:lnTo>
                    <a:pt x="72" y="54"/>
                  </a:lnTo>
                  <a:lnTo>
                    <a:pt x="72" y="50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68" y="50"/>
                  </a:lnTo>
                  <a:lnTo>
                    <a:pt x="64" y="52"/>
                  </a:lnTo>
                  <a:lnTo>
                    <a:pt x="58" y="52"/>
                  </a:lnTo>
                  <a:lnTo>
                    <a:pt x="54" y="52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2" y="44"/>
                  </a:lnTo>
                  <a:lnTo>
                    <a:pt x="38" y="40"/>
                  </a:lnTo>
                  <a:lnTo>
                    <a:pt x="36" y="36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248a0329ee5_0_37"/>
            <p:cNvSpPr/>
            <p:nvPr/>
          </p:nvSpPr>
          <p:spPr>
            <a:xfrm>
              <a:off x="2887" y="3810"/>
              <a:ext cx="92" cy="104"/>
            </a:xfrm>
            <a:custGeom>
              <a:avLst/>
              <a:gdLst/>
              <a:ahLst/>
              <a:cxnLst/>
              <a:rect l="l" t="t" r="r" b="b"/>
              <a:pathLst>
                <a:path w="92" h="104" extrusionOk="0">
                  <a:moveTo>
                    <a:pt x="4" y="80"/>
                  </a:moveTo>
                  <a:lnTo>
                    <a:pt x="4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4" y="96"/>
                  </a:lnTo>
                  <a:lnTo>
                    <a:pt x="10" y="98"/>
                  </a:lnTo>
                  <a:lnTo>
                    <a:pt x="16" y="100"/>
                  </a:lnTo>
                  <a:lnTo>
                    <a:pt x="22" y="102"/>
                  </a:lnTo>
                  <a:lnTo>
                    <a:pt x="28" y="104"/>
                  </a:lnTo>
                  <a:lnTo>
                    <a:pt x="34" y="104"/>
                  </a:lnTo>
                  <a:lnTo>
                    <a:pt x="36" y="104"/>
                  </a:lnTo>
                  <a:lnTo>
                    <a:pt x="40" y="102"/>
                  </a:lnTo>
                  <a:lnTo>
                    <a:pt x="44" y="98"/>
                  </a:lnTo>
                  <a:lnTo>
                    <a:pt x="48" y="94"/>
                  </a:lnTo>
                  <a:lnTo>
                    <a:pt x="50" y="90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2" y="78"/>
                  </a:lnTo>
                  <a:lnTo>
                    <a:pt x="50" y="74"/>
                  </a:lnTo>
                  <a:lnTo>
                    <a:pt x="52" y="70"/>
                  </a:lnTo>
                  <a:lnTo>
                    <a:pt x="54" y="66"/>
                  </a:lnTo>
                  <a:lnTo>
                    <a:pt x="58" y="64"/>
                  </a:lnTo>
                  <a:lnTo>
                    <a:pt x="62" y="60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2" y="46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6" y="24"/>
                  </a:lnTo>
                  <a:lnTo>
                    <a:pt x="88" y="20"/>
                  </a:lnTo>
                  <a:lnTo>
                    <a:pt x="90" y="16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0" y="6"/>
                  </a:lnTo>
                  <a:lnTo>
                    <a:pt x="86" y="4"/>
                  </a:lnTo>
                  <a:lnTo>
                    <a:pt x="82" y="2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4" y="8"/>
                  </a:lnTo>
                  <a:lnTo>
                    <a:pt x="62" y="10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8" y="26"/>
                  </a:lnTo>
                  <a:lnTo>
                    <a:pt x="42" y="36"/>
                  </a:lnTo>
                  <a:lnTo>
                    <a:pt x="32" y="44"/>
                  </a:lnTo>
                  <a:lnTo>
                    <a:pt x="20" y="6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6" y="76"/>
                  </a:lnTo>
                  <a:lnTo>
                    <a:pt x="4" y="8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248a0329ee5_0_37"/>
            <p:cNvSpPr/>
            <p:nvPr/>
          </p:nvSpPr>
          <p:spPr>
            <a:xfrm>
              <a:off x="2363" y="2868"/>
              <a:ext cx="36" cy="96"/>
            </a:xfrm>
            <a:custGeom>
              <a:avLst/>
              <a:gdLst/>
              <a:ahLst/>
              <a:cxnLst/>
              <a:rect l="l" t="t" r="r" b="b"/>
              <a:pathLst>
                <a:path w="36" h="96" extrusionOk="0">
                  <a:moveTo>
                    <a:pt x="20" y="0"/>
                  </a:move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4" y="76"/>
                  </a:lnTo>
                  <a:lnTo>
                    <a:pt x="6" y="82"/>
                  </a:lnTo>
                  <a:lnTo>
                    <a:pt x="10" y="88"/>
                  </a:lnTo>
                  <a:lnTo>
                    <a:pt x="12" y="92"/>
                  </a:lnTo>
                  <a:lnTo>
                    <a:pt x="14" y="94"/>
                  </a:lnTo>
                  <a:lnTo>
                    <a:pt x="16" y="96"/>
                  </a:lnTo>
                  <a:lnTo>
                    <a:pt x="18" y="94"/>
                  </a:lnTo>
                  <a:lnTo>
                    <a:pt x="22" y="90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34" y="6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248a0329ee5_0_37"/>
            <p:cNvSpPr/>
            <p:nvPr/>
          </p:nvSpPr>
          <p:spPr>
            <a:xfrm>
              <a:off x="2331" y="2968"/>
              <a:ext cx="32" cy="3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2" y="28"/>
                  </a:moveTo>
                  <a:lnTo>
                    <a:pt x="2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6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2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248a0329ee5_0_37"/>
            <p:cNvSpPr/>
            <p:nvPr/>
          </p:nvSpPr>
          <p:spPr>
            <a:xfrm>
              <a:off x="2391" y="2992"/>
              <a:ext cx="60" cy="46"/>
            </a:xfrm>
            <a:custGeom>
              <a:avLst/>
              <a:gdLst/>
              <a:ahLst/>
              <a:cxnLst/>
              <a:rect l="l" t="t" r="r" b="b"/>
              <a:pathLst>
                <a:path w="60" h="46" extrusionOk="0">
                  <a:moveTo>
                    <a:pt x="42" y="2"/>
                  </a:moveTo>
                  <a:lnTo>
                    <a:pt x="30" y="8"/>
                  </a:lnTo>
                  <a:lnTo>
                    <a:pt x="20" y="10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4" y="42"/>
                  </a:lnTo>
                  <a:lnTo>
                    <a:pt x="26" y="44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6" y="46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50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8" y="30"/>
                  </a:lnTo>
                  <a:lnTo>
                    <a:pt x="60" y="24"/>
                  </a:lnTo>
                  <a:lnTo>
                    <a:pt x="60" y="20"/>
                  </a:lnTo>
                  <a:lnTo>
                    <a:pt x="60" y="16"/>
                  </a:lnTo>
                  <a:lnTo>
                    <a:pt x="58" y="12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248a0329ee5_0_37"/>
            <p:cNvSpPr/>
            <p:nvPr/>
          </p:nvSpPr>
          <p:spPr>
            <a:xfrm>
              <a:off x="2249" y="302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108" h="96" extrusionOk="0">
                  <a:moveTo>
                    <a:pt x="62" y="56"/>
                  </a:moveTo>
                  <a:lnTo>
                    <a:pt x="70" y="46"/>
                  </a:lnTo>
                  <a:lnTo>
                    <a:pt x="84" y="46"/>
                  </a:lnTo>
                  <a:lnTo>
                    <a:pt x="90" y="46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2" y="42"/>
                  </a:lnTo>
                  <a:lnTo>
                    <a:pt x="86" y="38"/>
                  </a:lnTo>
                  <a:lnTo>
                    <a:pt x="108" y="32"/>
                  </a:lnTo>
                  <a:lnTo>
                    <a:pt x="108" y="30"/>
                  </a:lnTo>
                  <a:lnTo>
                    <a:pt x="108" y="28"/>
                  </a:lnTo>
                  <a:lnTo>
                    <a:pt x="108" y="26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20"/>
                  </a:lnTo>
                  <a:lnTo>
                    <a:pt x="98" y="16"/>
                  </a:lnTo>
                  <a:lnTo>
                    <a:pt x="96" y="14"/>
                  </a:lnTo>
                  <a:lnTo>
                    <a:pt x="92" y="10"/>
                  </a:lnTo>
                  <a:lnTo>
                    <a:pt x="90" y="8"/>
                  </a:lnTo>
                  <a:lnTo>
                    <a:pt x="90" y="6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86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0" y="6"/>
                  </a:lnTo>
                  <a:lnTo>
                    <a:pt x="66" y="10"/>
                  </a:lnTo>
                  <a:lnTo>
                    <a:pt x="62" y="12"/>
                  </a:lnTo>
                  <a:lnTo>
                    <a:pt x="58" y="14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2" y="40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6" y="52"/>
                  </a:lnTo>
                  <a:lnTo>
                    <a:pt x="24" y="54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8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6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6"/>
                  </a:lnTo>
                  <a:lnTo>
                    <a:pt x="18" y="94"/>
                  </a:lnTo>
                  <a:lnTo>
                    <a:pt x="22" y="90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84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32" y="80"/>
                  </a:lnTo>
                  <a:lnTo>
                    <a:pt x="38" y="78"/>
                  </a:lnTo>
                  <a:lnTo>
                    <a:pt x="46" y="74"/>
                  </a:lnTo>
                  <a:lnTo>
                    <a:pt x="54" y="70"/>
                  </a:lnTo>
                  <a:lnTo>
                    <a:pt x="62" y="5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g248a0329ee5_0_37"/>
            <p:cNvSpPr/>
            <p:nvPr/>
          </p:nvSpPr>
          <p:spPr>
            <a:xfrm>
              <a:off x="2229" y="3062"/>
              <a:ext cx="120" cy="110"/>
            </a:xfrm>
            <a:custGeom>
              <a:avLst/>
              <a:gdLst/>
              <a:ahLst/>
              <a:cxnLst/>
              <a:rect l="l" t="t" r="r" b="b"/>
              <a:pathLst>
                <a:path w="120" h="110" extrusionOk="0">
                  <a:moveTo>
                    <a:pt x="102" y="28"/>
                  </a:moveTo>
                  <a:lnTo>
                    <a:pt x="102" y="32"/>
                  </a:lnTo>
                  <a:lnTo>
                    <a:pt x="102" y="34"/>
                  </a:lnTo>
                  <a:lnTo>
                    <a:pt x="104" y="34"/>
                  </a:lnTo>
                  <a:lnTo>
                    <a:pt x="106" y="34"/>
                  </a:lnTo>
                  <a:lnTo>
                    <a:pt x="112" y="36"/>
                  </a:lnTo>
                  <a:lnTo>
                    <a:pt x="116" y="38"/>
                  </a:lnTo>
                  <a:lnTo>
                    <a:pt x="120" y="42"/>
                  </a:lnTo>
                  <a:lnTo>
                    <a:pt x="118" y="44"/>
                  </a:lnTo>
                  <a:lnTo>
                    <a:pt x="116" y="46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6" y="50"/>
                  </a:lnTo>
                  <a:lnTo>
                    <a:pt x="102" y="52"/>
                  </a:lnTo>
                  <a:lnTo>
                    <a:pt x="102" y="54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98" y="70"/>
                  </a:lnTo>
                  <a:lnTo>
                    <a:pt x="94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2" y="90"/>
                  </a:lnTo>
                  <a:lnTo>
                    <a:pt x="82" y="94"/>
                  </a:lnTo>
                  <a:lnTo>
                    <a:pt x="80" y="98"/>
                  </a:lnTo>
                  <a:lnTo>
                    <a:pt x="78" y="102"/>
                  </a:lnTo>
                  <a:lnTo>
                    <a:pt x="76" y="104"/>
                  </a:lnTo>
                  <a:lnTo>
                    <a:pt x="74" y="106"/>
                  </a:lnTo>
                  <a:lnTo>
                    <a:pt x="70" y="108"/>
                  </a:lnTo>
                  <a:lnTo>
                    <a:pt x="66" y="108"/>
                  </a:lnTo>
                  <a:lnTo>
                    <a:pt x="64" y="110"/>
                  </a:lnTo>
                  <a:lnTo>
                    <a:pt x="60" y="10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0" y="96"/>
                  </a:lnTo>
                  <a:lnTo>
                    <a:pt x="46" y="96"/>
                  </a:lnTo>
                  <a:lnTo>
                    <a:pt x="42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6" y="94"/>
                  </a:lnTo>
                  <a:lnTo>
                    <a:pt x="24" y="92"/>
                  </a:lnTo>
                  <a:lnTo>
                    <a:pt x="22" y="90"/>
                  </a:lnTo>
                  <a:lnTo>
                    <a:pt x="20" y="88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6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28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2" y="48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2" y="54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2"/>
                  </a:lnTo>
                  <a:lnTo>
                    <a:pt x="50" y="38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2" y="34"/>
                  </a:lnTo>
                  <a:lnTo>
                    <a:pt x="66" y="32"/>
                  </a:lnTo>
                  <a:lnTo>
                    <a:pt x="70" y="30"/>
                  </a:lnTo>
                  <a:lnTo>
                    <a:pt x="72" y="28"/>
                  </a:lnTo>
                  <a:lnTo>
                    <a:pt x="74" y="28"/>
                  </a:lnTo>
                  <a:lnTo>
                    <a:pt x="82" y="1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4" y="4"/>
                  </a:lnTo>
                  <a:lnTo>
                    <a:pt x="100" y="4"/>
                  </a:lnTo>
                  <a:lnTo>
                    <a:pt x="106" y="4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0" y="0"/>
                  </a:lnTo>
                  <a:lnTo>
                    <a:pt x="120" y="2"/>
                  </a:lnTo>
                  <a:lnTo>
                    <a:pt x="118" y="4"/>
                  </a:lnTo>
                  <a:lnTo>
                    <a:pt x="116" y="6"/>
                  </a:lnTo>
                  <a:lnTo>
                    <a:pt x="112" y="8"/>
                  </a:lnTo>
                  <a:lnTo>
                    <a:pt x="108" y="12"/>
                  </a:lnTo>
                  <a:lnTo>
                    <a:pt x="102" y="14"/>
                  </a:lnTo>
                  <a:lnTo>
                    <a:pt x="102" y="2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g248a0329ee5_0_37"/>
            <p:cNvSpPr/>
            <p:nvPr/>
          </p:nvSpPr>
          <p:spPr>
            <a:xfrm>
              <a:off x="2633" y="3146"/>
              <a:ext cx="128" cy="108"/>
            </a:xfrm>
            <a:custGeom>
              <a:avLst/>
              <a:gdLst/>
              <a:ahLst/>
              <a:cxnLst/>
              <a:rect l="l" t="t" r="r" b="b"/>
              <a:pathLst>
                <a:path w="128" h="108" extrusionOk="0">
                  <a:moveTo>
                    <a:pt x="78" y="40"/>
                  </a:moveTo>
                  <a:lnTo>
                    <a:pt x="78" y="38"/>
                  </a:lnTo>
                  <a:lnTo>
                    <a:pt x="76" y="36"/>
                  </a:lnTo>
                  <a:lnTo>
                    <a:pt x="72" y="36"/>
                  </a:lnTo>
                  <a:lnTo>
                    <a:pt x="70" y="34"/>
                  </a:lnTo>
                  <a:lnTo>
                    <a:pt x="68" y="32"/>
                  </a:lnTo>
                  <a:lnTo>
                    <a:pt x="62" y="28"/>
                  </a:lnTo>
                  <a:lnTo>
                    <a:pt x="58" y="24"/>
                  </a:lnTo>
                  <a:lnTo>
                    <a:pt x="52" y="20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4" y="10"/>
                  </a:lnTo>
                  <a:lnTo>
                    <a:pt x="26" y="8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80"/>
                  </a:lnTo>
                  <a:lnTo>
                    <a:pt x="12" y="86"/>
                  </a:lnTo>
                  <a:lnTo>
                    <a:pt x="28" y="80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4" y="72"/>
                  </a:lnTo>
                  <a:lnTo>
                    <a:pt x="38" y="68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52" y="68"/>
                  </a:lnTo>
                  <a:lnTo>
                    <a:pt x="76" y="82"/>
                  </a:lnTo>
                  <a:lnTo>
                    <a:pt x="86" y="94"/>
                  </a:lnTo>
                  <a:lnTo>
                    <a:pt x="104" y="102"/>
                  </a:lnTo>
                  <a:lnTo>
                    <a:pt x="126" y="108"/>
                  </a:lnTo>
                  <a:lnTo>
                    <a:pt x="128" y="108"/>
                  </a:lnTo>
                  <a:lnTo>
                    <a:pt x="128" y="106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6" y="98"/>
                  </a:lnTo>
                  <a:lnTo>
                    <a:pt x="124" y="94"/>
                  </a:lnTo>
                  <a:lnTo>
                    <a:pt x="120" y="92"/>
                  </a:lnTo>
                  <a:lnTo>
                    <a:pt x="116" y="88"/>
                  </a:lnTo>
                  <a:lnTo>
                    <a:pt x="110" y="84"/>
                  </a:lnTo>
                  <a:lnTo>
                    <a:pt x="106" y="80"/>
                  </a:lnTo>
                  <a:lnTo>
                    <a:pt x="102" y="76"/>
                  </a:lnTo>
                  <a:lnTo>
                    <a:pt x="98" y="72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80" y="60"/>
                  </a:lnTo>
                  <a:lnTo>
                    <a:pt x="96" y="54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88" y="44"/>
                  </a:lnTo>
                  <a:lnTo>
                    <a:pt x="84" y="44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8" y="4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248a0329ee5_0_37"/>
            <p:cNvSpPr/>
            <p:nvPr/>
          </p:nvSpPr>
          <p:spPr>
            <a:xfrm>
              <a:off x="2513" y="3118"/>
              <a:ext cx="122" cy="108"/>
            </a:xfrm>
            <a:custGeom>
              <a:avLst/>
              <a:gdLst/>
              <a:ahLst/>
              <a:cxnLst/>
              <a:rect l="l" t="t" r="r" b="b"/>
              <a:pathLst>
                <a:path w="122" h="108" extrusionOk="0">
                  <a:moveTo>
                    <a:pt x="122" y="28"/>
                  </a:moveTo>
                  <a:lnTo>
                    <a:pt x="114" y="24"/>
                  </a:lnTo>
                  <a:lnTo>
                    <a:pt x="102" y="18"/>
                  </a:lnTo>
                  <a:lnTo>
                    <a:pt x="92" y="14"/>
                  </a:lnTo>
                  <a:lnTo>
                    <a:pt x="80" y="1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0" y="32"/>
                  </a:lnTo>
                  <a:lnTo>
                    <a:pt x="70" y="36"/>
                  </a:lnTo>
                  <a:lnTo>
                    <a:pt x="66" y="40"/>
                  </a:lnTo>
                  <a:lnTo>
                    <a:pt x="64" y="42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48" y="40"/>
                  </a:lnTo>
                  <a:lnTo>
                    <a:pt x="42" y="38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4" y="42"/>
                  </a:lnTo>
                  <a:lnTo>
                    <a:pt x="16" y="46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28" y="48"/>
                  </a:lnTo>
                  <a:lnTo>
                    <a:pt x="34" y="48"/>
                  </a:lnTo>
                  <a:lnTo>
                    <a:pt x="38" y="50"/>
                  </a:lnTo>
                  <a:lnTo>
                    <a:pt x="42" y="52"/>
                  </a:lnTo>
                  <a:lnTo>
                    <a:pt x="46" y="54"/>
                  </a:lnTo>
                  <a:lnTo>
                    <a:pt x="50" y="54"/>
                  </a:lnTo>
                  <a:lnTo>
                    <a:pt x="56" y="56"/>
                  </a:lnTo>
                  <a:lnTo>
                    <a:pt x="62" y="56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2" y="58"/>
                  </a:lnTo>
                  <a:lnTo>
                    <a:pt x="88" y="72"/>
                  </a:lnTo>
                  <a:lnTo>
                    <a:pt x="98" y="90"/>
                  </a:lnTo>
                  <a:lnTo>
                    <a:pt x="114" y="104"/>
                  </a:lnTo>
                  <a:lnTo>
                    <a:pt x="118" y="108"/>
                  </a:lnTo>
                  <a:lnTo>
                    <a:pt x="122" y="2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g248a0329ee5_0_37"/>
            <p:cNvSpPr/>
            <p:nvPr/>
          </p:nvSpPr>
          <p:spPr>
            <a:xfrm>
              <a:off x="2285" y="3296"/>
              <a:ext cx="508" cy="408"/>
            </a:xfrm>
            <a:custGeom>
              <a:avLst/>
              <a:gdLst/>
              <a:ahLst/>
              <a:cxnLst/>
              <a:rect l="l" t="t" r="r" b="b"/>
              <a:pathLst>
                <a:path w="508" h="408" extrusionOk="0">
                  <a:moveTo>
                    <a:pt x="30" y="138"/>
                  </a:moveTo>
                  <a:lnTo>
                    <a:pt x="60" y="136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4" y="12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4" y="116"/>
                  </a:lnTo>
                  <a:lnTo>
                    <a:pt x="106" y="112"/>
                  </a:lnTo>
                  <a:lnTo>
                    <a:pt x="108" y="108"/>
                  </a:lnTo>
                  <a:lnTo>
                    <a:pt x="110" y="104"/>
                  </a:lnTo>
                  <a:lnTo>
                    <a:pt x="110" y="100"/>
                  </a:lnTo>
                  <a:lnTo>
                    <a:pt x="110" y="96"/>
                  </a:lnTo>
                  <a:lnTo>
                    <a:pt x="112" y="92"/>
                  </a:lnTo>
                  <a:lnTo>
                    <a:pt x="114" y="88"/>
                  </a:lnTo>
                  <a:lnTo>
                    <a:pt x="118" y="86"/>
                  </a:lnTo>
                  <a:lnTo>
                    <a:pt x="122" y="86"/>
                  </a:lnTo>
                  <a:lnTo>
                    <a:pt x="128" y="86"/>
                  </a:lnTo>
                  <a:lnTo>
                    <a:pt x="128" y="84"/>
                  </a:lnTo>
                  <a:lnTo>
                    <a:pt x="128" y="82"/>
                  </a:lnTo>
                  <a:lnTo>
                    <a:pt x="128" y="80"/>
                  </a:lnTo>
                  <a:lnTo>
                    <a:pt x="130" y="76"/>
                  </a:lnTo>
                  <a:lnTo>
                    <a:pt x="130" y="72"/>
                  </a:lnTo>
                  <a:lnTo>
                    <a:pt x="134" y="70"/>
                  </a:lnTo>
                  <a:lnTo>
                    <a:pt x="136" y="70"/>
                  </a:lnTo>
                  <a:lnTo>
                    <a:pt x="140" y="66"/>
                  </a:lnTo>
                  <a:lnTo>
                    <a:pt x="146" y="56"/>
                  </a:lnTo>
                  <a:lnTo>
                    <a:pt x="156" y="48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72" y="50"/>
                  </a:lnTo>
                  <a:lnTo>
                    <a:pt x="176" y="52"/>
                  </a:lnTo>
                  <a:lnTo>
                    <a:pt x="180" y="54"/>
                  </a:lnTo>
                  <a:lnTo>
                    <a:pt x="182" y="56"/>
                  </a:lnTo>
                  <a:lnTo>
                    <a:pt x="186" y="58"/>
                  </a:lnTo>
                  <a:lnTo>
                    <a:pt x="190" y="60"/>
                  </a:lnTo>
                  <a:lnTo>
                    <a:pt x="194" y="60"/>
                  </a:lnTo>
                  <a:lnTo>
                    <a:pt x="196" y="60"/>
                  </a:lnTo>
                  <a:lnTo>
                    <a:pt x="198" y="6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2" y="54"/>
                  </a:lnTo>
                  <a:lnTo>
                    <a:pt x="202" y="52"/>
                  </a:lnTo>
                  <a:lnTo>
                    <a:pt x="200" y="50"/>
                  </a:lnTo>
                  <a:lnTo>
                    <a:pt x="198" y="48"/>
                  </a:lnTo>
                  <a:lnTo>
                    <a:pt x="196" y="46"/>
                  </a:lnTo>
                  <a:lnTo>
                    <a:pt x="196" y="44"/>
                  </a:lnTo>
                  <a:lnTo>
                    <a:pt x="198" y="42"/>
                  </a:lnTo>
                  <a:lnTo>
                    <a:pt x="202" y="40"/>
                  </a:lnTo>
                  <a:lnTo>
                    <a:pt x="204" y="32"/>
                  </a:lnTo>
                  <a:lnTo>
                    <a:pt x="202" y="32"/>
                  </a:lnTo>
                  <a:lnTo>
                    <a:pt x="204" y="30"/>
                  </a:lnTo>
                  <a:lnTo>
                    <a:pt x="204" y="28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2" y="20"/>
                  </a:lnTo>
                  <a:lnTo>
                    <a:pt x="228" y="20"/>
                  </a:lnTo>
                  <a:lnTo>
                    <a:pt x="228" y="18"/>
                  </a:lnTo>
                  <a:lnTo>
                    <a:pt x="230" y="18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32" y="10"/>
                  </a:lnTo>
                  <a:lnTo>
                    <a:pt x="222" y="10"/>
                  </a:lnTo>
                  <a:lnTo>
                    <a:pt x="222" y="10"/>
                  </a:lnTo>
                  <a:lnTo>
                    <a:pt x="222" y="8"/>
                  </a:lnTo>
                  <a:lnTo>
                    <a:pt x="224" y="6"/>
                  </a:lnTo>
                  <a:lnTo>
                    <a:pt x="224" y="4"/>
                  </a:lnTo>
                  <a:lnTo>
                    <a:pt x="228" y="2"/>
                  </a:lnTo>
                  <a:lnTo>
                    <a:pt x="232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4" y="0"/>
                  </a:lnTo>
                  <a:lnTo>
                    <a:pt x="246" y="2"/>
                  </a:lnTo>
                  <a:lnTo>
                    <a:pt x="248" y="2"/>
                  </a:lnTo>
                  <a:lnTo>
                    <a:pt x="246" y="6"/>
                  </a:lnTo>
                  <a:lnTo>
                    <a:pt x="246" y="8"/>
                  </a:lnTo>
                  <a:lnTo>
                    <a:pt x="244" y="8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6" y="10"/>
                  </a:lnTo>
                  <a:lnTo>
                    <a:pt x="248" y="12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4" y="10"/>
                  </a:lnTo>
                  <a:lnTo>
                    <a:pt x="254" y="8"/>
                  </a:lnTo>
                  <a:lnTo>
                    <a:pt x="254" y="6"/>
                  </a:lnTo>
                  <a:lnTo>
                    <a:pt x="254" y="4"/>
                  </a:lnTo>
                  <a:lnTo>
                    <a:pt x="256" y="4"/>
                  </a:lnTo>
                  <a:lnTo>
                    <a:pt x="258" y="4"/>
                  </a:lnTo>
                  <a:lnTo>
                    <a:pt x="262" y="6"/>
                  </a:lnTo>
                  <a:lnTo>
                    <a:pt x="264" y="12"/>
                  </a:lnTo>
                  <a:lnTo>
                    <a:pt x="266" y="16"/>
                  </a:lnTo>
                  <a:lnTo>
                    <a:pt x="268" y="18"/>
                  </a:lnTo>
                  <a:lnTo>
                    <a:pt x="268" y="20"/>
                  </a:lnTo>
                  <a:lnTo>
                    <a:pt x="280" y="14"/>
                  </a:lnTo>
                  <a:lnTo>
                    <a:pt x="282" y="14"/>
                  </a:lnTo>
                  <a:lnTo>
                    <a:pt x="284" y="14"/>
                  </a:lnTo>
                  <a:lnTo>
                    <a:pt x="290" y="14"/>
                  </a:lnTo>
                  <a:lnTo>
                    <a:pt x="294" y="16"/>
                  </a:lnTo>
                  <a:lnTo>
                    <a:pt x="298" y="18"/>
                  </a:lnTo>
                  <a:lnTo>
                    <a:pt x="300" y="20"/>
                  </a:lnTo>
                  <a:lnTo>
                    <a:pt x="302" y="24"/>
                  </a:lnTo>
                  <a:lnTo>
                    <a:pt x="304" y="28"/>
                  </a:lnTo>
                  <a:lnTo>
                    <a:pt x="302" y="30"/>
                  </a:lnTo>
                  <a:lnTo>
                    <a:pt x="302" y="32"/>
                  </a:lnTo>
                  <a:lnTo>
                    <a:pt x="300" y="32"/>
                  </a:lnTo>
                  <a:lnTo>
                    <a:pt x="298" y="34"/>
                  </a:lnTo>
                  <a:lnTo>
                    <a:pt x="294" y="36"/>
                  </a:lnTo>
                  <a:lnTo>
                    <a:pt x="292" y="40"/>
                  </a:lnTo>
                  <a:lnTo>
                    <a:pt x="290" y="44"/>
                  </a:lnTo>
                  <a:lnTo>
                    <a:pt x="288" y="48"/>
                  </a:lnTo>
                  <a:lnTo>
                    <a:pt x="286" y="52"/>
                  </a:lnTo>
                  <a:lnTo>
                    <a:pt x="286" y="54"/>
                  </a:lnTo>
                  <a:lnTo>
                    <a:pt x="290" y="56"/>
                  </a:lnTo>
                  <a:lnTo>
                    <a:pt x="298" y="62"/>
                  </a:lnTo>
                  <a:lnTo>
                    <a:pt x="308" y="70"/>
                  </a:lnTo>
                  <a:lnTo>
                    <a:pt x="318" y="76"/>
                  </a:lnTo>
                  <a:lnTo>
                    <a:pt x="326" y="82"/>
                  </a:lnTo>
                  <a:lnTo>
                    <a:pt x="330" y="82"/>
                  </a:lnTo>
                  <a:lnTo>
                    <a:pt x="330" y="84"/>
                  </a:lnTo>
                  <a:lnTo>
                    <a:pt x="334" y="84"/>
                  </a:lnTo>
                  <a:lnTo>
                    <a:pt x="336" y="84"/>
                  </a:lnTo>
                  <a:lnTo>
                    <a:pt x="340" y="82"/>
                  </a:lnTo>
                  <a:lnTo>
                    <a:pt x="344" y="78"/>
                  </a:lnTo>
                  <a:lnTo>
                    <a:pt x="348" y="70"/>
                  </a:lnTo>
                  <a:lnTo>
                    <a:pt x="352" y="58"/>
                  </a:lnTo>
                  <a:lnTo>
                    <a:pt x="354" y="48"/>
                  </a:lnTo>
                  <a:lnTo>
                    <a:pt x="356" y="42"/>
                  </a:lnTo>
                  <a:lnTo>
                    <a:pt x="358" y="12"/>
                  </a:lnTo>
                  <a:lnTo>
                    <a:pt x="358" y="10"/>
                  </a:lnTo>
                  <a:lnTo>
                    <a:pt x="358" y="10"/>
                  </a:lnTo>
                  <a:lnTo>
                    <a:pt x="358" y="6"/>
                  </a:lnTo>
                  <a:lnTo>
                    <a:pt x="358" y="4"/>
                  </a:lnTo>
                  <a:lnTo>
                    <a:pt x="360" y="2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4"/>
                  </a:lnTo>
                  <a:lnTo>
                    <a:pt x="376" y="6"/>
                  </a:lnTo>
                  <a:lnTo>
                    <a:pt x="376" y="12"/>
                  </a:lnTo>
                  <a:lnTo>
                    <a:pt x="378" y="16"/>
                  </a:lnTo>
                  <a:lnTo>
                    <a:pt x="378" y="20"/>
                  </a:lnTo>
                  <a:lnTo>
                    <a:pt x="378" y="22"/>
                  </a:lnTo>
                  <a:lnTo>
                    <a:pt x="378" y="24"/>
                  </a:lnTo>
                  <a:lnTo>
                    <a:pt x="376" y="24"/>
                  </a:lnTo>
                  <a:lnTo>
                    <a:pt x="376" y="28"/>
                  </a:lnTo>
                  <a:lnTo>
                    <a:pt x="376" y="32"/>
                  </a:lnTo>
                  <a:lnTo>
                    <a:pt x="376" y="36"/>
                  </a:lnTo>
                  <a:lnTo>
                    <a:pt x="378" y="40"/>
                  </a:lnTo>
                  <a:lnTo>
                    <a:pt x="378" y="42"/>
                  </a:lnTo>
                  <a:lnTo>
                    <a:pt x="382" y="42"/>
                  </a:lnTo>
                  <a:lnTo>
                    <a:pt x="384" y="42"/>
                  </a:lnTo>
                  <a:lnTo>
                    <a:pt x="388" y="42"/>
                  </a:lnTo>
                  <a:lnTo>
                    <a:pt x="390" y="42"/>
                  </a:lnTo>
                  <a:lnTo>
                    <a:pt x="392" y="44"/>
                  </a:lnTo>
                  <a:lnTo>
                    <a:pt x="394" y="46"/>
                  </a:lnTo>
                  <a:lnTo>
                    <a:pt x="396" y="50"/>
                  </a:lnTo>
                  <a:lnTo>
                    <a:pt x="398" y="56"/>
                  </a:lnTo>
                  <a:lnTo>
                    <a:pt x="402" y="62"/>
                  </a:lnTo>
                  <a:lnTo>
                    <a:pt x="404" y="66"/>
                  </a:lnTo>
                  <a:lnTo>
                    <a:pt x="408" y="68"/>
                  </a:lnTo>
                  <a:lnTo>
                    <a:pt x="408" y="68"/>
                  </a:lnTo>
                  <a:lnTo>
                    <a:pt x="408" y="70"/>
                  </a:lnTo>
                  <a:lnTo>
                    <a:pt x="410" y="72"/>
                  </a:lnTo>
                  <a:lnTo>
                    <a:pt x="410" y="76"/>
                  </a:lnTo>
                  <a:lnTo>
                    <a:pt x="412" y="80"/>
                  </a:lnTo>
                  <a:lnTo>
                    <a:pt x="414" y="84"/>
                  </a:lnTo>
                  <a:lnTo>
                    <a:pt x="416" y="88"/>
                  </a:lnTo>
                  <a:lnTo>
                    <a:pt x="416" y="92"/>
                  </a:lnTo>
                  <a:lnTo>
                    <a:pt x="418" y="94"/>
                  </a:lnTo>
                  <a:lnTo>
                    <a:pt x="420" y="98"/>
                  </a:lnTo>
                  <a:lnTo>
                    <a:pt x="424" y="100"/>
                  </a:lnTo>
                  <a:lnTo>
                    <a:pt x="426" y="104"/>
                  </a:lnTo>
                  <a:lnTo>
                    <a:pt x="430" y="108"/>
                  </a:lnTo>
                  <a:lnTo>
                    <a:pt x="434" y="112"/>
                  </a:lnTo>
                  <a:lnTo>
                    <a:pt x="436" y="114"/>
                  </a:lnTo>
                  <a:lnTo>
                    <a:pt x="436" y="114"/>
                  </a:lnTo>
                  <a:lnTo>
                    <a:pt x="454" y="136"/>
                  </a:lnTo>
                  <a:lnTo>
                    <a:pt x="454" y="144"/>
                  </a:lnTo>
                  <a:lnTo>
                    <a:pt x="488" y="170"/>
                  </a:lnTo>
                  <a:lnTo>
                    <a:pt x="490" y="174"/>
                  </a:lnTo>
                  <a:lnTo>
                    <a:pt x="496" y="182"/>
                  </a:lnTo>
                  <a:lnTo>
                    <a:pt x="502" y="194"/>
                  </a:lnTo>
                  <a:lnTo>
                    <a:pt x="506" y="210"/>
                  </a:lnTo>
                  <a:lnTo>
                    <a:pt x="506" y="224"/>
                  </a:lnTo>
                  <a:lnTo>
                    <a:pt x="508" y="240"/>
                  </a:lnTo>
                  <a:lnTo>
                    <a:pt x="508" y="256"/>
                  </a:lnTo>
                  <a:lnTo>
                    <a:pt x="508" y="268"/>
                  </a:lnTo>
                  <a:lnTo>
                    <a:pt x="508" y="272"/>
                  </a:lnTo>
                  <a:lnTo>
                    <a:pt x="508" y="272"/>
                  </a:lnTo>
                  <a:lnTo>
                    <a:pt x="508" y="276"/>
                  </a:lnTo>
                  <a:lnTo>
                    <a:pt x="504" y="280"/>
                  </a:lnTo>
                  <a:lnTo>
                    <a:pt x="502" y="284"/>
                  </a:lnTo>
                  <a:lnTo>
                    <a:pt x="498" y="288"/>
                  </a:lnTo>
                  <a:lnTo>
                    <a:pt x="494" y="292"/>
                  </a:lnTo>
                  <a:lnTo>
                    <a:pt x="488" y="294"/>
                  </a:lnTo>
                  <a:lnTo>
                    <a:pt x="480" y="312"/>
                  </a:lnTo>
                  <a:lnTo>
                    <a:pt x="480" y="312"/>
                  </a:lnTo>
                  <a:lnTo>
                    <a:pt x="478" y="316"/>
                  </a:lnTo>
                  <a:lnTo>
                    <a:pt x="476" y="322"/>
                  </a:lnTo>
                  <a:lnTo>
                    <a:pt x="474" y="326"/>
                  </a:lnTo>
                  <a:lnTo>
                    <a:pt x="472" y="332"/>
                  </a:lnTo>
                  <a:lnTo>
                    <a:pt x="470" y="336"/>
                  </a:lnTo>
                  <a:lnTo>
                    <a:pt x="466" y="338"/>
                  </a:lnTo>
                  <a:lnTo>
                    <a:pt x="462" y="340"/>
                  </a:lnTo>
                  <a:lnTo>
                    <a:pt x="460" y="344"/>
                  </a:lnTo>
                  <a:lnTo>
                    <a:pt x="460" y="346"/>
                  </a:lnTo>
                  <a:lnTo>
                    <a:pt x="460" y="352"/>
                  </a:lnTo>
                  <a:lnTo>
                    <a:pt x="462" y="358"/>
                  </a:lnTo>
                  <a:lnTo>
                    <a:pt x="464" y="364"/>
                  </a:lnTo>
                  <a:lnTo>
                    <a:pt x="466" y="370"/>
                  </a:lnTo>
                  <a:lnTo>
                    <a:pt x="466" y="376"/>
                  </a:lnTo>
                  <a:lnTo>
                    <a:pt x="464" y="380"/>
                  </a:lnTo>
                  <a:lnTo>
                    <a:pt x="460" y="384"/>
                  </a:lnTo>
                  <a:lnTo>
                    <a:pt x="452" y="388"/>
                  </a:lnTo>
                  <a:lnTo>
                    <a:pt x="440" y="394"/>
                  </a:lnTo>
                  <a:lnTo>
                    <a:pt x="430" y="402"/>
                  </a:lnTo>
                  <a:lnTo>
                    <a:pt x="420" y="406"/>
                  </a:lnTo>
                  <a:lnTo>
                    <a:pt x="416" y="408"/>
                  </a:lnTo>
                  <a:lnTo>
                    <a:pt x="414" y="408"/>
                  </a:lnTo>
                  <a:lnTo>
                    <a:pt x="412" y="406"/>
                  </a:lnTo>
                  <a:lnTo>
                    <a:pt x="408" y="404"/>
                  </a:lnTo>
                  <a:lnTo>
                    <a:pt x="402" y="400"/>
                  </a:lnTo>
                  <a:lnTo>
                    <a:pt x="398" y="396"/>
                  </a:lnTo>
                  <a:lnTo>
                    <a:pt x="396" y="392"/>
                  </a:lnTo>
                  <a:lnTo>
                    <a:pt x="394" y="392"/>
                  </a:lnTo>
                  <a:lnTo>
                    <a:pt x="392" y="392"/>
                  </a:lnTo>
                  <a:lnTo>
                    <a:pt x="390" y="392"/>
                  </a:lnTo>
                  <a:lnTo>
                    <a:pt x="386" y="394"/>
                  </a:lnTo>
                  <a:lnTo>
                    <a:pt x="384" y="396"/>
                  </a:lnTo>
                  <a:lnTo>
                    <a:pt x="380" y="396"/>
                  </a:lnTo>
                  <a:lnTo>
                    <a:pt x="376" y="396"/>
                  </a:lnTo>
                  <a:lnTo>
                    <a:pt x="372" y="396"/>
                  </a:lnTo>
                  <a:lnTo>
                    <a:pt x="368" y="394"/>
                  </a:lnTo>
                  <a:lnTo>
                    <a:pt x="366" y="394"/>
                  </a:lnTo>
                  <a:lnTo>
                    <a:pt x="364" y="392"/>
                  </a:lnTo>
                  <a:lnTo>
                    <a:pt x="346" y="392"/>
                  </a:lnTo>
                  <a:lnTo>
                    <a:pt x="344" y="388"/>
                  </a:lnTo>
                  <a:lnTo>
                    <a:pt x="338" y="380"/>
                  </a:lnTo>
                  <a:lnTo>
                    <a:pt x="334" y="366"/>
                  </a:lnTo>
                  <a:lnTo>
                    <a:pt x="330" y="354"/>
                  </a:lnTo>
                  <a:lnTo>
                    <a:pt x="318" y="334"/>
                  </a:lnTo>
                  <a:lnTo>
                    <a:pt x="292" y="332"/>
                  </a:lnTo>
                  <a:lnTo>
                    <a:pt x="274" y="318"/>
                  </a:lnTo>
                  <a:lnTo>
                    <a:pt x="272" y="316"/>
                  </a:lnTo>
                  <a:lnTo>
                    <a:pt x="266" y="310"/>
                  </a:lnTo>
                  <a:lnTo>
                    <a:pt x="256" y="304"/>
                  </a:lnTo>
                  <a:lnTo>
                    <a:pt x="240" y="296"/>
                  </a:lnTo>
                  <a:lnTo>
                    <a:pt x="220" y="292"/>
                  </a:lnTo>
                  <a:lnTo>
                    <a:pt x="214" y="294"/>
                  </a:lnTo>
                  <a:lnTo>
                    <a:pt x="204" y="296"/>
                  </a:lnTo>
                  <a:lnTo>
                    <a:pt x="190" y="300"/>
                  </a:lnTo>
                  <a:lnTo>
                    <a:pt x="178" y="304"/>
                  </a:lnTo>
                  <a:lnTo>
                    <a:pt x="144" y="324"/>
                  </a:lnTo>
                  <a:lnTo>
                    <a:pt x="136" y="324"/>
                  </a:lnTo>
                  <a:lnTo>
                    <a:pt x="134" y="326"/>
                  </a:lnTo>
                  <a:lnTo>
                    <a:pt x="134" y="328"/>
                  </a:lnTo>
                  <a:lnTo>
                    <a:pt x="132" y="332"/>
                  </a:lnTo>
                  <a:lnTo>
                    <a:pt x="130" y="334"/>
                  </a:lnTo>
                  <a:lnTo>
                    <a:pt x="128" y="338"/>
                  </a:lnTo>
                  <a:lnTo>
                    <a:pt x="124" y="340"/>
                  </a:lnTo>
                  <a:lnTo>
                    <a:pt x="120" y="340"/>
                  </a:lnTo>
                  <a:lnTo>
                    <a:pt x="116" y="340"/>
                  </a:lnTo>
                  <a:lnTo>
                    <a:pt x="110" y="340"/>
                  </a:lnTo>
                  <a:lnTo>
                    <a:pt x="106" y="340"/>
                  </a:lnTo>
                  <a:lnTo>
                    <a:pt x="104" y="338"/>
                  </a:lnTo>
                  <a:lnTo>
                    <a:pt x="102" y="338"/>
                  </a:lnTo>
                  <a:lnTo>
                    <a:pt x="80" y="338"/>
                  </a:lnTo>
                  <a:lnTo>
                    <a:pt x="78" y="338"/>
                  </a:lnTo>
                  <a:lnTo>
                    <a:pt x="76" y="340"/>
                  </a:lnTo>
                  <a:lnTo>
                    <a:pt x="74" y="342"/>
                  </a:lnTo>
                  <a:lnTo>
                    <a:pt x="70" y="344"/>
                  </a:lnTo>
                  <a:lnTo>
                    <a:pt x="68" y="346"/>
                  </a:lnTo>
                  <a:lnTo>
                    <a:pt x="64" y="352"/>
                  </a:lnTo>
                  <a:lnTo>
                    <a:pt x="60" y="352"/>
                  </a:lnTo>
                  <a:lnTo>
                    <a:pt x="52" y="352"/>
                  </a:lnTo>
                  <a:lnTo>
                    <a:pt x="48" y="352"/>
                  </a:lnTo>
                  <a:lnTo>
                    <a:pt x="44" y="352"/>
                  </a:lnTo>
                  <a:lnTo>
                    <a:pt x="40" y="352"/>
                  </a:lnTo>
                  <a:lnTo>
                    <a:pt x="36" y="350"/>
                  </a:lnTo>
                  <a:lnTo>
                    <a:pt x="34" y="350"/>
                  </a:lnTo>
                  <a:lnTo>
                    <a:pt x="32" y="348"/>
                  </a:lnTo>
                  <a:lnTo>
                    <a:pt x="32" y="346"/>
                  </a:lnTo>
                  <a:lnTo>
                    <a:pt x="32" y="342"/>
                  </a:lnTo>
                  <a:lnTo>
                    <a:pt x="32" y="342"/>
                  </a:lnTo>
                  <a:lnTo>
                    <a:pt x="30" y="340"/>
                  </a:lnTo>
                  <a:lnTo>
                    <a:pt x="30" y="342"/>
                  </a:lnTo>
                  <a:lnTo>
                    <a:pt x="28" y="342"/>
                  </a:lnTo>
                  <a:lnTo>
                    <a:pt x="26" y="344"/>
                  </a:lnTo>
                  <a:lnTo>
                    <a:pt x="24" y="344"/>
                  </a:lnTo>
                  <a:lnTo>
                    <a:pt x="22" y="344"/>
                  </a:lnTo>
                  <a:lnTo>
                    <a:pt x="20" y="342"/>
                  </a:lnTo>
                  <a:lnTo>
                    <a:pt x="18" y="342"/>
                  </a:lnTo>
                  <a:lnTo>
                    <a:pt x="16" y="338"/>
                  </a:lnTo>
                  <a:lnTo>
                    <a:pt x="16" y="336"/>
                  </a:lnTo>
                  <a:lnTo>
                    <a:pt x="16" y="332"/>
                  </a:lnTo>
                  <a:lnTo>
                    <a:pt x="20" y="330"/>
                  </a:lnTo>
                  <a:lnTo>
                    <a:pt x="26" y="326"/>
                  </a:lnTo>
                  <a:lnTo>
                    <a:pt x="30" y="300"/>
                  </a:lnTo>
                  <a:lnTo>
                    <a:pt x="30" y="300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6" y="288"/>
                  </a:lnTo>
                  <a:lnTo>
                    <a:pt x="24" y="284"/>
                  </a:lnTo>
                  <a:lnTo>
                    <a:pt x="22" y="280"/>
                  </a:lnTo>
                  <a:lnTo>
                    <a:pt x="22" y="278"/>
                  </a:lnTo>
                  <a:lnTo>
                    <a:pt x="18" y="272"/>
                  </a:lnTo>
                  <a:lnTo>
                    <a:pt x="12" y="258"/>
                  </a:lnTo>
                  <a:lnTo>
                    <a:pt x="8" y="242"/>
                  </a:lnTo>
                  <a:lnTo>
                    <a:pt x="4" y="228"/>
                  </a:lnTo>
                  <a:lnTo>
                    <a:pt x="4" y="218"/>
                  </a:lnTo>
                  <a:lnTo>
                    <a:pt x="8" y="214"/>
                  </a:lnTo>
                  <a:lnTo>
                    <a:pt x="8" y="208"/>
                  </a:lnTo>
                  <a:lnTo>
                    <a:pt x="8" y="202"/>
                  </a:lnTo>
                  <a:lnTo>
                    <a:pt x="6" y="196"/>
                  </a:lnTo>
                  <a:lnTo>
                    <a:pt x="4" y="194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4" y="160"/>
                  </a:lnTo>
                  <a:lnTo>
                    <a:pt x="8" y="158"/>
                  </a:lnTo>
                  <a:lnTo>
                    <a:pt x="12" y="154"/>
                  </a:lnTo>
                  <a:lnTo>
                    <a:pt x="16" y="150"/>
                  </a:lnTo>
                  <a:lnTo>
                    <a:pt x="20" y="148"/>
                  </a:lnTo>
                  <a:lnTo>
                    <a:pt x="24" y="144"/>
                  </a:lnTo>
                  <a:lnTo>
                    <a:pt x="28" y="140"/>
                  </a:lnTo>
                  <a:lnTo>
                    <a:pt x="30" y="138"/>
                  </a:lnTo>
                  <a:lnTo>
                    <a:pt x="30" y="138"/>
                  </a:lnTo>
                </a:path>
              </a:pathLst>
            </a:custGeom>
            <a:solidFill>
              <a:srgbClr val="ACD9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g248a0329ee5_0_37"/>
            <p:cNvSpPr/>
            <p:nvPr/>
          </p:nvSpPr>
          <p:spPr>
            <a:xfrm>
              <a:off x="2353" y="3084"/>
              <a:ext cx="82" cy="96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6" y="88"/>
                  </a:moveTo>
                  <a:lnTo>
                    <a:pt x="10" y="92"/>
                  </a:lnTo>
                  <a:lnTo>
                    <a:pt x="10" y="90"/>
                  </a:lnTo>
                  <a:lnTo>
                    <a:pt x="8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8" y="72"/>
                  </a:lnTo>
                  <a:lnTo>
                    <a:pt x="10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58"/>
                  </a:lnTo>
                  <a:lnTo>
                    <a:pt x="10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30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80" y="6"/>
                  </a:lnTo>
                  <a:lnTo>
                    <a:pt x="82" y="10"/>
                  </a:lnTo>
                  <a:lnTo>
                    <a:pt x="82" y="14"/>
                  </a:lnTo>
                  <a:lnTo>
                    <a:pt x="82" y="18"/>
                  </a:lnTo>
                  <a:lnTo>
                    <a:pt x="78" y="20"/>
                  </a:lnTo>
                  <a:lnTo>
                    <a:pt x="74" y="22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4" y="16"/>
                  </a:lnTo>
                  <a:lnTo>
                    <a:pt x="62" y="14"/>
                  </a:lnTo>
                  <a:lnTo>
                    <a:pt x="60" y="12"/>
                  </a:lnTo>
                  <a:lnTo>
                    <a:pt x="58" y="10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4" y="38"/>
                  </a:lnTo>
                  <a:lnTo>
                    <a:pt x="28" y="36"/>
                  </a:lnTo>
                  <a:lnTo>
                    <a:pt x="34" y="36"/>
                  </a:lnTo>
                  <a:lnTo>
                    <a:pt x="40" y="36"/>
                  </a:lnTo>
                  <a:lnTo>
                    <a:pt x="42" y="34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46" y="40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6" y="52"/>
                  </a:lnTo>
                  <a:lnTo>
                    <a:pt x="40" y="54"/>
                  </a:lnTo>
                  <a:lnTo>
                    <a:pt x="42" y="58"/>
                  </a:lnTo>
                  <a:lnTo>
                    <a:pt x="44" y="62"/>
                  </a:lnTo>
                  <a:lnTo>
                    <a:pt x="46" y="66"/>
                  </a:lnTo>
                  <a:lnTo>
                    <a:pt x="46" y="68"/>
                  </a:lnTo>
                  <a:lnTo>
                    <a:pt x="46" y="70"/>
                  </a:lnTo>
                  <a:lnTo>
                    <a:pt x="58" y="76"/>
                  </a:lnTo>
                  <a:lnTo>
                    <a:pt x="62" y="90"/>
                  </a:lnTo>
                  <a:lnTo>
                    <a:pt x="46" y="92"/>
                  </a:lnTo>
                  <a:lnTo>
                    <a:pt x="38" y="96"/>
                  </a:lnTo>
                  <a:lnTo>
                    <a:pt x="34" y="80"/>
                  </a:lnTo>
                  <a:lnTo>
                    <a:pt x="34" y="64"/>
                  </a:lnTo>
                  <a:lnTo>
                    <a:pt x="32" y="62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24" y="78"/>
                  </a:lnTo>
                  <a:lnTo>
                    <a:pt x="16" y="8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g248a0329ee5_0_37"/>
            <p:cNvSpPr/>
            <p:nvPr/>
          </p:nvSpPr>
          <p:spPr>
            <a:xfrm>
              <a:off x="2047" y="3042"/>
              <a:ext cx="136" cy="148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66" y="42"/>
                  </a:lnTo>
                  <a:lnTo>
                    <a:pt x="68" y="40"/>
                  </a:lnTo>
                  <a:lnTo>
                    <a:pt x="72" y="42"/>
                  </a:lnTo>
                  <a:lnTo>
                    <a:pt x="82" y="50"/>
                  </a:lnTo>
                  <a:lnTo>
                    <a:pt x="92" y="60"/>
                  </a:lnTo>
                  <a:lnTo>
                    <a:pt x="104" y="68"/>
                  </a:lnTo>
                  <a:lnTo>
                    <a:pt x="110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6" y="74"/>
                  </a:lnTo>
                  <a:lnTo>
                    <a:pt x="104" y="76"/>
                  </a:lnTo>
                  <a:lnTo>
                    <a:pt x="102" y="76"/>
                  </a:lnTo>
                  <a:lnTo>
                    <a:pt x="104" y="78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14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8" y="102"/>
                  </a:lnTo>
                  <a:lnTo>
                    <a:pt x="130" y="104"/>
                  </a:lnTo>
                  <a:lnTo>
                    <a:pt x="132" y="108"/>
                  </a:lnTo>
                  <a:lnTo>
                    <a:pt x="134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4" y="116"/>
                  </a:lnTo>
                  <a:lnTo>
                    <a:pt x="134" y="118"/>
                  </a:lnTo>
                  <a:lnTo>
                    <a:pt x="134" y="120"/>
                  </a:lnTo>
                  <a:lnTo>
                    <a:pt x="134" y="124"/>
                  </a:lnTo>
                  <a:lnTo>
                    <a:pt x="136" y="128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6" y="136"/>
                  </a:lnTo>
                  <a:lnTo>
                    <a:pt x="136" y="140"/>
                  </a:lnTo>
                  <a:lnTo>
                    <a:pt x="134" y="144"/>
                  </a:lnTo>
                  <a:lnTo>
                    <a:pt x="132" y="146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2" y="148"/>
                  </a:lnTo>
                  <a:lnTo>
                    <a:pt x="122" y="148"/>
                  </a:lnTo>
                  <a:lnTo>
                    <a:pt x="102" y="142"/>
                  </a:lnTo>
                  <a:lnTo>
                    <a:pt x="100" y="138"/>
                  </a:lnTo>
                  <a:lnTo>
                    <a:pt x="92" y="128"/>
                  </a:lnTo>
                  <a:lnTo>
                    <a:pt x="82" y="116"/>
                  </a:lnTo>
                  <a:lnTo>
                    <a:pt x="72" y="102"/>
                  </a:lnTo>
                  <a:lnTo>
                    <a:pt x="62" y="88"/>
                  </a:lnTo>
                  <a:lnTo>
                    <a:pt x="56" y="78"/>
                  </a:lnTo>
                  <a:lnTo>
                    <a:pt x="52" y="68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2" y="58"/>
                  </a:lnTo>
                  <a:lnTo>
                    <a:pt x="40" y="54"/>
                  </a:lnTo>
                  <a:lnTo>
                    <a:pt x="38" y="50"/>
                  </a:lnTo>
                  <a:lnTo>
                    <a:pt x="34" y="46"/>
                  </a:lnTo>
                  <a:lnTo>
                    <a:pt x="32" y="4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g248a0329ee5_0_37"/>
            <p:cNvSpPr/>
            <p:nvPr/>
          </p:nvSpPr>
          <p:spPr>
            <a:xfrm>
              <a:off x="2179" y="3194"/>
              <a:ext cx="116" cy="32"/>
            </a:xfrm>
            <a:custGeom>
              <a:avLst/>
              <a:gdLst/>
              <a:ahLst/>
              <a:cxnLst/>
              <a:rect l="l" t="t" r="r" b="b"/>
              <a:pathLst>
                <a:path w="116" h="32" extrusionOk="0">
                  <a:moveTo>
                    <a:pt x="50" y="22"/>
                  </a:moveTo>
                  <a:lnTo>
                    <a:pt x="22" y="22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6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12"/>
                  </a:lnTo>
                  <a:lnTo>
                    <a:pt x="96" y="14"/>
                  </a:lnTo>
                  <a:lnTo>
                    <a:pt x="102" y="16"/>
                  </a:lnTo>
                  <a:lnTo>
                    <a:pt x="108" y="18"/>
                  </a:lnTo>
                  <a:lnTo>
                    <a:pt x="110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4" y="22"/>
                  </a:lnTo>
                  <a:lnTo>
                    <a:pt x="114" y="24"/>
                  </a:lnTo>
                  <a:lnTo>
                    <a:pt x="116" y="28"/>
                  </a:lnTo>
                  <a:lnTo>
                    <a:pt x="114" y="30"/>
                  </a:lnTo>
                  <a:lnTo>
                    <a:pt x="114" y="32"/>
                  </a:lnTo>
                  <a:lnTo>
                    <a:pt x="110" y="32"/>
                  </a:lnTo>
                  <a:lnTo>
                    <a:pt x="100" y="32"/>
                  </a:lnTo>
                  <a:lnTo>
                    <a:pt x="88" y="30"/>
                  </a:lnTo>
                  <a:lnTo>
                    <a:pt x="76" y="30"/>
                  </a:lnTo>
                  <a:lnTo>
                    <a:pt x="72" y="28"/>
                  </a:lnTo>
                  <a:lnTo>
                    <a:pt x="50" y="2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g248a0329ee5_0_37"/>
            <p:cNvSpPr/>
            <p:nvPr/>
          </p:nvSpPr>
          <p:spPr>
            <a:xfrm>
              <a:off x="4551" y="3258"/>
              <a:ext cx="176" cy="204"/>
            </a:xfrm>
            <a:custGeom>
              <a:avLst/>
              <a:gdLst/>
              <a:ahLst/>
              <a:cxnLst/>
              <a:rect l="l" t="t" r="r" b="b"/>
              <a:pathLst>
                <a:path w="176" h="204" extrusionOk="0">
                  <a:moveTo>
                    <a:pt x="0" y="96"/>
                  </a:moveTo>
                  <a:lnTo>
                    <a:pt x="2" y="94"/>
                  </a:lnTo>
                  <a:lnTo>
                    <a:pt x="2" y="94"/>
                  </a:lnTo>
                  <a:lnTo>
                    <a:pt x="4" y="94"/>
                  </a:lnTo>
                  <a:lnTo>
                    <a:pt x="6" y="92"/>
                  </a:lnTo>
                  <a:lnTo>
                    <a:pt x="8" y="90"/>
                  </a:lnTo>
                  <a:lnTo>
                    <a:pt x="12" y="88"/>
                  </a:lnTo>
                  <a:lnTo>
                    <a:pt x="18" y="86"/>
                  </a:lnTo>
                  <a:lnTo>
                    <a:pt x="22" y="84"/>
                  </a:lnTo>
                  <a:lnTo>
                    <a:pt x="24" y="84"/>
                  </a:lnTo>
                  <a:lnTo>
                    <a:pt x="26" y="82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4" y="66"/>
                  </a:lnTo>
                  <a:lnTo>
                    <a:pt x="24" y="62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6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28" y="40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16" y="20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8" y="8"/>
                  </a:lnTo>
                  <a:lnTo>
                    <a:pt x="52" y="6"/>
                  </a:lnTo>
                  <a:lnTo>
                    <a:pt x="54" y="4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2"/>
                  </a:lnTo>
                  <a:lnTo>
                    <a:pt x="74" y="6"/>
                  </a:lnTo>
                  <a:lnTo>
                    <a:pt x="72" y="10"/>
                  </a:lnTo>
                  <a:lnTo>
                    <a:pt x="72" y="20"/>
                  </a:lnTo>
                  <a:lnTo>
                    <a:pt x="76" y="32"/>
                  </a:lnTo>
                  <a:lnTo>
                    <a:pt x="86" y="42"/>
                  </a:lnTo>
                  <a:lnTo>
                    <a:pt x="98" y="46"/>
                  </a:lnTo>
                  <a:lnTo>
                    <a:pt x="108" y="44"/>
                  </a:lnTo>
                  <a:lnTo>
                    <a:pt x="108" y="46"/>
                  </a:lnTo>
                  <a:lnTo>
                    <a:pt x="110" y="48"/>
                  </a:lnTo>
                  <a:lnTo>
                    <a:pt x="112" y="52"/>
                  </a:lnTo>
                  <a:lnTo>
                    <a:pt x="114" y="56"/>
                  </a:lnTo>
                  <a:lnTo>
                    <a:pt x="118" y="60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28" y="66"/>
                  </a:lnTo>
                  <a:lnTo>
                    <a:pt x="132" y="68"/>
                  </a:lnTo>
                  <a:lnTo>
                    <a:pt x="136" y="72"/>
                  </a:lnTo>
                  <a:lnTo>
                    <a:pt x="140" y="78"/>
                  </a:lnTo>
                  <a:lnTo>
                    <a:pt x="142" y="82"/>
                  </a:lnTo>
                  <a:lnTo>
                    <a:pt x="144" y="88"/>
                  </a:lnTo>
                  <a:lnTo>
                    <a:pt x="166" y="90"/>
                  </a:lnTo>
                  <a:lnTo>
                    <a:pt x="166" y="92"/>
                  </a:lnTo>
                  <a:lnTo>
                    <a:pt x="166" y="94"/>
                  </a:lnTo>
                  <a:lnTo>
                    <a:pt x="166" y="98"/>
                  </a:lnTo>
                  <a:lnTo>
                    <a:pt x="166" y="10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70" y="106"/>
                  </a:lnTo>
                  <a:lnTo>
                    <a:pt x="172" y="106"/>
                  </a:lnTo>
                  <a:lnTo>
                    <a:pt x="174" y="108"/>
                  </a:lnTo>
                  <a:lnTo>
                    <a:pt x="176" y="112"/>
                  </a:lnTo>
                  <a:lnTo>
                    <a:pt x="176" y="116"/>
                  </a:lnTo>
                  <a:lnTo>
                    <a:pt x="176" y="120"/>
                  </a:lnTo>
                  <a:lnTo>
                    <a:pt x="176" y="132"/>
                  </a:lnTo>
                  <a:lnTo>
                    <a:pt x="176" y="144"/>
                  </a:lnTo>
                  <a:lnTo>
                    <a:pt x="174" y="156"/>
                  </a:lnTo>
                  <a:lnTo>
                    <a:pt x="172" y="162"/>
                  </a:lnTo>
                  <a:lnTo>
                    <a:pt x="170" y="160"/>
                  </a:lnTo>
                  <a:lnTo>
                    <a:pt x="162" y="152"/>
                  </a:lnTo>
                  <a:lnTo>
                    <a:pt x="150" y="148"/>
                  </a:lnTo>
                  <a:lnTo>
                    <a:pt x="136" y="148"/>
                  </a:lnTo>
                  <a:lnTo>
                    <a:pt x="132" y="150"/>
                  </a:lnTo>
                  <a:lnTo>
                    <a:pt x="126" y="158"/>
                  </a:lnTo>
                  <a:lnTo>
                    <a:pt x="116" y="168"/>
                  </a:lnTo>
                  <a:lnTo>
                    <a:pt x="112" y="180"/>
                  </a:lnTo>
                  <a:lnTo>
                    <a:pt x="108" y="192"/>
                  </a:lnTo>
                  <a:lnTo>
                    <a:pt x="108" y="190"/>
                  </a:lnTo>
                  <a:lnTo>
                    <a:pt x="106" y="190"/>
                  </a:lnTo>
                  <a:lnTo>
                    <a:pt x="104" y="188"/>
                  </a:lnTo>
                  <a:lnTo>
                    <a:pt x="102" y="186"/>
                  </a:lnTo>
                  <a:lnTo>
                    <a:pt x="98" y="186"/>
                  </a:lnTo>
                  <a:lnTo>
                    <a:pt x="94" y="188"/>
                  </a:lnTo>
                  <a:lnTo>
                    <a:pt x="88" y="192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2" y="196"/>
                  </a:lnTo>
                  <a:lnTo>
                    <a:pt x="82" y="194"/>
                  </a:lnTo>
                  <a:lnTo>
                    <a:pt x="80" y="192"/>
                  </a:lnTo>
                  <a:lnTo>
                    <a:pt x="78" y="188"/>
                  </a:lnTo>
                  <a:lnTo>
                    <a:pt x="76" y="188"/>
                  </a:lnTo>
                  <a:lnTo>
                    <a:pt x="58" y="184"/>
                  </a:lnTo>
                  <a:lnTo>
                    <a:pt x="58" y="186"/>
                  </a:lnTo>
                  <a:lnTo>
                    <a:pt x="56" y="188"/>
                  </a:lnTo>
                  <a:lnTo>
                    <a:pt x="54" y="192"/>
                  </a:lnTo>
                  <a:lnTo>
                    <a:pt x="52" y="194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6" y="200"/>
                  </a:lnTo>
                  <a:lnTo>
                    <a:pt x="46" y="202"/>
                  </a:lnTo>
                  <a:lnTo>
                    <a:pt x="44" y="202"/>
                  </a:lnTo>
                  <a:lnTo>
                    <a:pt x="42" y="204"/>
                  </a:lnTo>
                  <a:lnTo>
                    <a:pt x="40" y="204"/>
                  </a:lnTo>
                  <a:lnTo>
                    <a:pt x="38" y="202"/>
                  </a:lnTo>
                  <a:lnTo>
                    <a:pt x="34" y="180"/>
                  </a:lnTo>
                  <a:lnTo>
                    <a:pt x="30" y="160"/>
                  </a:lnTo>
                  <a:lnTo>
                    <a:pt x="30" y="158"/>
                  </a:lnTo>
                  <a:lnTo>
                    <a:pt x="30" y="154"/>
                  </a:lnTo>
                  <a:lnTo>
                    <a:pt x="30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4" y="138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0" y="118"/>
                  </a:lnTo>
                  <a:lnTo>
                    <a:pt x="6" y="114"/>
                  </a:lnTo>
                  <a:lnTo>
                    <a:pt x="4" y="108"/>
                  </a:lnTo>
                  <a:lnTo>
                    <a:pt x="2" y="102"/>
                  </a:lnTo>
                  <a:lnTo>
                    <a:pt x="0" y="9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248a0329ee5_0_37"/>
            <p:cNvSpPr/>
            <p:nvPr/>
          </p:nvSpPr>
          <p:spPr>
            <a:xfrm>
              <a:off x="4401" y="3118"/>
              <a:ext cx="178" cy="244"/>
            </a:xfrm>
            <a:custGeom>
              <a:avLst/>
              <a:gdLst/>
              <a:ahLst/>
              <a:cxnLst/>
              <a:rect l="l" t="t" r="r" b="b"/>
              <a:pathLst>
                <a:path w="178" h="244" extrusionOk="0">
                  <a:moveTo>
                    <a:pt x="82" y="226"/>
                  </a:moveTo>
                  <a:lnTo>
                    <a:pt x="76" y="222"/>
                  </a:lnTo>
                  <a:lnTo>
                    <a:pt x="72" y="216"/>
                  </a:lnTo>
                  <a:lnTo>
                    <a:pt x="70" y="210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6" y="196"/>
                  </a:lnTo>
                  <a:lnTo>
                    <a:pt x="64" y="190"/>
                  </a:lnTo>
                  <a:lnTo>
                    <a:pt x="58" y="176"/>
                  </a:lnTo>
                  <a:lnTo>
                    <a:pt x="52" y="164"/>
                  </a:lnTo>
                  <a:lnTo>
                    <a:pt x="48" y="152"/>
                  </a:lnTo>
                  <a:lnTo>
                    <a:pt x="46" y="148"/>
                  </a:lnTo>
                  <a:lnTo>
                    <a:pt x="40" y="136"/>
                  </a:lnTo>
                  <a:lnTo>
                    <a:pt x="30" y="122"/>
                  </a:lnTo>
                  <a:lnTo>
                    <a:pt x="18" y="108"/>
                  </a:lnTo>
                  <a:lnTo>
                    <a:pt x="10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4" y="64"/>
                  </a:lnTo>
                  <a:lnTo>
                    <a:pt x="16" y="66"/>
                  </a:lnTo>
                  <a:lnTo>
                    <a:pt x="26" y="66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4" y="68"/>
                  </a:lnTo>
                  <a:lnTo>
                    <a:pt x="36" y="66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8" y="62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60" y="44"/>
                  </a:lnTo>
                  <a:lnTo>
                    <a:pt x="70" y="36"/>
                  </a:lnTo>
                  <a:lnTo>
                    <a:pt x="78" y="28"/>
                  </a:lnTo>
                  <a:lnTo>
                    <a:pt x="82" y="18"/>
                  </a:lnTo>
                  <a:lnTo>
                    <a:pt x="84" y="14"/>
                  </a:lnTo>
                  <a:lnTo>
                    <a:pt x="84" y="10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82" y="0"/>
                  </a:lnTo>
                  <a:lnTo>
                    <a:pt x="88" y="4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10" y="12"/>
                  </a:lnTo>
                  <a:lnTo>
                    <a:pt x="116" y="14"/>
                  </a:lnTo>
                  <a:lnTo>
                    <a:pt x="122" y="18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4" y="24"/>
                  </a:lnTo>
                  <a:lnTo>
                    <a:pt x="124" y="26"/>
                  </a:lnTo>
                  <a:lnTo>
                    <a:pt x="126" y="28"/>
                  </a:lnTo>
                  <a:lnTo>
                    <a:pt x="126" y="32"/>
                  </a:lnTo>
                  <a:lnTo>
                    <a:pt x="130" y="34"/>
                  </a:lnTo>
                  <a:lnTo>
                    <a:pt x="134" y="36"/>
                  </a:lnTo>
                  <a:lnTo>
                    <a:pt x="140" y="36"/>
                  </a:lnTo>
                  <a:lnTo>
                    <a:pt x="142" y="36"/>
                  </a:lnTo>
                  <a:lnTo>
                    <a:pt x="146" y="36"/>
                  </a:lnTo>
                  <a:lnTo>
                    <a:pt x="150" y="36"/>
                  </a:lnTo>
                  <a:lnTo>
                    <a:pt x="154" y="38"/>
                  </a:lnTo>
                  <a:lnTo>
                    <a:pt x="158" y="38"/>
                  </a:lnTo>
                  <a:lnTo>
                    <a:pt x="158" y="38"/>
                  </a:lnTo>
                  <a:lnTo>
                    <a:pt x="160" y="40"/>
                  </a:lnTo>
                  <a:lnTo>
                    <a:pt x="162" y="42"/>
                  </a:lnTo>
                  <a:lnTo>
                    <a:pt x="162" y="44"/>
                  </a:lnTo>
                  <a:lnTo>
                    <a:pt x="156" y="60"/>
                  </a:lnTo>
                  <a:lnTo>
                    <a:pt x="162" y="60"/>
                  </a:lnTo>
                  <a:lnTo>
                    <a:pt x="162" y="66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4" y="64"/>
                  </a:lnTo>
                  <a:lnTo>
                    <a:pt x="152" y="64"/>
                  </a:lnTo>
                  <a:lnTo>
                    <a:pt x="148" y="64"/>
                  </a:lnTo>
                  <a:lnTo>
                    <a:pt x="146" y="66"/>
                  </a:lnTo>
                  <a:lnTo>
                    <a:pt x="146" y="66"/>
                  </a:lnTo>
                  <a:lnTo>
                    <a:pt x="142" y="66"/>
                  </a:lnTo>
                  <a:lnTo>
                    <a:pt x="138" y="68"/>
                  </a:lnTo>
                  <a:lnTo>
                    <a:pt x="134" y="68"/>
                  </a:lnTo>
                  <a:lnTo>
                    <a:pt x="128" y="72"/>
                  </a:lnTo>
                  <a:lnTo>
                    <a:pt x="124" y="76"/>
                  </a:lnTo>
                  <a:lnTo>
                    <a:pt x="122" y="80"/>
                  </a:lnTo>
                  <a:lnTo>
                    <a:pt x="122" y="82"/>
                  </a:lnTo>
                  <a:lnTo>
                    <a:pt x="122" y="86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8" y="94"/>
                  </a:lnTo>
                  <a:lnTo>
                    <a:pt x="116" y="96"/>
                  </a:lnTo>
                  <a:lnTo>
                    <a:pt x="114" y="98"/>
                  </a:lnTo>
                  <a:lnTo>
                    <a:pt x="112" y="102"/>
                  </a:lnTo>
                  <a:lnTo>
                    <a:pt x="110" y="108"/>
                  </a:lnTo>
                  <a:lnTo>
                    <a:pt x="110" y="116"/>
                  </a:lnTo>
                  <a:lnTo>
                    <a:pt x="114" y="122"/>
                  </a:lnTo>
                  <a:lnTo>
                    <a:pt x="114" y="124"/>
                  </a:lnTo>
                  <a:lnTo>
                    <a:pt x="114" y="126"/>
                  </a:lnTo>
                  <a:lnTo>
                    <a:pt x="116" y="128"/>
                  </a:lnTo>
                  <a:lnTo>
                    <a:pt x="116" y="132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8" y="134"/>
                  </a:lnTo>
                  <a:lnTo>
                    <a:pt x="120" y="132"/>
                  </a:lnTo>
                  <a:lnTo>
                    <a:pt x="122" y="132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28" y="138"/>
                  </a:lnTo>
                  <a:lnTo>
                    <a:pt x="132" y="138"/>
                  </a:lnTo>
                  <a:lnTo>
                    <a:pt x="138" y="140"/>
                  </a:lnTo>
                  <a:lnTo>
                    <a:pt x="140" y="140"/>
                  </a:lnTo>
                  <a:lnTo>
                    <a:pt x="142" y="140"/>
                  </a:lnTo>
                  <a:lnTo>
                    <a:pt x="142" y="140"/>
                  </a:lnTo>
                  <a:lnTo>
                    <a:pt x="144" y="138"/>
                  </a:lnTo>
                  <a:lnTo>
                    <a:pt x="148" y="136"/>
                  </a:lnTo>
                  <a:lnTo>
                    <a:pt x="150" y="134"/>
                  </a:lnTo>
                  <a:lnTo>
                    <a:pt x="152" y="132"/>
                  </a:lnTo>
                  <a:lnTo>
                    <a:pt x="154" y="130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4" y="158"/>
                  </a:lnTo>
                  <a:lnTo>
                    <a:pt x="156" y="158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4" y="160"/>
                  </a:lnTo>
                  <a:lnTo>
                    <a:pt x="166" y="160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78"/>
                  </a:lnTo>
                  <a:lnTo>
                    <a:pt x="178" y="180"/>
                  </a:lnTo>
                  <a:lnTo>
                    <a:pt x="178" y="184"/>
                  </a:lnTo>
                  <a:lnTo>
                    <a:pt x="176" y="186"/>
                  </a:lnTo>
                  <a:lnTo>
                    <a:pt x="176" y="188"/>
                  </a:lnTo>
                  <a:lnTo>
                    <a:pt x="174" y="192"/>
                  </a:lnTo>
                  <a:lnTo>
                    <a:pt x="174" y="196"/>
                  </a:lnTo>
                  <a:lnTo>
                    <a:pt x="174" y="202"/>
                  </a:lnTo>
                  <a:lnTo>
                    <a:pt x="174" y="206"/>
                  </a:lnTo>
                  <a:lnTo>
                    <a:pt x="174" y="208"/>
                  </a:lnTo>
                  <a:lnTo>
                    <a:pt x="176" y="208"/>
                  </a:lnTo>
                  <a:lnTo>
                    <a:pt x="176" y="210"/>
                  </a:lnTo>
                  <a:lnTo>
                    <a:pt x="178" y="214"/>
                  </a:lnTo>
                  <a:lnTo>
                    <a:pt x="178" y="216"/>
                  </a:lnTo>
                  <a:lnTo>
                    <a:pt x="178" y="220"/>
                  </a:lnTo>
                  <a:lnTo>
                    <a:pt x="176" y="222"/>
                  </a:lnTo>
                  <a:lnTo>
                    <a:pt x="174" y="224"/>
                  </a:lnTo>
                  <a:lnTo>
                    <a:pt x="170" y="224"/>
                  </a:lnTo>
                  <a:lnTo>
                    <a:pt x="166" y="226"/>
                  </a:lnTo>
                  <a:lnTo>
                    <a:pt x="160" y="228"/>
                  </a:lnTo>
                  <a:lnTo>
                    <a:pt x="156" y="230"/>
                  </a:lnTo>
                  <a:lnTo>
                    <a:pt x="154" y="234"/>
                  </a:lnTo>
                  <a:lnTo>
                    <a:pt x="152" y="236"/>
                  </a:lnTo>
                  <a:lnTo>
                    <a:pt x="148" y="238"/>
                  </a:lnTo>
                  <a:lnTo>
                    <a:pt x="142" y="240"/>
                  </a:lnTo>
                  <a:lnTo>
                    <a:pt x="138" y="242"/>
                  </a:lnTo>
                  <a:lnTo>
                    <a:pt x="132" y="244"/>
                  </a:lnTo>
                  <a:lnTo>
                    <a:pt x="130" y="244"/>
                  </a:lnTo>
                  <a:lnTo>
                    <a:pt x="128" y="244"/>
                  </a:lnTo>
                  <a:lnTo>
                    <a:pt x="120" y="244"/>
                  </a:lnTo>
                  <a:lnTo>
                    <a:pt x="118" y="244"/>
                  </a:lnTo>
                  <a:lnTo>
                    <a:pt x="116" y="242"/>
                  </a:lnTo>
                  <a:lnTo>
                    <a:pt x="112" y="240"/>
                  </a:lnTo>
                  <a:lnTo>
                    <a:pt x="108" y="238"/>
                  </a:lnTo>
                  <a:lnTo>
                    <a:pt x="104" y="236"/>
                  </a:lnTo>
                  <a:lnTo>
                    <a:pt x="98" y="234"/>
                  </a:lnTo>
                  <a:lnTo>
                    <a:pt x="96" y="232"/>
                  </a:lnTo>
                  <a:lnTo>
                    <a:pt x="94" y="230"/>
                  </a:lnTo>
                  <a:lnTo>
                    <a:pt x="82" y="22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g248a0329ee5_0_37"/>
            <p:cNvSpPr/>
            <p:nvPr/>
          </p:nvSpPr>
          <p:spPr>
            <a:xfrm>
              <a:off x="4525" y="2938"/>
              <a:ext cx="176" cy="172"/>
            </a:xfrm>
            <a:custGeom>
              <a:avLst/>
              <a:gdLst/>
              <a:ahLst/>
              <a:cxnLst/>
              <a:rect l="l" t="t" r="r" b="b"/>
              <a:pathLst>
                <a:path w="176" h="172" extrusionOk="0">
                  <a:moveTo>
                    <a:pt x="176" y="58"/>
                  </a:moveTo>
                  <a:lnTo>
                    <a:pt x="170" y="54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48"/>
                  </a:lnTo>
                  <a:lnTo>
                    <a:pt x="162" y="46"/>
                  </a:lnTo>
                  <a:lnTo>
                    <a:pt x="160" y="44"/>
                  </a:lnTo>
                  <a:lnTo>
                    <a:pt x="156" y="40"/>
                  </a:lnTo>
                  <a:lnTo>
                    <a:pt x="152" y="38"/>
                  </a:lnTo>
                  <a:lnTo>
                    <a:pt x="146" y="36"/>
                  </a:lnTo>
                  <a:lnTo>
                    <a:pt x="144" y="34"/>
                  </a:lnTo>
                  <a:lnTo>
                    <a:pt x="142" y="34"/>
                  </a:lnTo>
                  <a:lnTo>
                    <a:pt x="138" y="32"/>
                  </a:lnTo>
                  <a:lnTo>
                    <a:pt x="136" y="28"/>
                  </a:lnTo>
                  <a:lnTo>
                    <a:pt x="134" y="26"/>
                  </a:lnTo>
                  <a:lnTo>
                    <a:pt x="132" y="24"/>
                  </a:lnTo>
                  <a:lnTo>
                    <a:pt x="132" y="24"/>
                  </a:lnTo>
                  <a:lnTo>
                    <a:pt x="126" y="22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0" y="26"/>
                  </a:lnTo>
                  <a:lnTo>
                    <a:pt x="108" y="26"/>
                  </a:lnTo>
                  <a:lnTo>
                    <a:pt x="106" y="28"/>
                  </a:lnTo>
                  <a:lnTo>
                    <a:pt x="100" y="30"/>
                  </a:lnTo>
                  <a:lnTo>
                    <a:pt x="94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78" y="32"/>
                  </a:lnTo>
                  <a:lnTo>
                    <a:pt x="72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4" y="10"/>
                  </a:lnTo>
                  <a:lnTo>
                    <a:pt x="22" y="14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6" y="24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2" y="60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2" y="80"/>
                  </a:lnTo>
                  <a:lnTo>
                    <a:pt x="6" y="84"/>
                  </a:lnTo>
                  <a:lnTo>
                    <a:pt x="12" y="86"/>
                  </a:lnTo>
                  <a:lnTo>
                    <a:pt x="44" y="90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52" y="98"/>
                  </a:lnTo>
                  <a:lnTo>
                    <a:pt x="56" y="98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4" y="96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4" y="104"/>
                  </a:lnTo>
                  <a:lnTo>
                    <a:pt x="62" y="106"/>
                  </a:lnTo>
                  <a:lnTo>
                    <a:pt x="60" y="108"/>
                  </a:lnTo>
                  <a:lnTo>
                    <a:pt x="60" y="112"/>
                  </a:lnTo>
                  <a:lnTo>
                    <a:pt x="58" y="116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60" y="140"/>
                  </a:lnTo>
                  <a:lnTo>
                    <a:pt x="62" y="140"/>
                  </a:lnTo>
                  <a:lnTo>
                    <a:pt x="62" y="144"/>
                  </a:lnTo>
                  <a:lnTo>
                    <a:pt x="64" y="148"/>
                  </a:lnTo>
                  <a:lnTo>
                    <a:pt x="66" y="15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80" y="166"/>
                  </a:lnTo>
                  <a:lnTo>
                    <a:pt x="98" y="172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24" y="14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18" y="140"/>
                  </a:lnTo>
                  <a:lnTo>
                    <a:pt x="116" y="140"/>
                  </a:lnTo>
                  <a:lnTo>
                    <a:pt x="114" y="140"/>
                  </a:lnTo>
                  <a:lnTo>
                    <a:pt x="112" y="138"/>
                  </a:lnTo>
                  <a:lnTo>
                    <a:pt x="112" y="136"/>
                  </a:lnTo>
                  <a:lnTo>
                    <a:pt x="112" y="130"/>
                  </a:lnTo>
                  <a:lnTo>
                    <a:pt x="110" y="128"/>
                  </a:lnTo>
                  <a:lnTo>
                    <a:pt x="108" y="126"/>
                  </a:lnTo>
                  <a:lnTo>
                    <a:pt x="106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2"/>
                  </a:lnTo>
                  <a:lnTo>
                    <a:pt x="104" y="118"/>
                  </a:lnTo>
                  <a:lnTo>
                    <a:pt x="106" y="118"/>
                  </a:lnTo>
                  <a:lnTo>
                    <a:pt x="108" y="120"/>
                  </a:lnTo>
                  <a:lnTo>
                    <a:pt x="114" y="122"/>
                  </a:lnTo>
                  <a:lnTo>
                    <a:pt x="126" y="124"/>
                  </a:lnTo>
                  <a:lnTo>
                    <a:pt x="128" y="130"/>
                  </a:lnTo>
                  <a:lnTo>
                    <a:pt x="144" y="128"/>
                  </a:lnTo>
                  <a:lnTo>
                    <a:pt x="144" y="124"/>
                  </a:lnTo>
                  <a:lnTo>
                    <a:pt x="152" y="120"/>
                  </a:lnTo>
                  <a:lnTo>
                    <a:pt x="154" y="120"/>
                  </a:lnTo>
                  <a:lnTo>
                    <a:pt x="156" y="122"/>
                  </a:lnTo>
                  <a:lnTo>
                    <a:pt x="158" y="122"/>
                  </a:lnTo>
                  <a:lnTo>
                    <a:pt x="160" y="120"/>
                  </a:lnTo>
                  <a:lnTo>
                    <a:pt x="162" y="120"/>
                  </a:lnTo>
                  <a:lnTo>
                    <a:pt x="164" y="118"/>
                  </a:lnTo>
                  <a:lnTo>
                    <a:pt x="164" y="116"/>
                  </a:lnTo>
                  <a:lnTo>
                    <a:pt x="156" y="100"/>
                  </a:lnTo>
                  <a:lnTo>
                    <a:pt x="156" y="98"/>
                  </a:lnTo>
                  <a:lnTo>
                    <a:pt x="154" y="96"/>
                  </a:lnTo>
                  <a:lnTo>
                    <a:pt x="154" y="90"/>
                  </a:lnTo>
                  <a:lnTo>
                    <a:pt x="154" y="84"/>
                  </a:lnTo>
                  <a:lnTo>
                    <a:pt x="156" y="78"/>
                  </a:lnTo>
                  <a:lnTo>
                    <a:pt x="166" y="76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8" y="62"/>
                  </a:lnTo>
                  <a:lnTo>
                    <a:pt x="170" y="62"/>
                  </a:lnTo>
                  <a:lnTo>
                    <a:pt x="174" y="60"/>
                  </a:lnTo>
                  <a:lnTo>
                    <a:pt x="176" y="58"/>
                  </a:lnTo>
                  <a:lnTo>
                    <a:pt x="176" y="5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g248a0329ee5_0_37"/>
            <p:cNvSpPr/>
            <p:nvPr/>
          </p:nvSpPr>
          <p:spPr>
            <a:xfrm>
              <a:off x="4679" y="2996"/>
              <a:ext cx="52" cy="86"/>
            </a:xfrm>
            <a:custGeom>
              <a:avLst/>
              <a:gdLst/>
              <a:ahLst/>
              <a:cxnLst/>
              <a:rect l="l" t="t" r="r" b="b"/>
              <a:pathLst>
                <a:path w="52" h="86" extrusionOk="0">
                  <a:moveTo>
                    <a:pt x="52" y="28"/>
                  </a:moveTo>
                  <a:lnTo>
                    <a:pt x="52" y="28"/>
                  </a:lnTo>
                  <a:lnTo>
                    <a:pt x="48" y="26"/>
                  </a:lnTo>
                  <a:lnTo>
                    <a:pt x="46" y="22"/>
                  </a:lnTo>
                  <a:lnTo>
                    <a:pt x="40" y="16"/>
                  </a:lnTo>
                  <a:lnTo>
                    <a:pt x="34" y="12"/>
                  </a:lnTo>
                  <a:lnTo>
                    <a:pt x="28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0" y="58"/>
                  </a:lnTo>
                  <a:lnTo>
                    <a:pt x="14" y="58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6" y="74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18" y="86"/>
                  </a:lnTo>
                  <a:lnTo>
                    <a:pt x="24" y="84"/>
                  </a:lnTo>
                  <a:lnTo>
                    <a:pt x="26" y="84"/>
                  </a:lnTo>
                  <a:lnTo>
                    <a:pt x="36" y="82"/>
                  </a:lnTo>
                  <a:lnTo>
                    <a:pt x="40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2" y="78"/>
                  </a:lnTo>
                  <a:lnTo>
                    <a:pt x="42" y="74"/>
                  </a:lnTo>
                  <a:lnTo>
                    <a:pt x="40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0"/>
                  </a:lnTo>
                  <a:lnTo>
                    <a:pt x="32" y="44"/>
                  </a:lnTo>
                  <a:lnTo>
                    <a:pt x="34" y="40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32"/>
                  </a:lnTo>
                  <a:lnTo>
                    <a:pt x="52" y="2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248a0329ee5_0_37"/>
            <p:cNvSpPr/>
            <p:nvPr/>
          </p:nvSpPr>
          <p:spPr>
            <a:xfrm>
              <a:off x="4711" y="3024"/>
              <a:ext cx="46" cy="56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0" y="0"/>
                  </a:moveTo>
                  <a:lnTo>
                    <a:pt x="28" y="4"/>
                  </a:lnTo>
                  <a:lnTo>
                    <a:pt x="36" y="8"/>
                  </a:lnTo>
                  <a:lnTo>
                    <a:pt x="46" y="1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2" y="50"/>
                  </a:lnTo>
                  <a:lnTo>
                    <a:pt x="28" y="50"/>
                  </a:lnTo>
                  <a:lnTo>
                    <a:pt x="26" y="52"/>
                  </a:lnTo>
                  <a:lnTo>
                    <a:pt x="24" y="52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2" y="52"/>
                  </a:lnTo>
                  <a:lnTo>
                    <a:pt x="10" y="50"/>
                  </a:lnTo>
                  <a:lnTo>
                    <a:pt x="10" y="46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2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248a0329ee5_0_37"/>
            <p:cNvSpPr/>
            <p:nvPr/>
          </p:nvSpPr>
          <p:spPr>
            <a:xfrm>
              <a:off x="4747" y="3034"/>
              <a:ext cx="46" cy="42"/>
            </a:xfrm>
            <a:custGeom>
              <a:avLst/>
              <a:gdLst/>
              <a:ahLst/>
              <a:cxnLst/>
              <a:rect l="l" t="t" r="r" b="b"/>
              <a:pathLst>
                <a:path w="46" h="42" extrusionOk="0">
                  <a:moveTo>
                    <a:pt x="46" y="18"/>
                  </a:moveTo>
                  <a:lnTo>
                    <a:pt x="38" y="12"/>
                  </a:lnTo>
                  <a:lnTo>
                    <a:pt x="32" y="8"/>
                  </a:lnTo>
                  <a:lnTo>
                    <a:pt x="20" y="4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40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40" y="26"/>
                  </a:lnTo>
                  <a:lnTo>
                    <a:pt x="42" y="22"/>
                  </a:lnTo>
                  <a:lnTo>
                    <a:pt x="46" y="1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g248a0329ee5_0_37"/>
            <p:cNvSpPr/>
            <p:nvPr/>
          </p:nvSpPr>
          <p:spPr>
            <a:xfrm>
              <a:off x="4445" y="2936"/>
              <a:ext cx="148" cy="242"/>
            </a:xfrm>
            <a:custGeom>
              <a:avLst/>
              <a:gdLst/>
              <a:ahLst/>
              <a:cxnLst/>
              <a:rect l="l" t="t" r="r" b="b"/>
              <a:pathLst>
                <a:path w="148" h="242" extrusionOk="0">
                  <a:moveTo>
                    <a:pt x="124" y="194"/>
                  </a:moveTo>
                  <a:lnTo>
                    <a:pt x="126" y="200"/>
                  </a:lnTo>
                  <a:lnTo>
                    <a:pt x="128" y="204"/>
                  </a:lnTo>
                  <a:lnTo>
                    <a:pt x="128" y="208"/>
                  </a:lnTo>
                  <a:lnTo>
                    <a:pt x="126" y="212"/>
                  </a:lnTo>
                  <a:lnTo>
                    <a:pt x="126" y="212"/>
                  </a:lnTo>
                  <a:lnTo>
                    <a:pt x="118" y="242"/>
                  </a:lnTo>
                  <a:lnTo>
                    <a:pt x="116" y="240"/>
                  </a:lnTo>
                  <a:lnTo>
                    <a:pt x="114" y="240"/>
                  </a:lnTo>
                  <a:lnTo>
                    <a:pt x="112" y="242"/>
                  </a:lnTo>
                  <a:lnTo>
                    <a:pt x="112" y="242"/>
                  </a:lnTo>
                  <a:lnTo>
                    <a:pt x="118" y="226"/>
                  </a:lnTo>
                  <a:lnTo>
                    <a:pt x="118" y="224"/>
                  </a:lnTo>
                  <a:lnTo>
                    <a:pt x="116" y="222"/>
                  </a:lnTo>
                  <a:lnTo>
                    <a:pt x="114" y="220"/>
                  </a:lnTo>
                  <a:lnTo>
                    <a:pt x="114" y="220"/>
                  </a:lnTo>
                  <a:lnTo>
                    <a:pt x="110" y="220"/>
                  </a:lnTo>
                  <a:lnTo>
                    <a:pt x="106" y="218"/>
                  </a:lnTo>
                  <a:lnTo>
                    <a:pt x="102" y="218"/>
                  </a:lnTo>
                  <a:lnTo>
                    <a:pt x="98" y="218"/>
                  </a:lnTo>
                  <a:lnTo>
                    <a:pt x="96" y="218"/>
                  </a:lnTo>
                  <a:lnTo>
                    <a:pt x="90" y="218"/>
                  </a:lnTo>
                  <a:lnTo>
                    <a:pt x="86" y="216"/>
                  </a:lnTo>
                  <a:lnTo>
                    <a:pt x="82" y="214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80" y="206"/>
                  </a:lnTo>
                  <a:lnTo>
                    <a:pt x="80" y="204"/>
                  </a:lnTo>
                  <a:lnTo>
                    <a:pt x="80" y="204"/>
                  </a:lnTo>
                  <a:lnTo>
                    <a:pt x="78" y="200"/>
                  </a:lnTo>
                  <a:lnTo>
                    <a:pt x="72" y="196"/>
                  </a:lnTo>
                  <a:lnTo>
                    <a:pt x="66" y="194"/>
                  </a:lnTo>
                  <a:lnTo>
                    <a:pt x="60" y="192"/>
                  </a:lnTo>
                  <a:lnTo>
                    <a:pt x="56" y="190"/>
                  </a:lnTo>
                  <a:lnTo>
                    <a:pt x="52" y="188"/>
                  </a:lnTo>
                  <a:lnTo>
                    <a:pt x="50" y="188"/>
                  </a:lnTo>
                  <a:lnTo>
                    <a:pt x="46" y="186"/>
                  </a:lnTo>
                  <a:lnTo>
                    <a:pt x="40" y="184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28" y="174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0" y="170"/>
                  </a:lnTo>
                  <a:lnTo>
                    <a:pt x="14" y="168"/>
                  </a:lnTo>
                  <a:lnTo>
                    <a:pt x="10" y="168"/>
                  </a:lnTo>
                  <a:lnTo>
                    <a:pt x="4" y="166"/>
                  </a:lnTo>
                  <a:lnTo>
                    <a:pt x="2" y="166"/>
                  </a:lnTo>
                  <a:lnTo>
                    <a:pt x="0" y="166"/>
                  </a:lnTo>
                  <a:lnTo>
                    <a:pt x="2" y="162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0" y="154"/>
                  </a:lnTo>
                  <a:lnTo>
                    <a:pt x="14" y="142"/>
                  </a:lnTo>
                  <a:lnTo>
                    <a:pt x="16" y="136"/>
                  </a:lnTo>
                  <a:lnTo>
                    <a:pt x="18" y="130"/>
                  </a:lnTo>
                  <a:lnTo>
                    <a:pt x="18" y="122"/>
                  </a:lnTo>
                  <a:lnTo>
                    <a:pt x="18" y="114"/>
                  </a:lnTo>
                  <a:lnTo>
                    <a:pt x="18" y="104"/>
                  </a:lnTo>
                  <a:lnTo>
                    <a:pt x="18" y="92"/>
                  </a:lnTo>
                  <a:lnTo>
                    <a:pt x="18" y="80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20" y="62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34" y="50"/>
                  </a:lnTo>
                  <a:lnTo>
                    <a:pt x="44" y="34"/>
                  </a:lnTo>
                  <a:lnTo>
                    <a:pt x="50" y="24"/>
                  </a:lnTo>
                  <a:lnTo>
                    <a:pt x="68" y="22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2"/>
                  </a:lnTo>
                  <a:lnTo>
                    <a:pt x="80" y="10"/>
                  </a:lnTo>
                  <a:lnTo>
                    <a:pt x="84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6" y="2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6" y="4"/>
                  </a:lnTo>
                  <a:lnTo>
                    <a:pt x="114" y="4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2" y="14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4" y="20"/>
                  </a:lnTo>
                  <a:lnTo>
                    <a:pt x="90" y="22"/>
                  </a:lnTo>
                  <a:lnTo>
                    <a:pt x="86" y="26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4"/>
                  </a:lnTo>
                  <a:lnTo>
                    <a:pt x="80" y="38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0" y="70"/>
                  </a:lnTo>
                  <a:lnTo>
                    <a:pt x="80" y="74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6" y="86"/>
                  </a:lnTo>
                  <a:lnTo>
                    <a:pt x="92" y="88"/>
                  </a:lnTo>
                  <a:lnTo>
                    <a:pt x="124" y="92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6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2" y="98"/>
                  </a:lnTo>
                  <a:lnTo>
                    <a:pt x="142" y="98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6" y="100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4" y="106"/>
                  </a:lnTo>
                  <a:lnTo>
                    <a:pt x="142" y="108"/>
                  </a:lnTo>
                  <a:lnTo>
                    <a:pt x="140" y="110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40" y="124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40" y="142"/>
                  </a:lnTo>
                  <a:lnTo>
                    <a:pt x="142" y="142"/>
                  </a:lnTo>
                  <a:lnTo>
                    <a:pt x="142" y="146"/>
                  </a:lnTo>
                  <a:lnTo>
                    <a:pt x="144" y="150"/>
                  </a:lnTo>
                  <a:lnTo>
                    <a:pt x="146" y="156"/>
                  </a:lnTo>
                  <a:lnTo>
                    <a:pt x="148" y="162"/>
                  </a:lnTo>
                  <a:lnTo>
                    <a:pt x="148" y="166"/>
                  </a:lnTo>
                  <a:lnTo>
                    <a:pt x="146" y="166"/>
                  </a:lnTo>
                  <a:lnTo>
                    <a:pt x="146" y="166"/>
                  </a:lnTo>
                  <a:lnTo>
                    <a:pt x="146" y="164"/>
                  </a:lnTo>
                  <a:lnTo>
                    <a:pt x="144" y="160"/>
                  </a:lnTo>
                  <a:lnTo>
                    <a:pt x="142" y="156"/>
                  </a:lnTo>
                  <a:lnTo>
                    <a:pt x="118" y="16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30" y="178"/>
                  </a:lnTo>
                  <a:lnTo>
                    <a:pt x="128" y="178"/>
                  </a:lnTo>
                  <a:lnTo>
                    <a:pt x="126" y="176"/>
                  </a:lnTo>
                  <a:lnTo>
                    <a:pt x="124" y="176"/>
                  </a:lnTo>
                  <a:lnTo>
                    <a:pt x="122" y="174"/>
                  </a:lnTo>
                  <a:lnTo>
                    <a:pt x="120" y="174"/>
                  </a:lnTo>
                  <a:lnTo>
                    <a:pt x="120" y="176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22" y="188"/>
                  </a:lnTo>
                  <a:lnTo>
                    <a:pt x="124" y="19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g248a0329ee5_0_37"/>
            <p:cNvSpPr/>
            <p:nvPr/>
          </p:nvSpPr>
          <p:spPr>
            <a:xfrm>
              <a:off x="4405" y="3102"/>
              <a:ext cx="80" cy="84"/>
            </a:xfrm>
            <a:custGeom>
              <a:avLst/>
              <a:gdLst/>
              <a:ahLst/>
              <a:cxnLst/>
              <a:rect l="l" t="t" r="r" b="b"/>
              <a:pathLst>
                <a:path w="80" h="84" extrusionOk="0">
                  <a:moveTo>
                    <a:pt x="10" y="80"/>
                  </a:moveTo>
                  <a:lnTo>
                    <a:pt x="10" y="74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6" y="54"/>
                  </a:lnTo>
                  <a:lnTo>
                    <a:pt x="14" y="44"/>
                  </a:lnTo>
                  <a:lnTo>
                    <a:pt x="24" y="36"/>
                  </a:lnTo>
                  <a:lnTo>
                    <a:pt x="28" y="34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10"/>
                  </a:lnTo>
                  <a:lnTo>
                    <a:pt x="74" y="12"/>
                  </a:lnTo>
                  <a:lnTo>
                    <a:pt x="78" y="16"/>
                  </a:lnTo>
                  <a:lnTo>
                    <a:pt x="78" y="18"/>
                  </a:lnTo>
                  <a:lnTo>
                    <a:pt x="78" y="20"/>
                  </a:lnTo>
                  <a:lnTo>
                    <a:pt x="78" y="24"/>
                  </a:lnTo>
                  <a:lnTo>
                    <a:pt x="80" y="26"/>
                  </a:lnTo>
                  <a:lnTo>
                    <a:pt x="80" y="30"/>
                  </a:lnTo>
                  <a:lnTo>
                    <a:pt x="78" y="34"/>
                  </a:lnTo>
                  <a:lnTo>
                    <a:pt x="74" y="44"/>
                  </a:lnTo>
                  <a:lnTo>
                    <a:pt x="66" y="52"/>
                  </a:lnTo>
                  <a:lnTo>
                    <a:pt x="56" y="60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0" y="66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30" y="84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10" y="8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g248a0329ee5_0_37"/>
            <p:cNvSpPr/>
            <p:nvPr/>
          </p:nvSpPr>
          <p:spPr>
            <a:xfrm>
              <a:off x="4515" y="3442"/>
              <a:ext cx="268" cy="660"/>
            </a:xfrm>
            <a:custGeom>
              <a:avLst/>
              <a:gdLst/>
              <a:ahLst/>
              <a:cxnLst/>
              <a:rect l="l" t="t" r="r" b="b"/>
              <a:pathLst>
                <a:path w="268" h="660" extrusionOk="0">
                  <a:moveTo>
                    <a:pt x="82" y="18"/>
                  </a:moveTo>
                  <a:lnTo>
                    <a:pt x="82" y="20"/>
                  </a:lnTo>
                  <a:lnTo>
                    <a:pt x="82" y="22"/>
                  </a:lnTo>
                  <a:lnTo>
                    <a:pt x="82" y="28"/>
                  </a:lnTo>
                  <a:lnTo>
                    <a:pt x="82" y="32"/>
                  </a:lnTo>
                  <a:lnTo>
                    <a:pt x="82" y="36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6" y="40"/>
                  </a:lnTo>
                  <a:lnTo>
                    <a:pt x="72" y="44"/>
                  </a:lnTo>
                  <a:lnTo>
                    <a:pt x="70" y="50"/>
                  </a:lnTo>
                  <a:lnTo>
                    <a:pt x="68" y="58"/>
                  </a:lnTo>
                  <a:lnTo>
                    <a:pt x="66" y="62"/>
                  </a:lnTo>
                  <a:lnTo>
                    <a:pt x="62" y="70"/>
                  </a:lnTo>
                  <a:lnTo>
                    <a:pt x="56" y="80"/>
                  </a:lnTo>
                  <a:lnTo>
                    <a:pt x="52" y="90"/>
                  </a:lnTo>
                  <a:lnTo>
                    <a:pt x="50" y="98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48" y="144"/>
                  </a:lnTo>
                  <a:lnTo>
                    <a:pt x="46" y="234"/>
                  </a:lnTo>
                  <a:lnTo>
                    <a:pt x="46" y="236"/>
                  </a:lnTo>
                  <a:lnTo>
                    <a:pt x="44" y="238"/>
                  </a:lnTo>
                  <a:lnTo>
                    <a:pt x="40" y="242"/>
                  </a:lnTo>
                  <a:lnTo>
                    <a:pt x="38" y="246"/>
                  </a:lnTo>
                  <a:lnTo>
                    <a:pt x="34" y="250"/>
                  </a:lnTo>
                  <a:lnTo>
                    <a:pt x="32" y="256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4" y="280"/>
                  </a:lnTo>
                  <a:lnTo>
                    <a:pt x="22" y="282"/>
                  </a:lnTo>
                  <a:lnTo>
                    <a:pt x="22" y="284"/>
                  </a:lnTo>
                  <a:lnTo>
                    <a:pt x="24" y="292"/>
                  </a:lnTo>
                  <a:lnTo>
                    <a:pt x="22" y="302"/>
                  </a:lnTo>
                  <a:lnTo>
                    <a:pt x="24" y="310"/>
                  </a:lnTo>
                  <a:lnTo>
                    <a:pt x="22" y="322"/>
                  </a:lnTo>
                  <a:lnTo>
                    <a:pt x="18" y="324"/>
                  </a:lnTo>
                  <a:lnTo>
                    <a:pt x="18" y="332"/>
                  </a:lnTo>
                  <a:lnTo>
                    <a:pt x="20" y="332"/>
                  </a:lnTo>
                  <a:lnTo>
                    <a:pt x="20" y="336"/>
                  </a:lnTo>
                  <a:lnTo>
                    <a:pt x="20" y="348"/>
                  </a:lnTo>
                  <a:lnTo>
                    <a:pt x="20" y="360"/>
                  </a:lnTo>
                  <a:lnTo>
                    <a:pt x="20" y="370"/>
                  </a:lnTo>
                  <a:lnTo>
                    <a:pt x="20" y="374"/>
                  </a:lnTo>
                  <a:lnTo>
                    <a:pt x="18" y="378"/>
                  </a:lnTo>
                  <a:lnTo>
                    <a:pt x="18" y="380"/>
                  </a:lnTo>
                  <a:lnTo>
                    <a:pt x="18" y="382"/>
                  </a:lnTo>
                  <a:lnTo>
                    <a:pt x="18" y="384"/>
                  </a:lnTo>
                  <a:lnTo>
                    <a:pt x="20" y="386"/>
                  </a:lnTo>
                  <a:lnTo>
                    <a:pt x="20" y="388"/>
                  </a:lnTo>
                  <a:lnTo>
                    <a:pt x="22" y="390"/>
                  </a:lnTo>
                  <a:lnTo>
                    <a:pt x="22" y="396"/>
                  </a:lnTo>
                  <a:lnTo>
                    <a:pt x="22" y="408"/>
                  </a:lnTo>
                  <a:lnTo>
                    <a:pt x="22" y="420"/>
                  </a:lnTo>
                  <a:lnTo>
                    <a:pt x="20" y="428"/>
                  </a:lnTo>
                  <a:lnTo>
                    <a:pt x="20" y="430"/>
                  </a:lnTo>
                  <a:lnTo>
                    <a:pt x="16" y="432"/>
                  </a:lnTo>
                  <a:lnTo>
                    <a:pt x="14" y="434"/>
                  </a:lnTo>
                  <a:lnTo>
                    <a:pt x="10" y="438"/>
                  </a:lnTo>
                  <a:lnTo>
                    <a:pt x="6" y="442"/>
                  </a:lnTo>
                  <a:lnTo>
                    <a:pt x="4" y="446"/>
                  </a:lnTo>
                  <a:lnTo>
                    <a:pt x="2" y="452"/>
                  </a:lnTo>
                  <a:lnTo>
                    <a:pt x="2" y="466"/>
                  </a:lnTo>
                  <a:lnTo>
                    <a:pt x="2" y="486"/>
                  </a:lnTo>
                  <a:lnTo>
                    <a:pt x="2" y="506"/>
                  </a:lnTo>
                  <a:lnTo>
                    <a:pt x="2" y="524"/>
                  </a:lnTo>
                  <a:lnTo>
                    <a:pt x="2" y="530"/>
                  </a:lnTo>
                  <a:lnTo>
                    <a:pt x="0" y="532"/>
                  </a:lnTo>
                  <a:lnTo>
                    <a:pt x="0" y="536"/>
                  </a:lnTo>
                  <a:lnTo>
                    <a:pt x="2" y="542"/>
                  </a:lnTo>
                  <a:lnTo>
                    <a:pt x="2" y="554"/>
                  </a:lnTo>
                  <a:lnTo>
                    <a:pt x="14" y="568"/>
                  </a:lnTo>
                  <a:lnTo>
                    <a:pt x="52" y="568"/>
                  </a:lnTo>
                  <a:lnTo>
                    <a:pt x="54" y="568"/>
                  </a:lnTo>
                  <a:lnTo>
                    <a:pt x="54" y="570"/>
                  </a:lnTo>
                  <a:lnTo>
                    <a:pt x="54" y="572"/>
                  </a:lnTo>
                  <a:lnTo>
                    <a:pt x="54" y="574"/>
                  </a:lnTo>
                  <a:lnTo>
                    <a:pt x="54" y="580"/>
                  </a:lnTo>
                  <a:lnTo>
                    <a:pt x="56" y="588"/>
                  </a:lnTo>
                  <a:lnTo>
                    <a:pt x="56" y="612"/>
                  </a:lnTo>
                  <a:lnTo>
                    <a:pt x="60" y="638"/>
                  </a:lnTo>
                  <a:lnTo>
                    <a:pt x="100" y="640"/>
                  </a:lnTo>
                  <a:lnTo>
                    <a:pt x="114" y="660"/>
                  </a:lnTo>
                  <a:lnTo>
                    <a:pt x="116" y="654"/>
                  </a:lnTo>
                  <a:lnTo>
                    <a:pt x="118" y="648"/>
                  </a:lnTo>
                  <a:lnTo>
                    <a:pt x="118" y="638"/>
                  </a:lnTo>
                  <a:lnTo>
                    <a:pt x="106" y="624"/>
                  </a:lnTo>
                  <a:lnTo>
                    <a:pt x="94" y="614"/>
                  </a:lnTo>
                  <a:lnTo>
                    <a:pt x="92" y="616"/>
                  </a:lnTo>
                  <a:lnTo>
                    <a:pt x="88" y="616"/>
                  </a:lnTo>
                  <a:lnTo>
                    <a:pt x="82" y="616"/>
                  </a:lnTo>
                  <a:lnTo>
                    <a:pt x="74" y="612"/>
                  </a:lnTo>
                  <a:lnTo>
                    <a:pt x="66" y="604"/>
                  </a:lnTo>
                  <a:lnTo>
                    <a:pt x="60" y="590"/>
                  </a:lnTo>
                  <a:lnTo>
                    <a:pt x="56" y="568"/>
                  </a:lnTo>
                  <a:lnTo>
                    <a:pt x="56" y="564"/>
                  </a:lnTo>
                  <a:lnTo>
                    <a:pt x="54" y="554"/>
                  </a:lnTo>
                  <a:lnTo>
                    <a:pt x="52" y="544"/>
                  </a:lnTo>
                  <a:lnTo>
                    <a:pt x="54" y="534"/>
                  </a:lnTo>
                  <a:lnTo>
                    <a:pt x="62" y="52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8" y="506"/>
                  </a:lnTo>
                  <a:lnTo>
                    <a:pt x="80" y="502"/>
                  </a:lnTo>
                  <a:lnTo>
                    <a:pt x="84" y="500"/>
                  </a:lnTo>
                  <a:lnTo>
                    <a:pt x="88" y="496"/>
                  </a:lnTo>
                  <a:lnTo>
                    <a:pt x="92" y="492"/>
                  </a:lnTo>
                  <a:lnTo>
                    <a:pt x="94" y="490"/>
                  </a:lnTo>
                  <a:lnTo>
                    <a:pt x="94" y="486"/>
                  </a:lnTo>
                  <a:lnTo>
                    <a:pt x="94" y="484"/>
                  </a:lnTo>
                  <a:lnTo>
                    <a:pt x="96" y="482"/>
                  </a:lnTo>
                  <a:lnTo>
                    <a:pt x="96" y="478"/>
                  </a:lnTo>
                  <a:lnTo>
                    <a:pt x="96" y="474"/>
                  </a:lnTo>
                  <a:lnTo>
                    <a:pt x="96" y="470"/>
                  </a:lnTo>
                  <a:lnTo>
                    <a:pt x="96" y="466"/>
                  </a:lnTo>
                  <a:lnTo>
                    <a:pt x="94" y="462"/>
                  </a:lnTo>
                  <a:lnTo>
                    <a:pt x="90" y="460"/>
                  </a:lnTo>
                  <a:lnTo>
                    <a:pt x="86" y="458"/>
                  </a:lnTo>
                  <a:lnTo>
                    <a:pt x="82" y="456"/>
                  </a:lnTo>
                  <a:lnTo>
                    <a:pt x="78" y="452"/>
                  </a:lnTo>
                  <a:lnTo>
                    <a:pt x="76" y="448"/>
                  </a:lnTo>
                  <a:lnTo>
                    <a:pt x="74" y="444"/>
                  </a:lnTo>
                  <a:lnTo>
                    <a:pt x="74" y="436"/>
                  </a:lnTo>
                  <a:lnTo>
                    <a:pt x="74" y="432"/>
                  </a:lnTo>
                  <a:lnTo>
                    <a:pt x="76" y="428"/>
                  </a:lnTo>
                  <a:lnTo>
                    <a:pt x="78" y="426"/>
                  </a:lnTo>
                  <a:lnTo>
                    <a:pt x="82" y="424"/>
                  </a:lnTo>
                  <a:lnTo>
                    <a:pt x="84" y="424"/>
                  </a:lnTo>
                  <a:lnTo>
                    <a:pt x="86" y="424"/>
                  </a:lnTo>
                  <a:lnTo>
                    <a:pt x="88" y="424"/>
                  </a:lnTo>
                  <a:lnTo>
                    <a:pt x="88" y="424"/>
                  </a:lnTo>
                  <a:lnTo>
                    <a:pt x="104" y="402"/>
                  </a:lnTo>
                  <a:lnTo>
                    <a:pt x="112" y="382"/>
                  </a:lnTo>
                  <a:lnTo>
                    <a:pt x="112" y="370"/>
                  </a:lnTo>
                  <a:lnTo>
                    <a:pt x="124" y="368"/>
                  </a:lnTo>
                  <a:lnTo>
                    <a:pt x="124" y="354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112" y="346"/>
                  </a:lnTo>
                  <a:lnTo>
                    <a:pt x="110" y="344"/>
                  </a:lnTo>
                  <a:lnTo>
                    <a:pt x="110" y="340"/>
                  </a:lnTo>
                  <a:lnTo>
                    <a:pt x="110" y="336"/>
                  </a:lnTo>
                  <a:lnTo>
                    <a:pt x="112" y="334"/>
                  </a:lnTo>
                  <a:lnTo>
                    <a:pt x="114" y="332"/>
                  </a:lnTo>
                  <a:lnTo>
                    <a:pt x="118" y="332"/>
                  </a:lnTo>
                  <a:lnTo>
                    <a:pt x="138" y="334"/>
                  </a:lnTo>
                  <a:lnTo>
                    <a:pt x="142" y="314"/>
                  </a:lnTo>
                  <a:lnTo>
                    <a:pt x="142" y="312"/>
                  </a:lnTo>
                  <a:lnTo>
                    <a:pt x="144" y="310"/>
                  </a:lnTo>
                  <a:lnTo>
                    <a:pt x="144" y="306"/>
                  </a:lnTo>
                  <a:lnTo>
                    <a:pt x="148" y="300"/>
                  </a:lnTo>
                  <a:lnTo>
                    <a:pt x="150" y="296"/>
                  </a:lnTo>
                  <a:lnTo>
                    <a:pt x="154" y="294"/>
                  </a:lnTo>
                  <a:lnTo>
                    <a:pt x="160" y="292"/>
                  </a:lnTo>
                  <a:lnTo>
                    <a:pt x="164" y="294"/>
                  </a:lnTo>
                  <a:lnTo>
                    <a:pt x="172" y="294"/>
                  </a:lnTo>
                  <a:lnTo>
                    <a:pt x="184" y="294"/>
                  </a:lnTo>
                  <a:lnTo>
                    <a:pt x="198" y="290"/>
                  </a:lnTo>
                  <a:lnTo>
                    <a:pt x="210" y="282"/>
                  </a:lnTo>
                  <a:lnTo>
                    <a:pt x="218" y="266"/>
                  </a:lnTo>
                  <a:lnTo>
                    <a:pt x="220" y="262"/>
                  </a:lnTo>
                  <a:lnTo>
                    <a:pt x="220" y="256"/>
                  </a:lnTo>
                  <a:lnTo>
                    <a:pt x="218" y="250"/>
                  </a:lnTo>
                  <a:lnTo>
                    <a:pt x="216" y="242"/>
                  </a:lnTo>
                  <a:lnTo>
                    <a:pt x="214" y="234"/>
                  </a:lnTo>
                  <a:lnTo>
                    <a:pt x="208" y="218"/>
                  </a:lnTo>
                  <a:lnTo>
                    <a:pt x="206" y="216"/>
                  </a:lnTo>
                  <a:lnTo>
                    <a:pt x="206" y="214"/>
                  </a:lnTo>
                  <a:lnTo>
                    <a:pt x="204" y="210"/>
                  </a:lnTo>
                  <a:lnTo>
                    <a:pt x="202" y="206"/>
                  </a:lnTo>
                  <a:lnTo>
                    <a:pt x="200" y="202"/>
                  </a:lnTo>
                  <a:lnTo>
                    <a:pt x="200" y="196"/>
                  </a:lnTo>
                  <a:lnTo>
                    <a:pt x="202" y="194"/>
                  </a:lnTo>
                  <a:lnTo>
                    <a:pt x="202" y="190"/>
                  </a:lnTo>
                  <a:lnTo>
                    <a:pt x="200" y="180"/>
                  </a:lnTo>
                  <a:lnTo>
                    <a:pt x="200" y="168"/>
                  </a:lnTo>
                  <a:lnTo>
                    <a:pt x="200" y="158"/>
                  </a:lnTo>
                  <a:lnTo>
                    <a:pt x="202" y="152"/>
                  </a:lnTo>
                  <a:lnTo>
                    <a:pt x="214" y="134"/>
                  </a:lnTo>
                  <a:lnTo>
                    <a:pt x="214" y="132"/>
                  </a:lnTo>
                  <a:lnTo>
                    <a:pt x="214" y="128"/>
                  </a:lnTo>
                  <a:lnTo>
                    <a:pt x="218" y="124"/>
                  </a:lnTo>
                  <a:lnTo>
                    <a:pt x="220" y="120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0" y="110"/>
                  </a:lnTo>
                  <a:lnTo>
                    <a:pt x="230" y="110"/>
                  </a:lnTo>
                  <a:lnTo>
                    <a:pt x="238" y="104"/>
                  </a:lnTo>
                  <a:lnTo>
                    <a:pt x="246" y="98"/>
                  </a:lnTo>
                  <a:lnTo>
                    <a:pt x="254" y="90"/>
                  </a:lnTo>
                  <a:lnTo>
                    <a:pt x="262" y="84"/>
                  </a:lnTo>
                  <a:lnTo>
                    <a:pt x="264" y="82"/>
                  </a:lnTo>
                  <a:lnTo>
                    <a:pt x="266" y="76"/>
                  </a:lnTo>
                  <a:lnTo>
                    <a:pt x="268" y="72"/>
                  </a:lnTo>
                  <a:lnTo>
                    <a:pt x="268" y="68"/>
                  </a:lnTo>
                  <a:lnTo>
                    <a:pt x="268" y="64"/>
                  </a:lnTo>
                  <a:lnTo>
                    <a:pt x="266" y="62"/>
                  </a:lnTo>
                  <a:lnTo>
                    <a:pt x="264" y="62"/>
                  </a:lnTo>
                  <a:lnTo>
                    <a:pt x="262" y="62"/>
                  </a:lnTo>
                  <a:lnTo>
                    <a:pt x="262" y="60"/>
                  </a:lnTo>
                  <a:lnTo>
                    <a:pt x="260" y="60"/>
                  </a:lnTo>
                  <a:lnTo>
                    <a:pt x="258" y="60"/>
                  </a:lnTo>
                  <a:lnTo>
                    <a:pt x="258" y="58"/>
                  </a:lnTo>
                  <a:lnTo>
                    <a:pt x="258" y="58"/>
                  </a:lnTo>
                  <a:lnTo>
                    <a:pt x="258" y="56"/>
                  </a:lnTo>
                  <a:lnTo>
                    <a:pt x="260" y="56"/>
                  </a:lnTo>
                  <a:lnTo>
                    <a:pt x="252" y="58"/>
                  </a:lnTo>
                  <a:lnTo>
                    <a:pt x="252" y="60"/>
                  </a:lnTo>
                  <a:lnTo>
                    <a:pt x="250" y="66"/>
                  </a:lnTo>
                  <a:lnTo>
                    <a:pt x="250" y="70"/>
                  </a:lnTo>
                  <a:lnTo>
                    <a:pt x="250" y="72"/>
                  </a:lnTo>
                  <a:lnTo>
                    <a:pt x="250" y="74"/>
                  </a:lnTo>
                  <a:lnTo>
                    <a:pt x="248" y="78"/>
                  </a:lnTo>
                  <a:lnTo>
                    <a:pt x="246" y="82"/>
                  </a:lnTo>
                  <a:lnTo>
                    <a:pt x="246" y="86"/>
                  </a:lnTo>
                  <a:lnTo>
                    <a:pt x="246" y="88"/>
                  </a:lnTo>
                  <a:lnTo>
                    <a:pt x="194" y="88"/>
                  </a:lnTo>
                  <a:lnTo>
                    <a:pt x="210" y="52"/>
                  </a:lnTo>
                  <a:lnTo>
                    <a:pt x="176" y="34"/>
                  </a:lnTo>
                  <a:lnTo>
                    <a:pt x="170" y="28"/>
                  </a:lnTo>
                  <a:lnTo>
                    <a:pt x="154" y="22"/>
                  </a:lnTo>
                  <a:lnTo>
                    <a:pt x="150" y="20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4" y="1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2" y="4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4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18" y="8"/>
                  </a:lnTo>
                  <a:lnTo>
                    <a:pt x="116" y="6"/>
                  </a:lnTo>
                  <a:lnTo>
                    <a:pt x="114" y="4"/>
                  </a:lnTo>
                  <a:lnTo>
                    <a:pt x="108" y="4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2" y="6"/>
                  </a:lnTo>
                  <a:lnTo>
                    <a:pt x="90" y="10"/>
                  </a:lnTo>
                  <a:lnTo>
                    <a:pt x="86" y="14"/>
                  </a:lnTo>
                  <a:lnTo>
                    <a:pt x="82" y="1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g248a0329ee5_0_37"/>
            <p:cNvSpPr/>
            <p:nvPr/>
          </p:nvSpPr>
          <p:spPr>
            <a:xfrm>
              <a:off x="4511" y="3052"/>
              <a:ext cx="532" cy="572"/>
            </a:xfrm>
            <a:custGeom>
              <a:avLst/>
              <a:gdLst/>
              <a:ahLst/>
              <a:cxnLst/>
              <a:rect l="l" t="t" r="r" b="b"/>
              <a:pathLst>
                <a:path w="532" h="572" extrusionOk="0">
                  <a:moveTo>
                    <a:pt x="290" y="562"/>
                  </a:moveTo>
                  <a:lnTo>
                    <a:pt x="292" y="556"/>
                  </a:lnTo>
                  <a:lnTo>
                    <a:pt x="294" y="552"/>
                  </a:lnTo>
                  <a:lnTo>
                    <a:pt x="296" y="548"/>
                  </a:lnTo>
                  <a:lnTo>
                    <a:pt x="304" y="536"/>
                  </a:lnTo>
                  <a:lnTo>
                    <a:pt x="314" y="518"/>
                  </a:lnTo>
                  <a:lnTo>
                    <a:pt x="324" y="492"/>
                  </a:lnTo>
                  <a:lnTo>
                    <a:pt x="336" y="458"/>
                  </a:lnTo>
                  <a:lnTo>
                    <a:pt x="342" y="452"/>
                  </a:lnTo>
                  <a:lnTo>
                    <a:pt x="354" y="440"/>
                  </a:lnTo>
                  <a:lnTo>
                    <a:pt x="370" y="426"/>
                  </a:lnTo>
                  <a:lnTo>
                    <a:pt x="392" y="414"/>
                  </a:lnTo>
                  <a:lnTo>
                    <a:pt x="416" y="406"/>
                  </a:lnTo>
                  <a:lnTo>
                    <a:pt x="418" y="404"/>
                  </a:lnTo>
                  <a:lnTo>
                    <a:pt x="426" y="400"/>
                  </a:lnTo>
                  <a:lnTo>
                    <a:pt x="434" y="394"/>
                  </a:lnTo>
                  <a:lnTo>
                    <a:pt x="446" y="382"/>
                  </a:lnTo>
                  <a:lnTo>
                    <a:pt x="456" y="366"/>
                  </a:lnTo>
                  <a:lnTo>
                    <a:pt x="466" y="344"/>
                  </a:lnTo>
                  <a:lnTo>
                    <a:pt x="472" y="318"/>
                  </a:lnTo>
                  <a:lnTo>
                    <a:pt x="474" y="284"/>
                  </a:lnTo>
                  <a:lnTo>
                    <a:pt x="514" y="216"/>
                  </a:lnTo>
                  <a:lnTo>
                    <a:pt x="516" y="214"/>
                  </a:lnTo>
                  <a:lnTo>
                    <a:pt x="524" y="204"/>
                  </a:lnTo>
                  <a:lnTo>
                    <a:pt x="530" y="190"/>
                  </a:lnTo>
                  <a:lnTo>
                    <a:pt x="532" y="170"/>
                  </a:lnTo>
                  <a:lnTo>
                    <a:pt x="532" y="168"/>
                  </a:lnTo>
                  <a:lnTo>
                    <a:pt x="532" y="162"/>
                  </a:lnTo>
                  <a:lnTo>
                    <a:pt x="532" y="154"/>
                  </a:lnTo>
                  <a:lnTo>
                    <a:pt x="528" y="146"/>
                  </a:lnTo>
                  <a:lnTo>
                    <a:pt x="518" y="138"/>
                  </a:lnTo>
                  <a:lnTo>
                    <a:pt x="502" y="132"/>
                  </a:lnTo>
                  <a:lnTo>
                    <a:pt x="498" y="130"/>
                  </a:lnTo>
                  <a:lnTo>
                    <a:pt x="490" y="124"/>
                  </a:lnTo>
                  <a:lnTo>
                    <a:pt x="478" y="116"/>
                  </a:lnTo>
                  <a:lnTo>
                    <a:pt x="464" y="110"/>
                  </a:lnTo>
                  <a:lnTo>
                    <a:pt x="448" y="110"/>
                  </a:lnTo>
                  <a:lnTo>
                    <a:pt x="398" y="94"/>
                  </a:lnTo>
                  <a:lnTo>
                    <a:pt x="394" y="92"/>
                  </a:lnTo>
                  <a:lnTo>
                    <a:pt x="390" y="94"/>
                  </a:lnTo>
                  <a:lnTo>
                    <a:pt x="386" y="94"/>
                  </a:lnTo>
                  <a:lnTo>
                    <a:pt x="382" y="96"/>
                  </a:lnTo>
                  <a:lnTo>
                    <a:pt x="380" y="98"/>
                  </a:lnTo>
                  <a:lnTo>
                    <a:pt x="378" y="98"/>
                  </a:lnTo>
                  <a:lnTo>
                    <a:pt x="380" y="94"/>
                  </a:lnTo>
                  <a:lnTo>
                    <a:pt x="382" y="90"/>
                  </a:lnTo>
                  <a:lnTo>
                    <a:pt x="382" y="86"/>
                  </a:lnTo>
                  <a:lnTo>
                    <a:pt x="384" y="82"/>
                  </a:lnTo>
                  <a:lnTo>
                    <a:pt x="384" y="80"/>
                  </a:lnTo>
                  <a:lnTo>
                    <a:pt x="382" y="78"/>
                  </a:lnTo>
                  <a:lnTo>
                    <a:pt x="380" y="76"/>
                  </a:lnTo>
                  <a:lnTo>
                    <a:pt x="376" y="76"/>
                  </a:lnTo>
                  <a:lnTo>
                    <a:pt x="374" y="76"/>
                  </a:lnTo>
                  <a:lnTo>
                    <a:pt x="370" y="76"/>
                  </a:lnTo>
                  <a:lnTo>
                    <a:pt x="368" y="76"/>
                  </a:lnTo>
                  <a:lnTo>
                    <a:pt x="366" y="76"/>
                  </a:lnTo>
                  <a:lnTo>
                    <a:pt x="362" y="76"/>
                  </a:lnTo>
                  <a:lnTo>
                    <a:pt x="358" y="74"/>
                  </a:lnTo>
                  <a:lnTo>
                    <a:pt x="352" y="74"/>
                  </a:lnTo>
                  <a:lnTo>
                    <a:pt x="346" y="72"/>
                  </a:lnTo>
                  <a:lnTo>
                    <a:pt x="340" y="72"/>
                  </a:lnTo>
                  <a:lnTo>
                    <a:pt x="338" y="72"/>
                  </a:lnTo>
                  <a:lnTo>
                    <a:pt x="336" y="72"/>
                  </a:lnTo>
                  <a:lnTo>
                    <a:pt x="330" y="72"/>
                  </a:lnTo>
                  <a:lnTo>
                    <a:pt x="324" y="76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2"/>
                  </a:lnTo>
                  <a:lnTo>
                    <a:pt x="306" y="84"/>
                  </a:lnTo>
                  <a:lnTo>
                    <a:pt x="306" y="84"/>
                  </a:lnTo>
                  <a:lnTo>
                    <a:pt x="298" y="90"/>
                  </a:lnTo>
                  <a:lnTo>
                    <a:pt x="292" y="94"/>
                  </a:lnTo>
                  <a:lnTo>
                    <a:pt x="286" y="98"/>
                  </a:lnTo>
                  <a:lnTo>
                    <a:pt x="282" y="98"/>
                  </a:lnTo>
                  <a:lnTo>
                    <a:pt x="278" y="98"/>
                  </a:lnTo>
                  <a:lnTo>
                    <a:pt x="278" y="98"/>
                  </a:lnTo>
                  <a:lnTo>
                    <a:pt x="282" y="96"/>
                  </a:lnTo>
                  <a:lnTo>
                    <a:pt x="286" y="94"/>
                  </a:lnTo>
                  <a:lnTo>
                    <a:pt x="290" y="90"/>
                  </a:lnTo>
                  <a:lnTo>
                    <a:pt x="292" y="86"/>
                  </a:lnTo>
                  <a:lnTo>
                    <a:pt x="294" y="84"/>
                  </a:lnTo>
                  <a:lnTo>
                    <a:pt x="294" y="84"/>
                  </a:lnTo>
                  <a:lnTo>
                    <a:pt x="298" y="80"/>
                  </a:lnTo>
                  <a:lnTo>
                    <a:pt x="300" y="76"/>
                  </a:lnTo>
                  <a:lnTo>
                    <a:pt x="304" y="72"/>
                  </a:lnTo>
                  <a:lnTo>
                    <a:pt x="308" y="68"/>
                  </a:lnTo>
                  <a:lnTo>
                    <a:pt x="312" y="66"/>
                  </a:lnTo>
                  <a:lnTo>
                    <a:pt x="314" y="64"/>
                  </a:lnTo>
                  <a:lnTo>
                    <a:pt x="316" y="62"/>
                  </a:lnTo>
                  <a:lnTo>
                    <a:pt x="320" y="56"/>
                  </a:lnTo>
                  <a:lnTo>
                    <a:pt x="322" y="50"/>
                  </a:lnTo>
                  <a:lnTo>
                    <a:pt x="322" y="46"/>
                  </a:lnTo>
                  <a:lnTo>
                    <a:pt x="322" y="46"/>
                  </a:lnTo>
                  <a:lnTo>
                    <a:pt x="312" y="26"/>
                  </a:lnTo>
                  <a:lnTo>
                    <a:pt x="296" y="8"/>
                  </a:lnTo>
                  <a:lnTo>
                    <a:pt x="290" y="4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76" y="4"/>
                  </a:lnTo>
                  <a:lnTo>
                    <a:pt x="274" y="8"/>
                  </a:lnTo>
                  <a:lnTo>
                    <a:pt x="270" y="8"/>
                  </a:lnTo>
                  <a:lnTo>
                    <a:pt x="270" y="10"/>
                  </a:lnTo>
                  <a:lnTo>
                    <a:pt x="268" y="14"/>
                  </a:lnTo>
                  <a:lnTo>
                    <a:pt x="266" y="18"/>
                  </a:lnTo>
                  <a:lnTo>
                    <a:pt x="264" y="20"/>
                  </a:lnTo>
                  <a:lnTo>
                    <a:pt x="264" y="22"/>
                  </a:lnTo>
                  <a:lnTo>
                    <a:pt x="262" y="24"/>
                  </a:lnTo>
                  <a:lnTo>
                    <a:pt x="260" y="24"/>
                  </a:lnTo>
                  <a:lnTo>
                    <a:pt x="260" y="24"/>
                  </a:lnTo>
                  <a:lnTo>
                    <a:pt x="258" y="24"/>
                  </a:lnTo>
                  <a:lnTo>
                    <a:pt x="256" y="24"/>
                  </a:lnTo>
                  <a:lnTo>
                    <a:pt x="254" y="22"/>
                  </a:lnTo>
                  <a:lnTo>
                    <a:pt x="252" y="22"/>
                  </a:lnTo>
                  <a:lnTo>
                    <a:pt x="252" y="22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46" y="22"/>
                  </a:lnTo>
                  <a:lnTo>
                    <a:pt x="244" y="22"/>
                  </a:lnTo>
                  <a:lnTo>
                    <a:pt x="242" y="24"/>
                  </a:lnTo>
                  <a:lnTo>
                    <a:pt x="242" y="24"/>
                  </a:lnTo>
                  <a:lnTo>
                    <a:pt x="240" y="24"/>
                  </a:lnTo>
                  <a:lnTo>
                    <a:pt x="238" y="24"/>
                  </a:lnTo>
                  <a:lnTo>
                    <a:pt x="236" y="24"/>
                  </a:lnTo>
                  <a:lnTo>
                    <a:pt x="236" y="24"/>
                  </a:lnTo>
                  <a:lnTo>
                    <a:pt x="234" y="24"/>
                  </a:lnTo>
                  <a:lnTo>
                    <a:pt x="232" y="22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8" y="22"/>
                  </a:lnTo>
                  <a:lnTo>
                    <a:pt x="226" y="24"/>
                  </a:lnTo>
                  <a:lnTo>
                    <a:pt x="224" y="24"/>
                  </a:lnTo>
                  <a:lnTo>
                    <a:pt x="218" y="22"/>
                  </a:lnTo>
                  <a:lnTo>
                    <a:pt x="218" y="26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4" y="28"/>
                  </a:lnTo>
                  <a:lnTo>
                    <a:pt x="212" y="26"/>
                  </a:lnTo>
                  <a:lnTo>
                    <a:pt x="206" y="26"/>
                  </a:lnTo>
                  <a:lnTo>
                    <a:pt x="202" y="26"/>
                  </a:lnTo>
                  <a:lnTo>
                    <a:pt x="194" y="28"/>
                  </a:lnTo>
                  <a:lnTo>
                    <a:pt x="192" y="28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84" y="28"/>
                  </a:lnTo>
                  <a:lnTo>
                    <a:pt x="184" y="24"/>
                  </a:lnTo>
                  <a:lnTo>
                    <a:pt x="184" y="20"/>
                  </a:lnTo>
                  <a:lnTo>
                    <a:pt x="184" y="18"/>
                  </a:lnTo>
                  <a:lnTo>
                    <a:pt x="184" y="14"/>
                  </a:lnTo>
                  <a:lnTo>
                    <a:pt x="184" y="10"/>
                  </a:lnTo>
                  <a:lnTo>
                    <a:pt x="184" y="6"/>
                  </a:lnTo>
                  <a:lnTo>
                    <a:pt x="182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6" y="4"/>
                  </a:lnTo>
                  <a:lnTo>
                    <a:pt x="174" y="6"/>
                  </a:lnTo>
                  <a:lnTo>
                    <a:pt x="172" y="8"/>
                  </a:lnTo>
                  <a:lnTo>
                    <a:pt x="166" y="6"/>
                  </a:lnTo>
                  <a:lnTo>
                    <a:pt x="156" y="10"/>
                  </a:lnTo>
                  <a:lnTo>
                    <a:pt x="156" y="14"/>
                  </a:lnTo>
                  <a:lnTo>
                    <a:pt x="142" y="16"/>
                  </a:lnTo>
                  <a:lnTo>
                    <a:pt x="138" y="10"/>
                  </a:lnTo>
                  <a:lnTo>
                    <a:pt x="136" y="10"/>
                  </a:lnTo>
                  <a:lnTo>
                    <a:pt x="134" y="10"/>
                  </a:lnTo>
                  <a:lnTo>
                    <a:pt x="128" y="8"/>
                  </a:lnTo>
                  <a:lnTo>
                    <a:pt x="124" y="8"/>
                  </a:lnTo>
                  <a:lnTo>
                    <a:pt x="120" y="6"/>
                  </a:lnTo>
                  <a:lnTo>
                    <a:pt x="116" y="4"/>
                  </a:lnTo>
                  <a:lnTo>
                    <a:pt x="116" y="6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2" y="12"/>
                  </a:lnTo>
                  <a:lnTo>
                    <a:pt x="124" y="14"/>
                  </a:lnTo>
                  <a:lnTo>
                    <a:pt x="124" y="18"/>
                  </a:lnTo>
                  <a:lnTo>
                    <a:pt x="124" y="22"/>
                  </a:lnTo>
                  <a:lnTo>
                    <a:pt x="126" y="24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4" y="26"/>
                  </a:lnTo>
                  <a:lnTo>
                    <a:pt x="136" y="26"/>
                  </a:lnTo>
                  <a:lnTo>
                    <a:pt x="136" y="34"/>
                  </a:lnTo>
                  <a:lnTo>
                    <a:pt x="128" y="38"/>
                  </a:lnTo>
                  <a:lnTo>
                    <a:pt x="110" y="58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8" y="52"/>
                  </a:lnTo>
                  <a:lnTo>
                    <a:pt x="84" y="50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4" y="40"/>
                  </a:lnTo>
                  <a:lnTo>
                    <a:pt x="52" y="44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0" y="60"/>
                  </a:lnTo>
                  <a:lnTo>
                    <a:pt x="58" y="60"/>
                  </a:lnTo>
                  <a:lnTo>
                    <a:pt x="56" y="58"/>
                  </a:lnTo>
                  <a:lnTo>
                    <a:pt x="54" y="58"/>
                  </a:lnTo>
                  <a:lnTo>
                    <a:pt x="52" y="6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6" y="76"/>
                  </a:lnTo>
                  <a:lnTo>
                    <a:pt x="58" y="80"/>
                  </a:lnTo>
                  <a:lnTo>
                    <a:pt x="60" y="8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52" y="126"/>
                  </a:lnTo>
                  <a:lnTo>
                    <a:pt x="50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2" y="130"/>
                  </a:lnTo>
                  <a:lnTo>
                    <a:pt x="38" y="130"/>
                  </a:lnTo>
                  <a:lnTo>
                    <a:pt x="36" y="132"/>
                  </a:lnTo>
                  <a:lnTo>
                    <a:pt x="34" y="132"/>
                  </a:lnTo>
                  <a:lnTo>
                    <a:pt x="32" y="132"/>
                  </a:lnTo>
                  <a:lnTo>
                    <a:pt x="28" y="134"/>
                  </a:lnTo>
                  <a:lnTo>
                    <a:pt x="22" y="134"/>
                  </a:lnTo>
                  <a:lnTo>
                    <a:pt x="18" y="138"/>
                  </a:lnTo>
                  <a:lnTo>
                    <a:pt x="14" y="142"/>
                  </a:lnTo>
                  <a:lnTo>
                    <a:pt x="10" y="146"/>
                  </a:lnTo>
                  <a:lnTo>
                    <a:pt x="10" y="148"/>
                  </a:lnTo>
                  <a:lnTo>
                    <a:pt x="10" y="152"/>
                  </a:lnTo>
                  <a:lnTo>
                    <a:pt x="8" y="156"/>
                  </a:lnTo>
                  <a:lnTo>
                    <a:pt x="6" y="158"/>
                  </a:lnTo>
                  <a:lnTo>
                    <a:pt x="6" y="160"/>
                  </a:lnTo>
                  <a:lnTo>
                    <a:pt x="4" y="162"/>
                  </a:lnTo>
                  <a:lnTo>
                    <a:pt x="2" y="164"/>
                  </a:lnTo>
                  <a:lnTo>
                    <a:pt x="0" y="168"/>
                  </a:lnTo>
                  <a:lnTo>
                    <a:pt x="0" y="174"/>
                  </a:lnTo>
                  <a:lnTo>
                    <a:pt x="0" y="182"/>
                  </a:lnTo>
                  <a:lnTo>
                    <a:pt x="2" y="188"/>
                  </a:lnTo>
                  <a:lnTo>
                    <a:pt x="2" y="190"/>
                  </a:lnTo>
                  <a:lnTo>
                    <a:pt x="4" y="192"/>
                  </a:lnTo>
                  <a:lnTo>
                    <a:pt x="4" y="194"/>
                  </a:lnTo>
                  <a:lnTo>
                    <a:pt x="6" y="198"/>
                  </a:lnTo>
                  <a:lnTo>
                    <a:pt x="6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6" y="200"/>
                  </a:lnTo>
                  <a:lnTo>
                    <a:pt x="10" y="198"/>
                  </a:lnTo>
                  <a:lnTo>
                    <a:pt x="12" y="198"/>
                  </a:lnTo>
                  <a:lnTo>
                    <a:pt x="14" y="200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8" y="204"/>
                  </a:lnTo>
                  <a:lnTo>
                    <a:pt x="22" y="204"/>
                  </a:lnTo>
                  <a:lnTo>
                    <a:pt x="26" y="206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4" y="204"/>
                  </a:lnTo>
                  <a:lnTo>
                    <a:pt x="36" y="202"/>
                  </a:lnTo>
                  <a:lnTo>
                    <a:pt x="38" y="200"/>
                  </a:lnTo>
                  <a:lnTo>
                    <a:pt x="42" y="198"/>
                  </a:lnTo>
                  <a:lnTo>
                    <a:pt x="42" y="196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4"/>
                  </a:lnTo>
                  <a:lnTo>
                    <a:pt x="44" y="224"/>
                  </a:lnTo>
                  <a:lnTo>
                    <a:pt x="48" y="226"/>
                  </a:lnTo>
                  <a:lnTo>
                    <a:pt x="50" y="226"/>
                  </a:lnTo>
                  <a:lnTo>
                    <a:pt x="54" y="226"/>
                  </a:lnTo>
                  <a:lnTo>
                    <a:pt x="58" y="226"/>
                  </a:lnTo>
                  <a:lnTo>
                    <a:pt x="64" y="226"/>
                  </a:lnTo>
                  <a:lnTo>
                    <a:pt x="70" y="226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8" y="224"/>
                  </a:lnTo>
                  <a:lnTo>
                    <a:pt x="80" y="222"/>
                  </a:lnTo>
                  <a:lnTo>
                    <a:pt x="84" y="218"/>
                  </a:lnTo>
                  <a:lnTo>
                    <a:pt x="86" y="216"/>
                  </a:lnTo>
                  <a:lnTo>
                    <a:pt x="86" y="214"/>
                  </a:lnTo>
                  <a:lnTo>
                    <a:pt x="90" y="212"/>
                  </a:lnTo>
                  <a:lnTo>
                    <a:pt x="94" y="210"/>
                  </a:lnTo>
                  <a:lnTo>
                    <a:pt x="96" y="210"/>
                  </a:lnTo>
                  <a:lnTo>
                    <a:pt x="100" y="212"/>
                  </a:lnTo>
                  <a:lnTo>
                    <a:pt x="102" y="212"/>
                  </a:lnTo>
                  <a:lnTo>
                    <a:pt x="102" y="212"/>
                  </a:lnTo>
                  <a:lnTo>
                    <a:pt x="104" y="210"/>
                  </a:lnTo>
                  <a:lnTo>
                    <a:pt x="106" y="208"/>
                  </a:lnTo>
                  <a:lnTo>
                    <a:pt x="108" y="206"/>
                  </a:lnTo>
                  <a:lnTo>
                    <a:pt x="110" y="206"/>
                  </a:lnTo>
                  <a:lnTo>
                    <a:pt x="112" y="206"/>
                  </a:lnTo>
                  <a:lnTo>
                    <a:pt x="112" y="208"/>
                  </a:lnTo>
                  <a:lnTo>
                    <a:pt x="112" y="212"/>
                  </a:lnTo>
                  <a:lnTo>
                    <a:pt x="112" y="216"/>
                  </a:lnTo>
                  <a:lnTo>
                    <a:pt x="112" y="226"/>
                  </a:lnTo>
                  <a:lnTo>
                    <a:pt x="114" y="238"/>
                  </a:lnTo>
                  <a:lnTo>
                    <a:pt x="124" y="248"/>
                  </a:lnTo>
                  <a:lnTo>
                    <a:pt x="136" y="252"/>
                  </a:lnTo>
                  <a:lnTo>
                    <a:pt x="146" y="250"/>
                  </a:lnTo>
                  <a:lnTo>
                    <a:pt x="148" y="252"/>
                  </a:lnTo>
                  <a:lnTo>
                    <a:pt x="148" y="254"/>
                  </a:lnTo>
                  <a:lnTo>
                    <a:pt x="150" y="258"/>
                  </a:lnTo>
                  <a:lnTo>
                    <a:pt x="152" y="262"/>
                  </a:lnTo>
                  <a:lnTo>
                    <a:pt x="156" y="266"/>
                  </a:lnTo>
                  <a:lnTo>
                    <a:pt x="162" y="268"/>
                  </a:lnTo>
                  <a:lnTo>
                    <a:pt x="164" y="268"/>
                  </a:lnTo>
                  <a:lnTo>
                    <a:pt x="166" y="272"/>
                  </a:lnTo>
                  <a:lnTo>
                    <a:pt x="170" y="274"/>
                  </a:lnTo>
                  <a:lnTo>
                    <a:pt x="174" y="278"/>
                  </a:lnTo>
                  <a:lnTo>
                    <a:pt x="178" y="284"/>
                  </a:lnTo>
                  <a:lnTo>
                    <a:pt x="182" y="288"/>
                  </a:lnTo>
                  <a:lnTo>
                    <a:pt x="182" y="294"/>
                  </a:lnTo>
                  <a:lnTo>
                    <a:pt x="206" y="296"/>
                  </a:lnTo>
                  <a:lnTo>
                    <a:pt x="206" y="298"/>
                  </a:lnTo>
                  <a:lnTo>
                    <a:pt x="204" y="300"/>
                  </a:lnTo>
                  <a:lnTo>
                    <a:pt x="204" y="304"/>
                  </a:lnTo>
                  <a:lnTo>
                    <a:pt x="204" y="308"/>
                  </a:lnTo>
                  <a:lnTo>
                    <a:pt x="206" y="310"/>
                  </a:lnTo>
                  <a:lnTo>
                    <a:pt x="206" y="310"/>
                  </a:lnTo>
                  <a:lnTo>
                    <a:pt x="208" y="312"/>
                  </a:lnTo>
                  <a:lnTo>
                    <a:pt x="210" y="312"/>
                  </a:lnTo>
                  <a:lnTo>
                    <a:pt x="212" y="314"/>
                  </a:lnTo>
                  <a:lnTo>
                    <a:pt x="214" y="318"/>
                  </a:lnTo>
                  <a:lnTo>
                    <a:pt x="214" y="322"/>
                  </a:lnTo>
                  <a:lnTo>
                    <a:pt x="214" y="326"/>
                  </a:lnTo>
                  <a:lnTo>
                    <a:pt x="214" y="338"/>
                  </a:lnTo>
                  <a:lnTo>
                    <a:pt x="214" y="350"/>
                  </a:lnTo>
                  <a:lnTo>
                    <a:pt x="214" y="362"/>
                  </a:lnTo>
                  <a:lnTo>
                    <a:pt x="210" y="368"/>
                  </a:lnTo>
                  <a:lnTo>
                    <a:pt x="212" y="368"/>
                  </a:lnTo>
                  <a:lnTo>
                    <a:pt x="212" y="370"/>
                  </a:lnTo>
                  <a:lnTo>
                    <a:pt x="214" y="372"/>
                  </a:lnTo>
                  <a:lnTo>
                    <a:pt x="214" y="374"/>
                  </a:lnTo>
                  <a:lnTo>
                    <a:pt x="214" y="380"/>
                  </a:lnTo>
                  <a:lnTo>
                    <a:pt x="216" y="384"/>
                  </a:lnTo>
                  <a:lnTo>
                    <a:pt x="216" y="396"/>
                  </a:lnTo>
                  <a:lnTo>
                    <a:pt x="218" y="408"/>
                  </a:lnTo>
                  <a:lnTo>
                    <a:pt x="218" y="416"/>
                  </a:lnTo>
                  <a:lnTo>
                    <a:pt x="220" y="416"/>
                  </a:lnTo>
                  <a:lnTo>
                    <a:pt x="220" y="418"/>
                  </a:lnTo>
                  <a:lnTo>
                    <a:pt x="222" y="420"/>
                  </a:lnTo>
                  <a:lnTo>
                    <a:pt x="226" y="420"/>
                  </a:lnTo>
                  <a:lnTo>
                    <a:pt x="236" y="424"/>
                  </a:lnTo>
                  <a:lnTo>
                    <a:pt x="238" y="422"/>
                  </a:lnTo>
                  <a:lnTo>
                    <a:pt x="240" y="422"/>
                  </a:lnTo>
                  <a:lnTo>
                    <a:pt x="242" y="422"/>
                  </a:lnTo>
                  <a:lnTo>
                    <a:pt x="244" y="422"/>
                  </a:lnTo>
                  <a:lnTo>
                    <a:pt x="246" y="422"/>
                  </a:lnTo>
                  <a:lnTo>
                    <a:pt x="248" y="424"/>
                  </a:lnTo>
                  <a:lnTo>
                    <a:pt x="248" y="424"/>
                  </a:lnTo>
                  <a:lnTo>
                    <a:pt x="250" y="428"/>
                  </a:lnTo>
                  <a:lnTo>
                    <a:pt x="252" y="432"/>
                  </a:lnTo>
                  <a:lnTo>
                    <a:pt x="254" y="436"/>
                  </a:lnTo>
                  <a:lnTo>
                    <a:pt x="256" y="442"/>
                  </a:lnTo>
                  <a:lnTo>
                    <a:pt x="256" y="446"/>
                  </a:lnTo>
                  <a:lnTo>
                    <a:pt x="256" y="448"/>
                  </a:lnTo>
                  <a:lnTo>
                    <a:pt x="256" y="448"/>
                  </a:lnTo>
                  <a:lnTo>
                    <a:pt x="260" y="450"/>
                  </a:lnTo>
                  <a:lnTo>
                    <a:pt x="264" y="450"/>
                  </a:lnTo>
                  <a:lnTo>
                    <a:pt x="264" y="450"/>
                  </a:lnTo>
                  <a:lnTo>
                    <a:pt x="266" y="452"/>
                  </a:lnTo>
                  <a:lnTo>
                    <a:pt x="266" y="452"/>
                  </a:lnTo>
                  <a:lnTo>
                    <a:pt x="268" y="452"/>
                  </a:lnTo>
                  <a:lnTo>
                    <a:pt x="270" y="454"/>
                  </a:lnTo>
                  <a:lnTo>
                    <a:pt x="270" y="458"/>
                  </a:lnTo>
                  <a:lnTo>
                    <a:pt x="270" y="462"/>
                  </a:lnTo>
                  <a:lnTo>
                    <a:pt x="270" y="466"/>
                  </a:lnTo>
                  <a:lnTo>
                    <a:pt x="266" y="472"/>
                  </a:lnTo>
                  <a:lnTo>
                    <a:pt x="264" y="474"/>
                  </a:lnTo>
                  <a:lnTo>
                    <a:pt x="258" y="480"/>
                  </a:lnTo>
                  <a:lnTo>
                    <a:pt x="248" y="488"/>
                  </a:lnTo>
                  <a:lnTo>
                    <a:pt x="240" y="494"/>
                  </a:lnTo>
                  <a:lnTo>
                    <a:pt x="234" y="500"/>
                  </a:lnTo>
                  <a:lnTo>
                    <a:pt x="232" y="500"/>
                  </a:lnTo>
                  <a:lnTo>
                    <a:pt x="230" y="502"/>
                  </a:lnTo>
                  <a:lnTo>
                    <a:pt x="228" y="506"/>
                  </a:lnTo>
                  <a:lnTo>
                    <a:pt x="224" y="510"/>
                  </a:lnTo>
                  <a:lnTo>
                    <a:pt x="220" y="514"/>
                  </a:lnTo>
                  <a:lnTo>
                    <a:pt x="218" y="518"/>
                  </a:lnTo>
                  <a:lnTo>
                    <a:pt x="216" y="522"/>
                  </a:lnTo>
                  <a:lnTo>
                    <a:pt x="216" y="524"/>
                  </a:lnTo>
                  <a:lnTo>
                    <a:pt x="216" y="524"/>
                  </a:lnTo>
                  <a:lnTo>
                    <a:pt x="218" y="524"/>
                  </a:lnTo>
                  <a:lnTo>
                    <a:pt x="220" y="522"/>
                  </a:lnTo>
                  <a:lnTo>
                    <a:pt x="224" y="524"/>
                  </a:lnTo>
                  <a:lnTo>
                    <a:pt x="226" y="526"/>
                  </a:lnTo>
                  <a:lnTo>
                    <a:pt x="230" y="530"/>
                  </a:lnTo>
                  <a:lnTo>
                    <a:pt x="240" y="538"/>
                  </a:lnTo>
                  <a:lnTo>
                    <a:pt x="240" y="540"/>
                  </a:lnTo>
                  <a:lnTo>
                    <a:pt x="244" y="540"/>
                  </a:lnTo>
                  <a:lnTo>
                    <a:pt x="248" y="542"/>
                  </a:lnTo>
                  <a:lnTo>
                    <a:pt x="254" y="544"/>
                  </a:lnTo>
                  <a:lnTo>
                    <a:pt x="258" y="546"/>
                  </a:lnTo>
                  <a:lnTo>
                    <a:pt x="262" y="548"/>
                  </a:lnTo>
                  <a:lnTo>
                    <a:pt x="264" y="552"/>
                  </a:lnTo>
                  <a:lnTo>
                    <a:pt x="278" y="568"/>
                  </a:lnTo>
                  <a:lnTo>
                    <a:pt x="282" y="572"/>
                  </a:lnTo>
                  <a:lnTo>
                    <a:pt x="290" y="56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g248a0329ee5_0_37"/>
            <p:cNvSpPr/>
            <p:nvPr/>
          </p:nvSpPr>
          <p:spPr>
            <a:xfrm>
              <a:off x="4479" y="3354"/>
              <a:ext cx="150" cy="756"/>
            </a:xfrm>
            <a:custGeom>
              <a:avLst/>
              <a:gdLst/>
              <a:ahLst/>
              <a:cxnLst/>
              <a:rect l="l" t="t" r="r" b="b"/>
              <a:pathLst>
                <a:path w="150" h="756" extrusionOk="0">
                  <a:moveTo>
                    <a:pt x="150" y="748"/>
                  </a:moveTo>
                  <a:lnTo>
                    <a:pt x="144" y="752"/>
                  </a:lnTo>
                  <a:lnTo>
                    <a:pt x="136" y="748"/>
                  </a:lnTo>
                  <a:lnTo>
                    <a:pt x="130" y="742"/>
                  </a:lnTo>
                  <a:lnTo>
                    <a:pt x="122" y="744"/>
                  </a:lnTo>
                  <a:lnTo>
                    <a:pt x="112" y="750"/>
                  </a:lnTo>
                  <a:lnTo>
                    <a:pt x="106" y="756"/>
                  </a:lnTo>
                  <a:lnTo>
                    <a:pt x="102" y="748"/>
                  </a:lnTo>
                  <a:lnTo>
                    <a:pt x="104" y="738"/>
                  </a:lnTo>
                  <a:lnTo>
                    <a:pt x="102" y="732"/>
                  </a:lnTo>
                  <a:lnTo>
                    <a:pt x="92" y="736"/>
                  </a:lnTo>
                  <a:lnTo>
                    <a:pt x="92" y="748"/>
                  </a:lnTo>
                  <a:lnTo>
                    <a:pt x="76" y="748"/>
                  </a:lnTo>
                  <a:lnTo>
                    <a:pt x="70" y="728"/>
                  </a:lnTo>
                  <a:lnTo>
                    <a:pt x="54" y="730"/>
                  </a:lnTo>
                  <a:lnTo>
                    <a:pt x="54" y="716"/>
                  </a:lnTo>
                  <a:lnTo>
                    <a:pt x="66" y="712"/>
                  </a:lnTo>
                  <a:lnTo>
                    <a:pt x="72" y="694"/>
                  </a:lnTo>
                  <a:lnTo>
                    <a:pt x="72" y="690"/>
                  </a:lnTo>
                  <a:lnTo>
                    <a:pt x="70" y="688"/>
                  </a:lnTo>
                  <a:lnTo>
                    <a:pt x="66" y="684"/>
                  </a:lnTo>
                  <a:lnTo>
                    <a:pt x="62" y="682"/>
                  </a:lnTo>
                  <a:lnTo>
                    <a:pt x="60" y="680"/>
                  </a:lnTo>
                  <a:lnTo>
                    <a:pt x="58" y="678"/>
                  </a:lnTo>
                  <a:lnTo>
                    <a:pt x="56" y="676"/>
                  </a:lnTo>
                  <a:lnTo>
                    <a:pt x="50" y="676"/>
                  </a:lnTo>
                  <a:lnTo>
                    <a:pt x="46" y="676"/>
                  </a:lnTo>
                  <a:lnTo>
                    <a:pt x="42" y="678"/>
                  </a:lnTo>
                  <a:lnTo>
                    <a:pt x="38" y="680"/>
                  </a:lnTo>
                  <a:lnTo>
                    <a:pt x="36" y="682"/>
                  </a:lnTo>
                  <a:lnTo>
                    <a:pt x="34" y="684"/>
                  </a:lnTo>
                  <a:lnTo>
                    <a:pt x="34" y="686"/>
                  </a:lnTo>
                  <a:lnTo>
                    <a:pt x="34" y="686"/>
                  </a:lnTo>
                  <a:lnTo>
                    <a:pt x="2" y="654"/>
                  </a:lnTo>
                  <a:lnTo>
                    <a:pt x="0" y="642"/>
                  </a:lnTo>
                  <a:lnTo>
                    <a:pt x="0" y="622"/>
                  </a:lnTo>
                  <a:lnTo>
                    <a:pt x="0" y="600"/>
                  </a:lnTo>
                  <a:lnTo>
                    <a:pt x="4" y="576"/>
                  </a:lnTo>
                  <a:lnTo>
                    <a:pt x="6" y="554"/>
                  </a:lnTo>
                  <a:lnTo>
                    <a:pt x="8" y="540"/>
                  </a:lnTo>
                  <a:lnTo>
                    <a:pt x="8" y="534"/>
                  </a:lnTo>
                  <a:lnTo>
                    <a:pt x="26" y="510"/>
                  </a:lnTo>
                  <a:lnTo>
                    <a:pt x="30" y="484"/>
                  </a:lnTo>
                  <a:lnTo>
                    <a:pt x="30" y="452"/>
                  </a:lnTo>
                  <a:lnTo>
                    <a:pt x="16" y="432"/>
                  </a:lnTo>
                  <a:lnTo>
                    <a:pt x="34" y="414"/>
                  </a:lnTo>
                  <a:lnTo>
                    <a:pt x="36" y="398"/>
                  </a:lnTo>
                  <a:lnTo>
                    <a:pt x="28" y="398"/>
                  </a:lnTo>
                  <a:lnTo>
                    <a:pt x="32" y="388"/>
                  </a:lnTo>
                  <a:lnTo>
                    <a:pt x="38" y="388"/>
                  </a:lnTo>
                  <a:lnTo>
                    <a:pt x="46" y="384"/>
                  </a:lnTo>
                  <a:lnTo>
                    <a:pt x="48" y="368"/>
                  </a:lnTo>
                  <a:lnTo>
                    <a:pt x="48" y="358"/>
                  </a:lnTo>
                  <a:lnTo>
                    <a:pt x="50" y="348"/>
                  </a:lnTo>
                  <a:lnTo>
                    <a:pt x="54" y="332"/>
                  </a:lnTo>
                  <a:lnTo>
                    <a:pt x="46" y="336"/>
                  </a:lnTo>
                  <a:lnTo>
                    <a:pt x="42" y="344"/>
                  </a:lnTo>
                  <a:lnTo>
                    <a:pt x="40" y="346"/>
                  </a:lnTo>
                  <a:lnTo>
                    <a:pt x="40" y="348"/>
                  </a:lnTo>
                  <a:lnTo>
                    <a:pt x="38" y="352"/>
                  </a:lnTo>
                  <a:lnTo>
                    <a:pt x="38" y="356"/>
                  </a:lnTo>
                  <a:lnTo>
                    <a:pt x="38" y="362"/>
                  </a:lnTo>
                  <a:lnTo>
                    <a:pt x="38" y="368"/>
                  </a:lnTo>
                  <a:lnTo>
                    <a:pt x="36" y="372"/>
                  </a:lnTo>
                  <a:lnTo>
                    <a:pt x="34" y="376"/>
                  </a:lnTo>
                  <a:lnTo>
                    <a:pt x="32" y="378"/>
                  </a:lnTo>
                  <a:lnTo>
                    <a:pt x="30" y="378"/>
                  </a:lnTo>
                  <a:lnTo>
                    <a:pt x="30" y="380"/>
                  </a:lnTo>
                  <a:lnTo>
                    <a:pt x="28" y="352"/>
                  </a:lnTo>
                  <a:lnTo>
                    <a:pt x="40" y="314"/>
                  </a:lnTo>
                  <a:lnTo>
                    <a:pt x="46" y="282"/>
                  </a:lnTo>
                  <a:lnTo>
                    <a:pt x="50" y="260"/>
                  </a:lnTo>
                  <a:lnTo>
                    <a:pt x="50" y="244"/>
                  </a:lnTo>
                  <a:lnTo>
                    <a:pt x="50" y="240"/>
                  </a:lnTo>
                  <a:lnTo>
                    <a:pt x="50" y="228"/>
                  </a:lnTo>
                  <a:lnTo>
                    <a:pt x="56" y="214"/>
                  </a:lnTo>
                  <a:lnTo>
                    <a:pt x="60" y="200"/>
                  </a:lnTo>
                  <a:lnTo>
                    <a:pt x="64" y="190"/>
                  </a:lnTo>
                  <a:lnTo>
                    <a:pt x="66" y="186"/>
                  </a:lnTo>
                  <a:lnTo>
                    <a:pt x="66" y="184"/>
                  </a:lnTo>
                  <a:lnTo>
                    <a:pt x="66" y="182"/>
                  </a:lnTo>
                  <a:lnTo>
                    <a:pt x="66" y="176"/>
                  </a:lnTo>
                  <a:lnTo>
                    <a:pt x="66" y="172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8" y="160"/>
                  </a:lnTo>
                  <a:lnTo>
                    <a:pt x="68" y="154"/>
                  </a:lnTo>
                  <a:lnTo>
                    <a:pt x="68" y="150"/>
                  </a:lnTo>
                  <a:lnTo>
                    <a:pt x="70" y="146"/>
                  </a:lnTo>
                  <a:lnTo>
                    <a:pt x="70" y="142"/>
                  </a:lnTo>
                  <a:lnTo>
                    <a:pt x="70" y="140"/>
                  </a:lnTo>
                  <a:lnTo>
                    <a:pt x="70" y="134"/>
                  </a:lnTo>
                  <a:lnTo>
                    <a:pt x="70" y="128"/>
                  </a:lnTo>
                  <a:lnTo>
                    <a:pt x="70" y="122"/>
                  </a:lnTo>
                  <a:lnTo>
                    <a:pt x="70" y="116"/>
                  </a:lnTo>
                  <a:lnTo>
                    <a:pt x="68" y="110"/>
                  </a:lnTo>
                  <a:lnTo>
                    <a:pt x="70" y="106"/>
                  </a:lnTo>
                  <a:lnTo>
                    <a:pt x="70" y="100"/>
                  </a:lnTo>
                  <a:lnTo>
                    <a:pt x="72" y="96"/>
                  </a:lnTo>
                  <a:lnTo>
                    <a:pt x="72" y="88"/>
                  </a:lnTo>
                  <a:lnTo>
                    <a:pt x="74" y="74"/>
                  </a:lnTo>
                  <a:lnTo>
                    <a:pt x="72" y="56"/>
                  </a:lnTo>
                  <a:lnTo>
                    <a:pt x="68" y="36"/>
                  </a:lnTo>
                  <a:lnTo>
                    <a:pt x="64" y="30"/>
                  </a:lnTo>
                  <a:lnTo>
                    <a:pt x="60" y="22"/>
                  </a:lnTo>
                  <a:lnTo>
                    <a:pt x="54" y="16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60" y="6"/>
                  </a:lnTo>
                  <a:lnTo>
                    <a:pt x="66" y="2"/>
                  </a:lnTo>
                  <a:lnTo>
                    <a:pt x="72" y="0"/>
                  </a:lnTo>
                  <a:lnTo>
                    <a:pt x="72" y="2"/>
                  </a:lnTo>
                  <a:lnTo>
                    <a:pt x="74" y="8"/>
                  </a:lnTo>
                  <a:lnTo>
                    <a:pt x="80" y="18"/>
                  </a:lnTo>
                  <a:lnTo>
                    <a:pt x="90" y="34"/>
                  </a:lnTo>
                  <a:lnTo>
                    <a:pt x="98" y="46"/>
                  </a:lnTo>
                  <a:lnTo>
                    <a:pt x="100" y="46"/>
                  </a:lnTo>
                  <a:lnTo>
                    <a:pt x="100" y="48"/>
                  </a:lnTo>
                  <a:lnTo>
                    <a:pt x="102" y="52"/>
                  </a:lnTo>
                  <a:lnTo>
                    <a:pt x="102" y="60"/>
                  </a:lnTo>
                  <a:lnTo>
                    <a:pt x="110" y="10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4" y="108"/>
                  </a:lnTo>
                  <a:lnTo>
                    <a:pt x="116" y="108"/>
                  </a:lnTo>
                  <a:lnTo>
                    <a:pt x="118" y="106"/>
                  </a:lnTo>
                  <a:lnTo>
                    <a:pt x="118" y="108"/>
                  </a:lnTo>
                  <a:lnTo>
                    <a:pt x="118" y="110"/>
                  </a:lnTo>
                  <a:lnTo>
                    <a:pt x="118" y="116"/>
                  </a:lnTo>
                  <a:lnTo>
                    <a:pt x="118" y="120"/>
                  </a:lnTo>
                  <a:lnTo>
                    <a:pt x="118" y="124"/>
                  </a:lnTo>
                  <a:lnTo>
                    <a:pt x="116" y="124"/>
                  </a:lnTo>
                  <a:lnTo>
                    <a:pt x="114" y="126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6" y="138"/>
                  </a:lnTo>
                  <a:lnTo>
                    <a:pt x="104" y="146"/>
                  </a:lnTo>
                  <a:lnTo>
                    <a:pt x="102" y="150"/>
                  </a:lnTo>
                  <a:lnTo>
                    <a:pt x="98" y="158"/>
                  </a:lnTo>
                  <a:lnTo>
                    <a:pt x="92" y="168"/>
                  </a:lnTo>
                  <a:lnTo>
                    <a:pt x="88" y="178"/>
                  </a:lnTo>
                  <a:lnTo>
                    <a:pt x="86" y="186"/>
                  </a:lnTo>
                  <a:lnTo>
                    <a:pt x="84" y="192"/>
                  </a:lnTo>
                  <a:lnTo>
                    <a:pt x="84" y="200"/>
                  </a:lnTo>
                  <a:lnTo>
                    <a:pt x="82" y="214"/>
                  </a:lnTo>
                  <a:lnTo>
                    <a:pt x="84" y="232"/>
                  </a:lnTo>
                  <a:lnTo>
                    <a:pt x="82" y="322"/>
                  </a:lnTo>
                  <a:lnTo>
                    <a:pt x="82" y="324"/>
                  </a:lnTo>
                  <a:lnTo>
                    <a:pt x="80" y="326"/>
                  </a:lnTo>
                  <a:lnTo>
                    <a:pt x="76" y="330"/>
                  </a:lnTo>
                  <a:lnTo>
                    <a:pt x="74" y="334"/>
                  </a:lnTo>
                  <a:lnTo>
                    <a:pt x="70" y="338"/>
                  </a:lnTo>
                  <a:lnTo>
                    <a:pt x="68" y="344"/>
                  </a:lnTo>
                  <a:lnTo>
                    <a:pt x="66" y="348"/>
                  </a:lnTo>
                  <a:lnTo>
                    <a:pt x="64" y="350"/>
                  </a:lnTo>
                  <a:lnTo>
                    <a:pt x="60" y="368"/>
                  </a:lnTo>
                  <a:lnTo>
                    <a:pt x="58" y="370"/>
                  </a:lnTo>
                  <a:lnTo>
                    <a:pt x="58" y="372"/>
                  </a:lnTo>
                  <a:lnTo>
                    <a:pt x="60" y="380"/>
                  </a:lnTo>
                  <a:lnTo>
                    <a:pt x="58" y="390"/>
                  </a:lnTo>
                  <a:lnTo>
                    <a:pt x="60" y="398"/>
                  </a:lnTo>
                  <a:lnTo>
                    <a:pt x="58" y="410"/>
                  </a:lnTo>
                  <a:lnTo>
                    <a:pt x="54" y="412"/>
                  </a:lnTo>
                  <a:lnTo>
                    <a:pt x="54" y="420"/>
                  </a:lnTo>
                  <a:lnTo>
                    <a:pt x="56" y="420"/>
                  </a:lnTo>
                  <a:lnTo>
                    <a:pt x="56" y="424"/>
                  </a:lnTo>
                  <a:lnTo>
                    <a:pt x="56" y="436"/>
                  </a:lnTo>
                  <a:lnTo>
                    <a:pt x="56" y="448"/>
                  </a:lnTo>
                  <a:lnTo>
                    <a:pt x="56" y="458"/>
                  </a:lnTo>
                  <a:lnTo>
                    <a:pt x="56" y="462"/>
                  </a:lnTo>
                  <a:lnTo>
                    <a:pt x="54" y="466"/>
                  </a:lnTo>
                  <a:lnTo>
                    <a:pt x="54" y="468"/>
                  </a:lnTo>
                  <a:lnTo>
                    <a:pt x="54" y="470"/>
                  </a:lnTo>
                  <a:lnTo>
                    <a:pt x="54" y="472"/>
                  </a:lnTo>
                  <a:lnTo>
                    <a:pt x="56" y="474"/>
                  </a:lnTo>
                  <a:lnTo>
                    <a:pt x="56" y="476"/>
                  </a:lnTo>
                  <a:lnTo>
                    <a:pt x="58" y="478"/>
                  </a:lnTo>
                  <a:lnTo>
                    <a:pt x="58" y="484"/>
                  </a:lnTo>
                  <a:lnTo>
                    <a:pt x="58" y="496"/>
                  </a:lnTo>
                  <a:lnTo>
                    <a:pt x="58" y="508"/>
                  </a:lnTo>
                  <a:lnTo>
                    <a:pt x="56" y="516"/>
                  </a:lnTo>
                  <a:lnTo>
                    <a:pt x="56" y="518"/>
                  </a:lnTo>
                  <a:lnTo>
                    <a:pt x="52" y="520"/>
                  </a:lnTo>
                  <a:lnTo>
                    <a:pt x="50" y="522"/>
                  </a:lnTo>
                  <a:lnTo>
                    <a:pt x="46" y="526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40"/>
                  </a:lnTo>
                  <a:lnTo>
                    <a:pt x="38" y="554"/>
                  </a:lnTo>
                  <a:lnTo>
                    <a:pt x="38" y="574"/>
                  </a:lnTo>
                  <a:lnTo>
                    <a:pt x="38" y="594"/>
                  </a:lnTo>
                  <a:lnTo>
                    <a:pt x="38" y="612"/>
                  </a:lnTo>
                  <a:lnTo>
                    <a:pt x="38" y="618"/>
                  </a:lnTo>
                  <a:lnTo>
                    <a:pt x="36" y="620"/>
                  </a:lnTo>
                  <a:lnTo>
                    <a:pt x="36" y="624"/>
                  </a:lnTo>
                  <a:lnTo>
                    <a:pt x="38" y="630"/>
                  </a:lnTo>
                  <a:lnTo>
                    <a:pt x="38" y="642"/>
                  </a:lnTo>
                  <a:lnTo>
                    <a:pt x="50" y="656"/>
                  </a:lnTo>
                  <a:lnTo>
                    <a:pt x="88" y="656"/>
                  </a:lnTo>
                  <a:lnTo>
                    <a:pt x="90" y="656"/>
                  </a:lnTo>
                  <a:lnTo>
                    <a:pt x="90" y="658"/>
                  </a:lnTo>
                  <a:lnTo>
                    <a:pt x="90" y="660"/>
                  </a:lnTo>
                  <a:lnTo>
                    <a:pt x="90" y="662"/>
                  </a:lnTo>
                  <a:lnTo>
                    <a:pt x="90" y="668"/>
                  </a:lnTo>
                  <a:lnTo>
                    <a:pt x="92" y="676"/>
                  </a:lnTo>
                  <a:lnTo>
                    <a:pt x="92" y="700"/>
                  </a:lnTo>
                  <a:lnTo>
                    <a:pt x="96" y="726"/>
                  </a:lnTo>
                  <a:lnTo>
                    <a:pt x="136" y="728"/>
                  </a:lnTo>
                  <a:lnTo>
                    <a:pt x="150" y="74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248a0329ee5_0_37"/>
            <p:cNvSpPr/>
            <p:nvPr/>
          </p:nvSpPr>
          <p:spPr>
            <a:xfrm>
              <a:off x="4659" y="3404"/>
              <a:ext cx="110" cy="126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108" y="96"/>
                  </a:moveTo>
                  <a:lnTo>
                    <a:pt x="110" y="94"/>
                  </a:lnTo>
                  <a:lnTo>
                    <a:pt x="108" y="90"/>
                  </a:lnTo>
                  <a:lnTo>
                    <a:pt x="108" y="84"/>
                  </a:lnTo>
                  <a:lnTo>
                    <a:pt x="106" y="80"/>
                  </a:lnTo>
                  <a:lnTo>
                    <a:pt x="104" y="76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00" y="70"/>
                  </a:lnTo>
                  <a:lnTo>
                    <a:pt x="98" y="70"/>
                  </a:lnTo>
                  <a:lnTo>
                    <a:pt x="94" y="70"/>
                  </a:lnTo>
                  <a:lnTo>
                    <a:pt x="92" y="70"/>
                  </a:lnTo>
                  <a:lnTo>
                    <a:pt x="90" y="70"/>
                  </a:lnTo>
                  <a:lnTo>
                    <a:pt x="90" y="72"/>
                  </a:lnTo>
                  <a:lnTo>
                    <a:pt x="78" y="68"/>
                  </a:lnTo>
                  <a:lnTo>
                    <a:pt x="76" y="68"/>
                  </a:lnTo>
                  <a:lnTo>
                    <a:pt x="74" y="66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54"/>
                  </a:lnTo>
                  <a:lnTo>
                    <a:pt x="70" y="42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2" y="6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10"/>
                  </a:lnTo>
                  <a:lnTo>
                    <a:pt x="12" y="1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6" y="58"/>
                  </a:lnTo>
                  <a:lnTo>
                    <a:pt x="10" y="60"/>
                  </a:lnTo>
                  <a:lnTo>
                    <a:pt x="26" y="66"/>
                  </a:lnTo>
                  <a:lnTo>
                    <a:pt x="32" y="72"/>
                  </a:lnTo>
                  <a:lnTo>
                    <a:pt x="66" y="90"/>
                  </a:lnTo>
                  <a:lnTo>
                    <a:pt x="50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2" y="120"/>
                  </a:lnTo>
                  <a:lnTo>
                    <a:pt x="104" y="116"/>
                  </a:lnTo>
                  <a:lnTo>
                    <a:pt x="106" y="112"/>
                  </a:lnTo>
                  <a:lnTo>
                    <a:pt x="106" y="110"/>
                  </a:lnTo>
                  <a:lnTo>
                    <a:pt x="106" y="108"/>
                  </a:lnTo>
                  <a:lnTo>
                    <a:pt x="106" y="104"/>
                  </a:lnTo>
                  <a:lnTo>
                    <a:pt x="108" y="98"/>
                  </a:lnTo>
                  <a:lnTo>
                    <a:pt x="108" y="9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g248a0329ee5_0_37"/>
            <p:cNvSpPr/>
            <p:nvPr/>
          </p:nvSpPr>
          <p:spPr>
            <a:xfrm>
              <a:off x="4335" y="2928"/>
              <a:ext cx="52" cy="70"/>
            </a:xfrm>
            <a:custGeom>
              <a:avLst/>
              <a:gdLst/>
              <a:ahLst/>
              <a:cxnLst/>
              <a:rect l="l" t="t" r="r" b="b"/>
              <a:pathLst>
                <a:path w="52" h="70" extrusionOk="0">
                  <a:moveTo>
                    <a:pt x="52" y="70"/>
                  </a:moveTo>
                  <a:lnTo>
                    <a:pt x="50" y="64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4" y="58"/>
                  </a:lnTo>
                  <a:lnTo>
                    <a:pt x="44" y="54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8" y="42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50" y="20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14"/>
                  </a:lnTo>
                  <a:lnTo>
                    <a:pt x="26" y="16"/>
                  </a:lnTo>
                  <a:lnTo>
                    <a:pt x="24" y="2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4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2" y="66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2" y="7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g248a0329ee5_0_37"/>
            <p:cNvSpPr/>
            <p:nvPr/>
          </p:nvSpPr>
          <p:spPr>
            <a:xfrm>
              <a:off x="4275" y="2880"/>
              <a:ext cx="60" cy="74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40"/>
                  </a:moveTo>
                  <a:lnTo>
                    <a:pt x="60" y="40"/>
                  </a:lnTo>
                  <a:lnTo>
                    <a:pt x="58" y="42"/>
                  </a:lnTo>
                  <a:lnTo>
                    <a:pt x="56" y="46"/>
                  </a:lnTo>
                  <a:lnTo>
                    <a:pt x="54" y="48"/>
                  </a:lnTo>
                  <a:lnTo>
                    <a:pt x="50" y="50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4" y="52"/>
                  </a:lnTo>
                  <a:lnTo>
                    <a:pt x="42" y="54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38" y="60"/>
                  </a:lnTo>
                  <a:lnTo>
                    <a:pt x="36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0" y="64"/>
                  </a:lnTo>
                  <a:lnTo>
                    <a:pt x="26" y="66"/>
                  </a:lnTo>
                  <a:lnTo>
                    <a:pt x="24" y="68"/>
                  </a:lnTo>
                  <a:lnTo>
                    <a:pt x="16" y="74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4" y="6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32" y="28"/>
                  </a:lnTo>
                  <a:lnTo>
                    <a:pt x="32" y="18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32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6" y="38"/>
                  </a:lnTo>
                  <a:lnTo>
                    <a:pt x="60" y="4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248a0329ee5_0_37"/>
            <p:cNvSpPr/>
            <p:nvPr/>
          </p:nvSpPr>
          <p:spPr>
            <a:xfrm>
              <a:off x="4321" y="2872"/>
              <a:ext cx="14" cy="40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4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4" y="4"/>
                  </a:lnTo>
                  <a:lnTo>
                    <a:pt x="1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g248a0329ee5_0_37"/>
            <p:cNvSpPr/>
            <p:nvPr/>
          </p:nvSpPr>
          <p:spPr>
            <a:xfrm>
              <a:off x="4349" y="2992"/>
              <a:ext cx="48" cy="40"/>
            </a:xfrm>
            <a:custGeom>
              <a:avLst/>
              <a:gdLst/>
              <a:ahLst/>
              <a:cxnLst/>
              <a:rect l="l" t="t" r="r" b="b"/>
              <a:pathLst>
                <a:path w="48" h="40" extrusionOk="0">
                  <a:moveTo>
                    <a:pt x="48" y="16"/>
                  </a:moveTo>
                  <a:lnTo>
                    <a:pt x="48" y="16"/>
                  </a:lnTo>
                  <a:lnTo>
                    <a:pt x="48" y="16"/>
                  </a:lnTo>
                  <a:lnTo>
                    <a:pt x="46" y="14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4" y="20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2" y="34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8" y="1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g248a0329ee5_0_37"/>
            <p:cNvSpPr/>
            <p:nvPr/>
          </p:nvSpPr>
          <p:spPr>
            <a:xfrm>
              <a:off x="4383" y="3010"/>
              <a:ext cx="82" cy="30"/>
            </a:xfrm>
            <a:custGeom>
              <a:avLst/>
              <a:gdLst/>
              <a:ahLst/>
              <a:cxnLst/>
              <a:rect l="l" t="t" r="r" b="b"/>
              <a:pathLst>
                <a:path w="82" h="30" extrusionOk="0">
                  <a:moveTo>
                    <a:pt x="16" y="0"/>
                  </a:move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2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4"/>
                  </a:lnTo>
                  <a:lnTo>
                    <a:pt x="46" y="26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2" y="12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6"/>
                  </a:lnTo>
                  <a:lnTo>
                    <a:pt x="80" y="18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2" y="8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6" y="6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6" y="4"/>
                  </a:lnTo>
                  <a:lnTo>
                    <a:pt x="1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g248a0329ee5_0_37"/>
            <p:cNvSpPr/>
            <p:nvPr/>
          </p:nvSpPr>
          <p:spPr>
            <a:xfrm>
              <a:off x="3961" y="2686"/>
              <a:ext cx="386" cy="248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74" y="186"/>
                  </a:moveTo>
                  <a:lnTo>
                    <a:pt x="378" y="182"/>
                  </a:lnTo>
                  <a:lnTo>
                    <a:pt x="378" y="178"/>
                  </a:lnTo>
                  <a:lnTo>
                    <a:pt x="380" y="178"/>
                  </a:lnTo>
                  <a:lnTo>
                    <a:pt x="382" y="174"/>
                  </a:lnTo>
                  <a:lnTo>
                    <a:pt x="382" y="172"/>
                  </a:lnTo>
                  <a:lnTo>
                    <a:pt x="384" y="172"/>
                  </a:lnTo>
                  <a:lnTo>
                    <a:pt x="384" y="170"/>
                  </a:lnTo>
                  <a:lnTo>
                    <a:pt x="386" y="168"/>
                  </a:lnTo>
                  <a:lnTo>
                    <a:pt x="386" y="166"/>
                  </a:lnTo>
                  <a:lnTo>
                    <a:pt x="386" y="164"/>
                  </a:lnTo>
                  <a:lnTo>
                    <a:pt x="386" y="164"/>
                  </a:lnTo>
                  <a:lnTo>
                    <a:pt x="384" y="164"/>
                  </a:lnTo>
                  <a:lnTo>
                    <a:pt x="382" y="162"/>
                  </a:lnTo>
                  <a:lnTo>
                    <a:pt x="376" y="162"/>
                  </a:lnTo>
                  <a:lnTo>
                    <a:pt x="374" y="162"/>
                  </a:lnTo>
                  <a:lnTo>
                    <a:pt x="372" y="162"/>
                  </a:lnTo>
                  <a:lnTo>
                    <a:pt x="366" y="162"/>
                  </a:lnTo>
                  <a:lnTo>
                    <a:pt x="362" y="162"/>
                  </a:lnTo>
                  <a:lnTo>
                    <a:pt x="356" y="162"/>
                  </a:lnTo>
                  <a:lnTo>
                    <a:pt x="352" y="164"/>
                  </a:lnTo>
                  <a:lnTo>
                    <a:pt x="350" y="164"/>
                  </a:lnTo>
                  <a:lnTo>
                    <a:pt x="348" y="164"/>
                  </a:lnTo>
                  <a:lnTo>
                    <a:pt x="346" y="166"/>
                  </a:lnTo>
                  <a:lnTo>
                    <a:pt x="342" y="164"/>
                  </a:lnTo>
                  <a:lnTo>
                    <a:pt x="342" y="164"/>
                  </a:lnTo>
                  <a:lnTo>
                    <a:pt x="340" y="164"/>
                  </a:lnTo>
                  <a:lnTo>
                    <a:pt x="340" y="164"/>
                  </a:lnTo>
                  <a:lnTo>
                    <a:pt x="338" y="164"/>
                  </a:lnTo>
                  <a:lnTo>
                    <a:pt x="336" y="166"/>
                  </a:lnTo>
                  <a:lnTo>
                    <a:pt x="334" y="170"/>
                  </a:lnTo>
                  <a:lnTo>
                    <a:pt x="334" y="170"/>
                  </a:lnTo>
                  <a:lnTo>
                    <a:pt x="334" y="174"/>
                  </a:lnTo>
                  <a:lnTo>
                    <a:pt x="332" y="178"/>
                  </a:lnTo>
                  <a:lnTo>
                    <a:pt x="332" y="182"/>
                  </a:lnTo>
                  <a:lnTo>
                    <a:pt x="332" y="184"/>
                  </a:lnTo>
                  <a:lnTo>
                    <a:pt x="332" y="186"/>
                  </a:lnTo>
                  <a:lnTo>
                    <a:pt x="332" y="188"/>
                  </a:lnTo>
                  <a:lnTo>
                    <a:pt x="328" y="190"/>
                  </a:lnTo>
                  <a:lnTo>
                    <a:pt x="326" y="192"/>
                  </a:lnTo>
                  <a:lnTo>
                    <a:pt x="324" y="192"/>
                  </a:lnTo>
                  <a:lnTo>
                    <a:pt x="322" y="192"/>
                  </a:lnTo>
                  <a:lnTo>
                    <a:pt x="318" y="194"/>
                  </a:lnTo>
                  <a:lnTo>
                    <a:pt x="314" y="196"/>
                  </a:lnTo>
                  <a:lnTo>
                    <a:pt x="314" y="196"/>
                  </a:lnTo>
                  <a:lnTo>
                    <a:pt x="312" y="196"/>
                  </a:lnTo>
                  <a:lnTo>
                    <a:pt x="308" y="198"/>
                  </a:lnTo>
                  <a:lnTo>
                    <a:pt x="302" y="198"/>
                  </a:lnTo>
                  <a:lnTo>
                    <a:pt x="294" y="198"/>
                  </a:lnTo>
                  <a:lnTo>
                    <a:pt x="284" y="196"/>
                  </a:lnTo>
                  <a:lnTo>
                    <a:pt x="276" y="194"/>
                  </a:lnTo>
                  <a:lnTo>
                    <a:pt x="268" y="190"/>
                  </a:lnTo>
                  <a:lnTo>
                    <a:pt x="262" y="188"/>
                  </a:lnTo>
                  <a:lnTo>
                    <a:pt x="262" y="186"/>
                  </a:lnTo>
                  <a:lnTo>
                    <a:pt x="260" y="186"/>
                  </a:lnTo>
                  <a:lnTo>
                    <a:pt x="258" y="184"/>
                  </a:lnTo>
                  <a:lnTo>
                    <a:pt x="256" y="180"/>
                  </a:lnTo>
                  <a:lnTo>
                    <a:pt x="256" y="176"/>
                  </a:lnTo>
                  <a:lnTo>
                    <a:pt x="254" y="172"/>
                  </a:lnTo>
                  <a:lnTo>
                    <a:pt x="254" y="162"/>
                  </a:lnTo>
                  <a:lnTo>
                    <a:pt x="250" y="152"/>
                  </a:lnTo>
                  <a:lnTo>
                    <a:pt x="244" y="142"/>
                  </a:lnTo>
                  <a:lnTo>
                    <a:pt x="244" y="140"/>
                  </a:lnTo>
                  <a:lnTo>
                    <a:pt x="244" y="136"/>
                  </a:lnTo>
                  <a:lnTo>
                    <a:pt x="244" y="132"/>
                  </a:lnTo>
                  <a:lnTo>
                    <a:pt x="242" y="126"/>
                  </a:lnTo>
                  <a:lnTo>
                    <a:pt x="242" y="122"/>
                  </a:lnTo>
                  <a:lnTo>
                    <a:pt x="244" y="116"/>
                  </a:lnTo>
                  <a:lnTo>
                    <a:pt x="244" y="112"/>
                  </a:lnTo>
                  <a:lnTo>
                    <a:pt x="242" y="96"/>
                  </a:lnTo>
                  <a:lnTo>
                    <a:pt x="240" y="96"/>
                  </a:lnTo>
                  <a:lnTo>
                    <a:pt x="232" y="90"/>
                  </a:lnTo>
                  <a:lnTo>
                    <a:pt x="222" y="80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08" y="62"/>
                  </a:lnTo>
                  <a:lnTo>
                    <a:pt x="206" y="58"/>
                  </a:lnTo>
                  <a:lnTo>
                    <a:pt x="202" y="56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50"/>
                  </a:lnTo>
                  <a:lnTo>
                    <a:pt x="188" y="52"/>
                  </a:lnTo>
                  <a:lnTo>
                    <a:pt x="186" y="52"/>
                  </a:lnTo>
                  <a:lnTo>
                    <a:pt x="184" y="54"/>
                  </a:lnTo>
                  <a:lnTo>
                    <a:pt x="180" y="54"/>
                  </a:lnTo>
                  <a:lnTo>
                    <a:pt x="174" y="54"/>
                  </a:lnTo>
                  <a:lnTo>
                    <a:pt x="168" y="50"/>
                  </a:lnTo>
                  <a:lnTo>
                    <a:pt x="164" y="48"/>
                  </a:lnTo>
                  <a:lnTo>
                    <a:pt x="156" y="42"/>
                  </a:lnTo>
                  <a:lnTo>
                    <a:pt x="148" y="30"/>
                  </a:lnTo>
                  <a:lnTo>
                    <a:pt x="144" y="14"/>
                  </a:lnTo>
                  <a:lnTo>
                    <a:pt x="142" y="12"/>
                  </a:lnTo>
                  <a:lnTo>
                    <a:pt x="140" y="12"/>
                  </a:lnTo>
                  <a:lnTo>
                    <a:pt x="136" y="10"/>
                  </a:lnTo>
                  <a:lnTo>
                    <a:pt x="130" y="10"/>
                  </a:lnTo>
                  <a:lnTo>
                    <a:pt x="126" y="10"/>
                  </a:lnTo>
                  <a:lnTo>
                    <a:pt x="120" y="10"/>
                  </a:lnTo>
                  <a:lnTo>
                    <a:pt x="116" y="14"/>
                  </a:lnTo>
                  <a:lnTo>
                    <a:pt x="112" y="16"/>
                  </a:lnTo>
                  <a:lnTo>
                    <a:pt x="100" y="20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68" y="18"/>
                  </a:lnTo>
                  <a:lnTo>
                    <a:pt x="54" y="14"/>
                  </a:lnTo>
                  <a:lnTo>
                    <a:pt x="42" y="10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14" y="2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6" y="22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4" y="62"/>
                  </a:lnTo>
                  <a:lnTo>
                    <a:pt x="26" y="68"/>
                  </a:lnTo>
                  <a:lnTo>
                    <a:pt x="28" y="74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8" y="84"/>
                  </a:lnTo>
                  <a:lnTo>
                    <a:pt x="44" y="88"/>
                  </a:lnTo>
                  <a:lnTo>
                    <a:pt x="48" y="92"/>
                  </a:lnTo>
                  <a:lnTo>
                    <a:pt x="52" y="98"/>
                  </a:lnTo>
                  <a:lnTo>
                    <a:pt x="56" y="106"/>
                  </a:lnTo>
                  <a:lnTo>
                    <a:pt x="58" y="108"/>
                  </a:lnTo>
                  <a:lnTo>
                    <a:pt x="62" y="118"/>
                  </a:lnTo>
                  <a:lnTo>
                    <a:pt x="68" y="128"/>
                  </a:lnTo>
                  <a:lnTo>
                    <a:pt x="76" y="136"/>
                  </a:lnTo>
                  <a:lnTo>
                    <a:pt x="82" y="142"/>
                  </a:lnTo>
                  <a:lnTo>
                    <a:pt x="84" y="144"/>
                  </a:lnTo>
                  <a:lnTo>
                    <a:pt x="88" y="146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98" y="144"/>
                  </a:lnTo>
                  <a:lnTo>
                    <a:pt x="94" y="140"/>
                  </a:lnTo>
                  <a:lnTo>
                    <a:pt x="90" y="134"/>
                  </a:lnTo>
                  <a:lnTo>
                    <a:pt x="86" y="126"/>
                  </a:lnTo>
                  <a:lnTo>
                    <a:pt x="82" y="120"/>
                  </a:lnTo>
                  <a:lnTo>
                    <a:pt x="80" y="116"/>
                  </a:lnTo>
                  <a:lnTo>
                    <a:pt x="74" y="108"/>
                  </a:lnTo>
                  <a:lnTo>
                    <a:pt x="68" y="94"/>
                  </a:lnTo>
                  <a:lnTo>
                    <a:pt x="62" y="82"/>
                  </a:lnTo>
                  <a:lnTo>
                    <a:pt x="52" y="72"/>
                  </a:lnTo>
                  <a:lnTo>
                    <a:pt x="42" y="58"/>
                  </a:lnTo>
                  <a:lnTo>
                    <a:pt x="34" y="42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8" y="16"/>
                  </a:lnTo>
                  <a:lnTo>
                    <a:pt x="42" y="18"/>
                  </a:lnTo>
                  <a:lnTo>
                    <a:pt x="44" y="24"/>
                  </a:lnTo>
                  <a:lnTo>
                    <a:pt x="50" y="36"/>
                  </a:lnTo>
                  <a:lnTo>
                    <a:pt x="58" y="52"/>
                  </a:lnTo>
                  <a:lnTo>
                    <a:pt x="68" y="66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80" y="78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84"/>
                  </a:lnTo>
                  <a:lnTo>
                    <a:pt x="94" y="86"/>
                  </a:lnTo>
                  <a:lnTo>
                    <a:pt x="96" y="90"/>
                  </a:lnTo>
                  <a:lnTo>
                    <a:pt x="98" y="96"/>
                  </a:lnTo>
                  <a:lnTo>
                    <a:pt x="100" y="98"/>
                  </a:lnTo>
                  <a:lnTo>
                    <a:pt x="106" y="106"/>
                  </a:lnTo>
                  <a:lnTo>
                    <a:pt x="116" y="116"/>
                  </a:lnTo>
                  <a:lnTo>
                    <a:pt x="124" y="126"/>
                  </a:lnTo>
                  <a:lnTo>
                    <a:pt x="134" y="136"/>
                  </a:lnTo>
                  <a:lnTo>
                    <a:pt x="140" y="142"/>
                  </a:lnTo>
                  <a:lnTo>
                    <a:pt x="142" y="148"/>
                  </a:lnTo>
                  <a:lnTo>
                    <a:pt x="144" y="160"/>
                  </a:lnTo>
                  <a:lnTo>
                    <a:pt x="148" y="176"/>
                  </a:lnTo>
                  <a:lnTo>
                    <a:pt x="148" y="198"/>
                  </a:lnTo>
                  <a:lnTo>
                    <a:pt x="150" y="198"/>
                  </a:lnTo>
                  <a:lnTo>
                    <a:pt x="154" y="200"/>
                  </a:lnTo>
                  <a:lnTo>
                    <a:pt x="160" y="202"/>
                  </a:lnTo>
                  <a:lnTo>
                    <a:pt x="170" y="204"/>
                  </a:lnTo>
                  <a:lnTo>
                    <a:pt x="174" y="204"/>
                  </a:lnTo>
                  <a:lnTo>
                    <a:pt x="186" y="208"/>
                  </a:lnTo>
                  <a:lnTo>
                    <a:pt x="198" y="216"/>
                  </a:lnTo>
                  <a:lnTo>
                    <a:pt x="208" y="224"/>
                  </a:lnTo>
                  <a:lnTo>
                    <a:pt x="226" y="224"/>
                  </a:lnTo>
                  <a:lnTo>
                    <a:pt x="230" y="226"/>
                  </a:lnTo>
                  <a:lnTo>
                    <a:pt x="240" y="230"/>
                  </a:lnTo>
                  <a:lnTo>
                    <a:pt x="254" y="236"/>
                  </a:lnTo>
                  <a:lnTo>
                    <a:pt x="272" y="240"/>
                  </a:lnTo>
                  <a:lnTo>
                    <a:pt x="278" y="240"/>
                  </a:lnTo>
                  <a:lnTo>
                    <a:pt x="290" y="240"/>
                  </a:lnTo>
                  <a:lnTo>
                    <a:pt x="304" y="240"/>
                  </a:lnTo>
                  <a:lnTo>
                    <a:pt x="304" y="240"/>
                  </a:lnTo>
                  <a:lnTo>
                    <a:pt x="306" y="240"/>
                  </a:lnTo>
                  <a:lnTo>
                    <a:pt x="308" y="240"/>
                  </a:lnTo>
                  <a:lnTo>
                    <a:pt x="310" y="242"/>
                  </a:lnTo>
                  <a:lnTo>
                    <a:pt x="314" y="244"/>
                  </a:lnTo>
                  <a:lnTo>
                    <a:pt x="314" y="248"/>
                  </a:lnTo>
                  <a:lnTo>
                    <a:pt x="316" y="248"/>
                  </a:lnTo>
                  <a:lnTo>
                    <a:pt x="316" y="244"/>
                  </a:lnTo>
                  <a:lnTo>
                    <a:pt x="318" y="242"/>
                  </a:lnTo>
                  <a:lnTo>
                    <a:pt x="320" y="238"/>
                  </a:lnTo>
                  <a:lnTo>
                    <a:pt x="322" y="236"/>
                  </a:lnTo>
                  <a:lnTo>
                    <a:pt x="322" y="234"/>
                  </a:lnTo>
                  <a:lnTo>
                    <a:pt x="322" y="232"/>
                  </a:lnTo>
                  <a:lnTo>
                    <a:pt x="322" y="230"/>
                  </a:lnTo>
                  <a:lnTo>
                    <a:pt x="320" y="228"/>
                  </a:lnTo>
                  <a:lnTo>
                    <a:pt x="320" y="226"/>
                  </a:lnTo>
                  <a:lnTo>
                    <a:pt x="320" y="226"/>
                  </a:lnTo>
                  <a:lnTo>
                    <a:pt x="320" y="224"/>
                  </a:lnTo>
                  <a:lnTo>
                    <a:pt x="320" y="222"/>
                  </a:lnTo>
                  <a:lnTo>
                    <a:pt x="322" y="222"/>
                  </a:lnTo>
                  <a:lnTo>
                    <a:pt x="346" y="222"/>
                  </a:lnTo>
                  <a:lnTo>
                    <a:pt x="346" y="212"/>
                  </a:lnTo>
                  <a:lnTo>
                    <a:pt x="336" y="202"/>
                  </a:lnTo>
                  <a:lnTo>
                    <a:pt x="340" y="202"/>
                  </a:lnTo>
                  <a:lnTo>
                    <a:pt x="340" y="194"/>
                  </a:lnTo>
                  <a:lnTo>
                    <a:pt x="360" y="194"/>
                  </a:lnTo>
                  <a:lnTo>
                    <a:pt x="360" y="194"/>
                  </a:lnTo>
                  <a:lnTo>
                    <a:pt x="360" y="192"/>
                  </a:lnTo>
                  <a:lnTo>
                    <a:pt x="360" y="190"/>
                  </a:lnTo>
                  <a:lnTo>
                    <a:pt x="362" y="190"/>
                  </a:lnTo>
                  <a:lnTo>
                    <a:pt x="364" y="192"/>
                  </a:lnTo>
                  <a:lnTo>
                    <a:pt x="366" y="190"/>
                  </a:lnTo>
                  <a:lnTo>
                    <a:pt x="366" y="190"/>
                  </a:lnTo>
                  <a:lnTo>
                    <a:pt x="368" y="188"/>
                  </a:lnTo>
                  <a:lnTo>
                    <a:pt x="370" y="188"/>
                  </a:lnTo>
                  <a:lnTo>
                    <a:pt x="372" y="188"/>
                  </a:lnTo>
                  <a:lnTo>
                    <a:pt x="374" y="186"/>
                  </a:lnTo>
                  <a:lnTo>
                    <a:pt x="374" y="18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g248a0329ee5_0_37"/>
            <p:cNvSpPr/>
            <p:nvPr/>
          </p:nvSpPr>
          <p:spPr>
            <a:xfrm>
              <a:off x="4305" y="2920"/>
              <a:ext cx="82" cy="46"/>
            </a:xfrm>
            <a:custGeom>
              <a:avLst/>
              <a:gdLst/>
              <a:ahLst/>
              <a:cxnLst/>
              <a:rect l="l" t="t" r="r" b="b"/>
              <a:pathLst>
                <a:path w="82" h="46" extrusionOk="0">
                  <a:moveTo>
                    <a:pt x="82" y="8"/>
                  </a:moveTo>
                  <a:lnTo>
                    <a:pt x="80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2" y="12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2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248a0329ee5_0_37"/>
            <p:cNvSpPr/>
            <p:nvPr/>
          </p:nvSpPr>
          <p:spPr>
            <a:xfrm>
              <a:off x="4293" y="2944"/>
              <a:ext cx="44" cy="24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44" y="20"/>
                  </a:move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0" y="20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g248a0329ee5_0_37"/>
            <p:cNvSpPr/>
            <p:nvPr/>
          </p:nvSpPr>
          <p:spPr>
            <a:xfrm>
              <a:off x="4543" y="2872"/>
              <a:ext cx="38" cy="28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4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32" y="22"/>
                  </a:lnTo>
                  <a:lnTo>
                    <a:pt x="38" y="20"/>
                  </a:lnTo>
                  <a:lnTo>
                    <a:pt x="38" y="12"/>
                  </a:lnTo>
                  <a:lnTo>
                    <a:pt x="32" y="10"/>
                  </a:lnTo>
                  <a:lnTo>
                    <a:pt x="24" y="8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248a0329ee5_0_37"/>
            <p:cNvSpPr/>
            <p:nvPr/>
          </p:nvSpPr>
          <p:spPr>
            <a:xfrm>
              <a:off x="4505" y="2866"/>
              <a:ext cx="44" cy="36"/>
            </a:xfrm>
            <a:custGeom>
              <a:avLst/>
              <a:gdLst/>
              <a:ahLst/>
              <a:cxnLst/>
              <a:rect l="l" t="t" r="r" b="b"/>
              <a:pathLst>
                <a:path w="44" h="36" extrusionOk="0">
                  <a:moveTo>
                    <a:pt x="12" y="2"/>
                  </a:moveTo>
                  <a:lnTo>
                    <a:pt x="8" y="6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0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6" y="34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2" y="4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248a0329ee5_0_37"/>
            <p:cNvSpPr/>
            <p:nvPr/>
          </p:nvSpPr>
          <p:spPr>
            <a:xfrm>
              <a:off x="4369" y="2820"/>
              <a:ext cx="140" cy="54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8" y="2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20" y="18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4" y="22"/>
                  </a:lnTo>
                  <a:lnTo>
                    <a:pt x="48" y="22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70" y="34"/>
                  </a:lnTo>
                  <a:lnTo>
                    <a:pt x="74" y="36"/>
                  </a:lnTo>
                  <a:lnTo>
                    <a:pt x="80" y="40"/>
                  </a:lnTo>
                  <a:lnTo>
                    <a:pt x="88" y="40"/>
                  </a:lnTo>
                  <a:lnTo>
                    <a:pt x="98" y="42"/>
                  </a:lnTo>
                  <a:lnTo>
                    <a:pt x="98" y="46"/>
                  </a:lnTo>
                  <a:lnTo>
                    <a:pt x="90" y="50"/>
                  </a:lnTo>
                  <a:lnTo>
                    <a:pt x="92" y="54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102" y="54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4"/>
                  </a:lnTo>
                  <a:lnTo>
                    <a:pt x="138" y="52"/>
                  </a:lnTo>
                  <a:lnTo>
                    <a:pt x="138" y="52"/>
                  </a:lnTo>
                  <a:lnTo>
                    <a:pt x="138" y="50"/>
                  </a:lnTo>
                  <a:lnTo>
                    <a:pt x="140" y="48"/>
                  </a:lnTo>
                  <a:lnTo>
                    <a:pt x="140" y="46"/>
                  </a:lnTo>
                  <a:lnTo>
                    <a:pt x="138" y="42"/>
                  </a:lnTo>
                  <a:lnTo>
                    <a:pt x="120" y="34"/>
                  </a:lnTo>
                  <a:lnTo>
                    <a:pt x="116" y="30"/>
                  </a:lnTo>
                  <a:lnTo>
                    <a:pt x="86" y="22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0" y="16"/>
                  </a:lnTo>
                  <a:lnTo>
                    <a:pt x="66" y="14"/>
                  </a:lnTo>
                  <a:lnTo>
                    <a:pt x="58" y="8"/>
                  </a:lnTo>
                  <a:lnTo>
                    <a:pt x="32" y="0"/>
                  </a:lnTo>
                  <a:lnTo>
                    <a:pt x="18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g248a0329ee5_0_37"/>
            <p:cNvSpPr/>
            <p:nvPr/>
          </p:nvSpPr>
          <p:spPr>
            <a:xfrm>
              <a:off x="4605" y="1462"/>
              <a:ext cx="440" cy="658"/>
            </a:xfrm>
            <a:custGeom>
              <a:avLst/>
              <a:gdLst/>
              <a:ahLst/>
              <a:cxnLst/>
              <a:rect l="l" t="t" r="r" b="b"/>
              <a:pathLst>
                <a:path w="440" h="658" extrusionOk="0">
                  <a:moveTo>
                    <a:pt x="104" y="78"/>
                  </a:moveTo>
                  <a:lnTo>
                    <a:pt x="102" y="78"/>
                  </a:lnTo>
                  <a:lnTo>
                    <a:pt x="102" y="80"/>
                  </a:lnTo>
                  <a:lnTo>
                    <a:pt x="98" y="82"/>
                  </a:lnTo>
                  <a:lnTo>
                    <a:pt x="96" y="86"/>
                  </a:lnTo>
                  <a:lnTo>
                    <a:pt x="96" y="88"/>
                  </a:lnTo>
                  <a:lnTo>
                    <a:pt x="94" y="92"/>
                  </a:lnTo>
                  <a:lnTo>
                    <a:pt x="96" y="94"/>
                  </a:lnTo>
                  <a:lnTo>
                    <a:pt x="96" y="96"/>
                  </a:lnTo>
                  <a:lnTo>
                    <a:pt x="96" y="102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6" y="118"/>
                  </a:lnTo>
                  <a:lnTo>
                    <a:pt x="94" y="122"/>
                  </a:lnTo>
                  <a:lnTo>
                    <a:pt x="90" y="122"/>
                  </a:lnTo>
                  <a:lnTo>
                    <a:pt x="76" y="122"/>
                  </a:lnTo>
                  <a:lnTo>
                    <a:pt x="74" y="122"/>
                  </a:lnTo>
                  <a:lnTo>
                    <a:pt x="74" y="124"/>
                  </a:lnTo>
                  <a:lnTo>
                    <a:pt x="72" y="126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56" y="130"/>
                  </a:lnTo>
                  <a:lnTo>
                    <a:pt x="56" y="132"/>
                  </a:lnTo>
                  <a:lnTo>
                    <a:pt x="56" y="134"/>
                  </a:lnTo>
                  <a:lnTo>
                    <a:pt x="56" y="138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0" y="144"/>
                  </a:lnTo>
                  <a:lnTo>
                    <a:pt x="48" y="146"/>
                  </a:lnTo>
                  <a:lnTo>
                    <a:pt x="48" y="150"/>
                  </a:lnTo>
                  <a:lnTo>
                    <a:pt x="50" y="154"/>
                  </a:lnTo>
                  <a:lnTo>
                    <a:pt x="50" y="154"/>
                  </a:lnTo>
                  <a:lnTo>
                    <a:pt x="54" y="156"/>
                  </a:lnTo>
                  <a:lnTo>
                    <a:pt x="58" y="156"/>
                  </a:lnTo>
                  <a:lnTo>
                    <a:pt x="62" y="158"/>
                  </a:lnTo>
                  <a:lnTo>
                    <a:pt x="68" y="158"/>
                  </a:lnTo>
                  <a:lnTo>
                    <a:pt x="68" y="160"/>
                  </a:lnTo>
                  <a:lnTo>
                    <a:pt x="68" y="162"/>
                  </a:lnTo>
                  <a:lnTo>
                    <a:pt x="68" y="166"/>
                  </a:lnTo>
                  <a:lnTo>
                    <a:pt x="68" y="168"/>
                  </a:lnTo>
                  <a:lnTo>
                    <a:pt x="66" y="172"/>
                  </a:lnTo>
                  <a:lnTo>
                    <a:pt x="66" y="176"/>
                  </a:lnTo>
                  <a:lnTo>
                    <a:pt x="68" y="180"/>
                  </a:lnTo>
                  <a:lnTo>
                    <a:pt x="68" y="182"/>
                  </a:lnTo>
                  <a:lnTo>
                    <a:pt x="68" y="186"/>
                  </a:lnTo>
                  <a:lnTo>
                    <a:pt x="68" y="190"/>
                  </a:lnTo>
                  <a:lnTo>
                    <a:pt x="66" y="192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58" y="194"/>
                  </a:lnTo>
                  <a:lnTo>
                    <a:pt x="56" y="196"/>
                  </a:lnTo>
                  <a:lnTo>
                    <a:pt x="56" y="200"/>
                  </a:lnTo>
                  <a:lnTo>
                    <a:pt x="54" y="202"/>
                  </a:lnTo>
                  <a:lnTo>
                    <a:pt x="54" y="202"/>
                  </a:lnTo>
                  <a:lnTo>
                    <a:pt x="52" y="202"/>
                  </a:lnTo>
                  <a:lnTo>
                    <a:pt x="48" y="202"/>
                  </a:lnTo>
                  <a:lnTo>
                    <a:pt x="46" y="202"/>
                  </a:lnTo>
                  <a:lnTo>
                    <a:pt x="44" y="202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38" y="208"/>
                  </a:lnTo>
                  <a:lnTo>
                    <a:pt x="32" y="212"/>
                  </a:lnTo>
                  <a:lnTo>
                    <a:pt x="28" y="214"/>
                  </a:lnTo>
                  <a:lnTo>
                    <a:pt x="22" y="214"/>
                  </a:lnTo>
                  <a:lnTo>
                    <a:pt x="22" y="214"/>
                  </a:lnTo>
                  <a:lnTo>
                    <a:pt x="20" y="214"/>
                  </a:lnTo>
                  <a:lnTo>
                    <a:pt x="16" y="214"/>
                  </a:lnTo>
                  <a:lnTo>
                    <a:pt x="14" y="216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8" y="222"/>
                  </a:lnTo>
                  <a:lnTo>
                    <a:pt x="6" y="222"/>
                  </a:lnTo>
                  <a:lnTo>
                    <a:pt x="6" y="224"/>
                  </a:lnTo>
                  <a:lnTo>
                    <a:pt x="4" y="224"/>
                  </a:lnTo>
                  <a:lnTo>
                    <a:pt x="2" y="226"/>
                  </a:lnTo>
                  <a:lnTo>
                    <a:pt x="0" y="230"/>
                  </a:lnTo>
                  <a:lnTo>
                    <a:pt x="2" y="234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10" y="240"/>
                  </a:lnTo>
                  <a:lnTo>
                    <a:pt x="18" y="246"/>
                  </a:lnTo>
                  <a:lnTo>
                    <a:pt x="20" y="248"/>
                  </a:lnTo>
                  <a:lnTo>
                    <a:pt x="22" y="250"/>
                  </a:lnTo>
                  <a:lnTo>
                    <a:pt x="24" y="252"/>
                  </a:lnTo>
                  <a:lnTo>
                    <a:pt x="24" y="254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4" y="256"/>
                  </a:lnTo>
                  <a:lnTo>
                    <a:pt x="40" y="256"/>
                  </a:lnTo>
                  <a:lnTo>
                    <a:pt x="40" y="254"/>
                  </a:lnTo>
                  <a:lnTo>
                    <a:pt x="40" y="252"/>
                  </a:lnTo>
                  <a:lnTo>
                    <a:pt x="42" y="252"/>
                  </a:lnTo>
                  <a:lnTo>
                    <a:pt x="44" y="250"/>
                  </a:lnTo>
                  <a:lnTo>
                    <a:pt x="46" y="252"/>
                  </a:lnTo>
                  <a:lnTo>
                    <a:pt x="48" y="254"/>
                  </a:lnTo>
                  <a:lnTo>
                    <a:pt x="50" y="256"/>
                  </a:lnTo>
                  <a:lnTo>
                    <a:pt x="52" y="258"/>
                  </a:lnTo>
                  <a:lnTo>
                    <a:pt x="52" y="260"/>
                  </a:lnTo>
                  <a:lnTo>
                    <a:pt x="48" y="262"/>
                  </a:lnTo>
                  <a:lnTo>
                    <a:pt x="44" y="264"/>
                  </a:lnTo>
                  <a:lnTo>
                    <a:pt x="42" y="266"/>
                  </a:lnTo>
                  <a:lnTo>
                    <a:pt x="42" y="268"/>
                  </a:lnTo>
                  <a:lnTo>
                    <a:pt x="44" y="270"/>
                  </a:lnTo>
                  <a:lnTo>
                    <a:pt x="44" y="272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42" y="274"/>
                  </a:lnTo>
                  <a:lnTo>
                    <a:pt x="38" y="272"/>
                  </a:lnTo>
                  <a:lnTo>
                    <a:pt x="36" y="270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2" y="270"/>
                  </a:lnTo>
                  <a:lnTo>
                    <a:pt x="30" y="272"/>
                  </a:lnTo>
                  <a:lnTo>
                    <a:pt x="30" y="276"/>
                  </a:lnTo>
                  <a:lnTo>
                    <a:pt x="30" y="278"/>
                  </a:lnTo>
                  <a:lnTo>
                    <a:pt x="28" y="278"/>
                  </a:lnTo>
                  <a:lnTo>
                    <a:pt x="26" y="278"/>
                  </a:lnTo>
                  <a:lnTo>
                    <a:pt x="24" y="276"/>
                  </a:lnTo>
                  <a:lnTo>
                    <a:pt x="20" y="274"/>
                  </a:lnTo>
                  <a:lnTo>
                    <a:pt x="18" y="272"/>
                  </a:lnTo>
                  <a:lnTo>
                    <a:pt x="16" y="274"/>
                  </a:lnTo>
                  <a:lnTo>
                    <a:pt x="12" y="276"/>
                  </a:lnTo>
                  <a:lnTo>
                    <a:pt x="10" y="278"/>
                  </a:lnTo>
                  <a:lnTo>
                    <a:pt x="8" y="280"/>
                  </a:lnTo>
                  <a:lnTo>
                    <a:pt x="10" y="282"/>
                  </a:lnTo>
                  <a:lnTo>
                    <a:pt x="12" y="286"/>
                  </a:lnTo>
                  <a:lnTo>
                    <a:pt x="14" y="290"/>
                  </a:lnTo>
                  <a:lnTo>
                    <a:pt x="18" y="292"/>
                  </a:lnTo>
                  <a:lnTo>
                    <a:pt x="22" y="294"/>
                  </a:lnTo>
                  <a:lnTo>
                    <a:pt x="24" y="296"/>
                  </a:lnTo>
                  <a:lnTo>
                    <a:pt x="26" y="296"/>
                  </a:lnTo>
                  <a:lnTo>
                    <a:pt x="26" y="304"/>
                  </a:lnTo>
                  <a:lnTo>
                    <a:pt x="28" y="304"/>
                  </a:lnTo>
                  <a:lnTo>
                    <a:pt x="30" y="304"/>
                  </a:lnTo>
                  <a:lnTo>
                    <a:pt x="34" y="306"/>
                  </a:lnTo>
                  <a:lnTo>
                    <a:pt x="38" y="308"/>
                  </a:lnTo>
                  <a:lnTo>
                    <a:pt x="40" y="310"/>
                  </a:lnTo>
                  <a:lnTo>
                    <a:pt x="42" y="312"/>
                  </a:lnTo>
                  <a:lnTo>
                    <a:pt x="44" y="314"/>
                  </a:lnTo>
                  <a:lnTo>
                    <a:pt x="44" y="316"/>
                  </a:lnTo>
                  <a:lnTo>
                    <a:pt x="46" y="318"/>
                  </a:lnTo>
                  <a:lnTo>
                    <a:pt x="48" y="318"/>
                  </a:lnTo>
                  <a:lnTo>
                    <a:pt x="50" y="318"/>
                  </a:lnTo>
                  <a:lnTo>
                    <a:pt x="54" y="318"/>
                  </a:lnTo>
                  <a:lnTo>
                    <a:pt x="58" y="316"/>
                  </a:lnTo>
                  <a:lnTo>
                    <a:pt x="66" y="312"/>
                  </a:lnTo>
                  <a:lnTo>
                    <a:pt x="70" y="308"/>
                  </a:lnTo>
                  <a:lnTo>
                    <a:pt x="74" y="306"/>
                  </a:lnTo>
                  <a:lnTo>
                    <a:pt x="78" y="304"/>
                  </a:lnTo>
                  <a:lnTo>
                    <a:pt x="82" y="304"/>
                  </a:lnTo>
                  <a:lnTo>
                    <a:pt x="88" y="304"/>
                  </a:lnTo>
                  <a:lnTo>
                    <a:pt x="94" y="304"/>
                  </a:lnTo>
                  <a:lnTo>
                    <a:pt x="98" y="302"/>
                  </a:lnTo>
                  <a:lnTo>
                    <a:pt x="104" y="302"/>
                  </a:lnTo>
                  <a:lnTo>
                    <a:pt x="108" y="302"/>
                  </a:lnTo>
                  <a:lnTo>
                    <a:pt x="108" y="302"/>
                  </a:lnTo>
                  <a:lnTo>
                    <a:pt x="110" y="302"/>
                  </a:lnTo>
                  <a:lnTo>
                    <a:pt x="112" y="304"/>
                  </a:lnTo>
                  <a:lnTo>
                    <a:pt x="114" y="306"/>
                  </a:lnTo>
                  <a:lnTo>
                    <a:pt x="116" y="310"/>
                  </a:lnTo>
                  <a:lnTo>
                    <a:pt x="118" y="314"/>
                  </a:lnTo>
                  <a:lnTo>
                    <a:pt x="118" y="314"/>
                  </a:lnTo>
                  <a:lnTo>
                    <a:pt x="120" y="314"/>
                  </a:lnTo>
                  <a:lnTo>
                    <a:pt x="124" y="316"/>
                  </a:lnTo>
                  <a:lnTo>
                    <a:pt x="126" y="318"/>
                  </a:lnTo>
                  <a:lnTo>
                    <a:pt x="128" y="324"/>
                  </a:lnTo>
                  <a:lnTo>
                    <a:pt x="132" y="330"/>
                  </a:lnTo>
                  <a:lnTo>
                    <a:pt x="132" y="348"/>
                  </a:lnTo>
                  <a:lnTo>
                    <a:pt x="132" y="350"/>
                  </a:lnTo>
                  <a:lnTo>
                    <a:pt x="134" y="352"/>
                  </a:lnTo>
                  <a:lnTo>
                    <a:pt x="136" y="358"/>
                  </a:lnTo>
                  <a:lnTo>
                    <a:pt x="138" y="364"/>
                  </a:lnTo>
                  <a:lnTo>
                    <a:pt x="140" y="370"/>
                  </a:lnTo>
                  <a:lnTo>
                    <a:pt x="142" y="378"/>
                  </a:lnTo>
                  <a:lnTo>
                    <a:pt x="140" y="384"/>
                  </a:lnTo>
                  <a:lnTo>
                    <a:pt x="140" y="390"/>
                  </a:lnTo>
                  <a:lnTo>
                    <a:pt x="142" y="394"/>
                  </a:lnTo>
                  <a:lnTo>
                    <a:pt x="144" y="398"/>
                  </a:lnTo>
                  <a:lnTo>
                    <a:pt x="148" y="402"/>
                  </a:lnTo>
                  <a:lnTo>
                    <a:pt x="148" y="404"/>
                  </a:lnTo>
                  <a:lnTo>
                    <a:pt x="148" y="406"/>
                  </a:lnTo>
                  <a:lnTo>
                    <a:pt x="146" y="408"/>
                  </a:lnTo>
                  <a:lnTo>
                    <a:pt x="146" y="410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2" y="410"/>
                  </a:lnTo>
                  <a:lnTo>
                    <a:pt x="140" y="410"/>
                  </a:lnTo>
                  <a:lnTo>
                    <a:pt x="140" y="410"/>
                  </a:lnTo>
                  <a:lnTo>
                    <a:pt x="138" y="412"/>
                  </a:lnTo>
                  <a:lnTo>
                    <a:pt x="138" y="416"/>
                  </a:lnTo>
                  <a:lnTo>
                    <a:pt x="140" y="418"/>
                  </a:lnTo>
                  <a:lnTo>
                    <a:pt x="142" y="420"/>
                  </a:lnTo>
                  <a:lnTo>
                    <a:pt x="144" y="422"/>
                  </a:lnTo>
                  <a:lnTo>
                    <a:pt x="144" y="424"/>
                  </a:lnTo>
                  <a:lnTo>
                    <a:pt x="144" y="426"/>
                  </a:lnTo>
                  <a:lnTo>
                    <a:pt x="142" y="428"/>
                  </a:lnTo>
                  <a:lnTo>
                    <a:pt x="138" y="430"/>
                  </a:lnTo>
                  <a:lnTo>
                    <a:pt x="136" y="434"/>
                  </a:lnTo>
                  <a:lnTo>
                    <a:pt x="134" y="436"/>
                  </a:lnTo>
                  <a:lnTo>
                    <a:pt x="132" y="438"/>
                  </a:lnTo>
                  <a:lnTo>
                    <a:pt x="132" y="440"/>
                  </a:lnTo>
                  <a:lnTo>
                    <a:pt x="134" y="440"/>
                  </a:lnTo>
                  <a:lnTo>
                    <a:pt x="138" y="440"/>
                  </a:lnTo>
                  <a:lnTo>
                    <a:pt x="142" y="440"/>
                  </a:lnTo>
                  <a:lnTo>
                    <a:pt x="146" y="438"/>
                  </a:lnTo>
                  <a:lnTo>
                    <a:pt x="146" y="436"/>
                  </a:lnTo>
                  <a:lnTo>
                    <a:pt x="148" y="434"/>
                  </a:lnTo>
                  <a:lnTo>
                    <a:pt x="150" y="430"/>
                  </a:lnTo>
                  <a:lnTo>
                    <a:pt x="152" y="426"/>
                  </a:lnTo>
                  <a:lnTo>
                    <a:pt x="154" y="424"/>
                  </a:lnTo>
                  <a:lnTo>
                    <a:pt x="156" y="424"/>
                  </a:lnTo>
                  <a:lnTo>
                    <a:pt x="158" y="426"/>
                  </a:lnTo>
                  <a:lnTo>
                    <a:pt x="160" y="430"/>
                  </a:lnTo>
                  <a:lnTo>
                    <a:pt x="162" y="434"/>
                  </a:lnTo>
                  <a:lnTo>
                    <a:pt x="162" y="438"/>
                  </a:lnTo>
                  <a:lnTo>
                    <a:pt x="164" y="442"/>
                  </a:lnTo>
                  <a:lnTo>
                    <a:pt x="164" y="446"/>
                  </a:lnTo>
                  <a:lnTo>
                    <a:pt x="166" y="448"/>
                  </a:lnTo>
                  <a:lnTo>
                    <a:pt x="168" y="450"/>
                  </a:lnTo>
                  <a:lnTo>
                    <a:pt x="172" y="450"/>
                  </a:lnTo>
                  <a:lnTo>
                    <a:pt x="176" y="452"/>
                  </a:lnTo>
                  <a:lnTo>
                    <a:pt x="178" y="456"/>
                  </a:lnTo>
                  <a:lnTo>
                    <a:pt x="178" y="460"/>
                  </a:lnTo>
                  <a:lnTo>
                    <a:pt x="178" y="464"/>
                  </a:lnTo>
                  <a:lnTo>
                    <a:pt x="178" y="464"/>
                  </a:lnTo>
                  <a:lnTo>
                    <a:pt x="174" y="464"/>
                  </a:lnTo>
                  <a:lnTo>
                    <a:pt x="170" y="462"/>
                  </a:lnTo>
                  <a:lnTo>
                    <a:pt x="166" y="458"/>
                  </a:lnTo>
                  <a:lnTo>
                    <a:pt x="162" y="456"/>
                  </a:lnTo>
                  <a:lnTo>
                    <a:pt x="156" y="454"/>
                  </a:lnTo>
                  <a:lnTo>
                    <a:pt x="152" y="454"/>
                  </a:lnTo>
                  <a:lnTo>
                    <a:pt x="148" y="454"/>
                  </a:lnTo>
                  <a:lnTo>
                    <a:pt x="148" y="456"/>
                  </a:lnTo>
                  <a:lnTo>
                    <a:pt x="148" y="456"/>
                  </a:lnTo>
                  <a:lnTo>
                    <a:pt x="148" y="458"/>
                  </a:lnTo>
                  <a:lnTo>
                    <a:pt x="150" y="460"/>
                  </a:lnTo>
                  <a:lnTo>
                    <a:pt x="152" y="464"/>
                  </a:lnTo>
                  <a:lnTo>
                    <a:pt x="156" y="466"/>
                  </a:lnTo>
                  <a:lnTo>
                    <a:pt x="162" y="468"/>
                  </a:lnTo>
                  <a:lnTo>
                    <a:pt x="166" y="470"/>
                  </a:lnTo>
                  <a:lnTo>
                    <a:pt x="170" y="470"/>
                  </a:lnTo>
                  <a:lnTo>
                    <a:pt x="172" y="472"/>
                  </a:lnTo>
                  <a:lnTo>
                    <a:pt x="174" y="474"/>
                  </a:lnTo>
                  <a:lnTo>
                    <a:pt x="176" y="476"/>
                  </a:lnTo>
                  <a:lnTo>
                    <a:pt x="176" y="480"/>
                  </a:lnTo>
                  <a:lnTo>
                    <a:pt x="176" y="484"/>
                  </a:lnTo>
                  <a:lnTo>
                    <a:pt x="172" y="490"/>
                  </a:lnTo>
                  <a:lnTo>
                    <a:pt x="168" y="494"/>
                  </a:lnTo>
                  <a:lnTo>
                    <a:pt x="166" y="498"/>
                  </a:lnTo>
                  <a:lnTo>
                    <a:pt x="162" y="500"/>
                  </a:lnTo>
                  <a:lnTo>
                    <a:pt x="160" y="502"/>
                  </a:lnTo>
                  <a:lnTo>
                    <a:pt x="158" y="502"/>
                  </a:lnTo>
                  <a:lnTo>
                    <a:pt x="156" y="504"/>
                  </a:lnTo>
                  <a:lnTo>
                    <a:pt x="158" y="506"/>
                  </a:lnTo>
                  <a:lnTo>
                    <a:pt x="158" y="508"/>
                  </a:lnTo>
                  <a:lnTo>
                    <a:pt x="160" y="508"/>
                  </a:lnTo>
                  <a:lnTo>
                    <a:pt x="162" y="508"/>
                  </a:lnTo>
                  <a:lnTo>
                    <a:pt x="156" y="514"/>
                  </a:lnTo>
                  <a:lnTo>
                    <a:pt x="148" y="526"/>
                  </a:lnTo>
                  <a:lnTo>
                    <a:pt x="148" y="526"/>
                  </a:lnTo>
                  <a:lnTo>
                    <a:pt x="150" y="528"/>
                  </a:lnTo>
                  <a:lnTo>
                    <a:pt x="150" y="532"/>
                  </a:lnTo>
                  <a:lnTo>
                    <a:pt x="152" y="538"/>
                  </a:lnTo>
                  <a:lnTo>
                    <a:pt x="152" y="544"/>
                  </a:lnTo>
                  <a:lnTo>
                    <a:pt x="154" y="550"/>
                  </a:lnTo>
                  <a:lnTo>
                    <a:pt x="154" y="558"/>
                  </a:lnTo>
                  <a:lnTo>
                    <a:pt x="156" y="566"/>
                  </a:lnTo>
                  <a:lnTo>
                    <a:pt x="158" y="572"/>
                  </a:lnTo>
                  <a:lnTo>
                    <a:pt x="160" y="578"/>
                  </a:lnTo>
                  <a:lnTo>
                    <a:pt x="162" y="584"/>
                  </a:lnTo>
                  <a:lnTo>
                    <a:pt x="164" y="588"/>
                  </a:lnTo>
                  <a:lnTo>
                    <a:pt x="166" y="594"/>
                  </a:lnTo>
                  <a:lnTo>
                    <a:pt x="166" y="598"/>
                  </a:lnTo>
                  <a:lnTo>
                    <a:pt x="166" y="600"/>
                  </a:lnTo>
                  <a:lnTo>
                    <a:pt x="178" y="620"/>
                  </a:lnTo>
                  <a:lnTo>
                    <a:pt x="180" y="620"/>
                  </a:lnTo>
                  <a:lnTo>
                    <a:pt x="180" y="624"/>
                  </a:lnTo>
                  <a:lnTo>
                    <a:pt x="180" y="628"/>
                  </a:lnTo>
                  <a:lnTo>
                    <a:pt x="182" y="634"/>
                  </a:lnTo>
                  <a:lnTo>
                    <a:pt x="184" y="638"/>
                  </a:lnTo>
                  <a:lnTo>
                    <a:pt x="184" y="642"/>
                  </a:lnTo>
                  <a:lnTo>
                    <a:pt x="186" y="644"/>
                  </a:lnTo>
                  <a:lnTo>
                    <a:pt x="190" y="646"/>
                  </a:lnTo>
                  <a:lnTo>
                    <a:pt x="194" y="646"/>
                  </a:lnTo>
                  <a:lnTo>
                    <a:pt x="202" y="646"/>
                  </a:lnTo>
                  <a:lnTo>
                    <a:pt x="208" y="644"/>
                  </a:lnTo>
                  <a:lnTo>
                    <a:pt x="212" y="642"/>
                  </a:lnTo>
                  <a:lnTo>
                    <a:pt x="214" y="642"/>
                  </a:lnTo>
                  <a:lnTo>
                    <a:pt x="216" y="640"/>
                  </a:lnTo>
                  <a:lnTo>
                    <a:pt x="218" y="640"/>
                  </a:lnTo>
                  <a:lnTo>
                    <a:pt x="220" y="640"/>
                  </a:lnTo>
                  <a:lnTo>
                    <a:pt x="220" y="642"/>
                  </a:lnTo>
                  <a:lnTo>
                    <a:pt x="218" y="644"/>
                  </a:lnTo>
                  <a:lnTo>
                    <a:pt x="216" y="646"/>
                  </a:lnTo>
                  <a:lnTo>
                    <a:pt x="214" y="648"/>
                  </a:lnTo>
                  <a:lnTo>
                    <a:pt x="212" y="650"/>
                  </a:lnTo>
                  <a:lnTo>
                    <a:pt x="210" y="650"/>
                  </a:lnTo>
                  <a:lnTo>
                    <a:pt x="212" y="652"/>
                  </a:lnTo>
                  <a:lnTo>
                    <a:pt x="214" y="654"/>
                  </a:lnTo>
                  <a:lnTo>
                    <a:pt x="218" y="656"/>
                  </a:lnTo>
                  <a:lnTo>
                    <a:pt x="222" y="656"/>
                  </a:lnTo>
                  <a:lnTo>
                    <a:pt x="226" y="658"/>
                  </a:lnTo>
                  <a:lnTo>
                    <a:pt x="228" y="658"/>
                  </a:lnTo>
                  <a:lnTo>
                    <a:pt x="232" y="658"/>
                  </a:lnTo>
                  <a:lnTo>
                    <a:pt x="234" y="656"/>
                  </a:lnTo>
                  <a:lnTo>
                    <a:pt x="234" y="652"/>
                  </a:lnTo>
                  <a:lnTo>
                    <a:pt x="234" y="644"/>
                  </a:lnTo>
                  <a:lnTo>
                    <a:pt x="234" y="638"/>
                  </a:lnTo>
                  <a:lnTo>
                    <a:pt x="236" y="632"/>
                  </a:lnTo>
                  <a:lnTo>
                    <a:pt x="238" y="630"/>
                  </a:lnTo>
                  <a:lnTo>
                    <a:pt x="240" y="626"/>
                  </a:lnTo>
                  <a:lnTo>
                    <a:pt x="240" y="622"/>
                  </a:lnTo>
                  <a:lnTo>
                    <a:pt x="240" y="618"/>
                  </a:lnTo>
                  <a:lnTo>
                    <a:pt x="238" y="616"/>
                  </a:lnTo>
                  <a:lnTo>
                    <a:pt x="238" y="614"/>
                  </a:lnTo>
                  <a:lnTo>
                    <a:pt x="238" y="612"/>
                  </a:lnTo>
                  <a:lnTo>
                    <a:pt x="242" y="610"/>
                  </a:lnTo>
                  <a:lnTo>
                    <a:pt x="244" y="608"/>
                  </a:lnTo>
                  <a:lnTo>
                    <a:pt x="246" y="608"/>
                  </a:lnTo>
                  <a:lnTo>
                    <a:pt x="246" y="606"/>
                  </a:lnTo>
                  <a:lnTo>
                    <a:pt x="250" y="590"/>
                  </a:lnTo>
                  <a:lnTo>
                    <a:pt x="252" y="576"/>
                  </a:lnTo>
                  <a:lnTo>
                    <a:pt x="252" y="574"/>
                  </a:lnTo>
                  <a:lnTo>
                    <a:pt x="252" y="572"/>
                  </a:lnTo>
                  <a:lnTo>
                    <a:pt x="250" y="570"/>
                  </a:lnTo>
                  <a:lnTo>
                    <a:pt x="252" y="566"/>
                  </a:lnTo>
                  <a:lnTo>
                    <a:pt x="254" y="566"/>
                  </a:lnTo>
                  <a:lnTo>
                    <a:pt x="258" y="564"/>
                  </a:lnTo>
                  <a:lnTo>
                    <a:pt x="260" y="564"/>
                  </a:lnTo>
                  <a:lnTo>
                    <a:pt x="260" y="566"/>
                  </a:lnTo>
                  <a:lnTo>
                    <a:pt x="260" y="566"/>
                  </a:lnTo>
                  <a:lnTo>
                    <a:pt x="262" y="566"/>
                  </a:lnTo>
                  <a:lnTo>
                    <a:pt x="266" y="566"/>
                  </a:lnTo>
                  <a:lnTo>
                    <a:pt x="268" y="564"/>
                  </a:lnTo>
                  <a:lnTo>
                    <a:pt x="270" y="562"/>
                  </a:lnTo>
                  <a:lnTo>
                    <a:pt x="272" y="560"/>
                  </a:lnTo>
                  <a:lnTo>
                    <a:pt x="276" y="558"/>
                  </a:lnTo>
                  <a:lnTo>
                    <a:pt x="280" y="556"/>
                  </a:lnTo>
                  <a:lnTo>
                    <a:pt x="282" y="556"/>
                  </a:lnTo>
                  <a:lnTo>
                    <a:pt x="284" y="556"/>
                  </a:lnTo>
                  <a:lnTo>
                    <a:pt x="286" y="552"/>
                  </a:lnTo>
                  <a:lnTo>
                    <a:pt x="292" y="544"/>
                  </a:lnTo>
                  <a:lnTo>
                    <a:pt x="302" y="534"/>
                  </a:lnTo>
                  <a:lnTo>
                    <a:pt x="310" y="526"/>
                  </a:lnTo>
                  <a:lnTo>
                    <a:pt x="318" y="518"/>
                  </a:lnTo>
                  <a:lnTo>
                    <a:pt x="322" y="516"/>
                  </a:lnTo>
                  <a:lnTo>
                    <a:pt x="324" y="518"/>
                  </a:lnTo>
                  <a:lnTo>
                    <a:pt x="326" y="516"/>
                  </a:lnTo>
                  <a:lnTo>
                    <a:pt x="326" y="512"/>
                  </a:lnTo>
                  <a:lnTo>
                    <a:pt x="328" y="510"/>
                  </a:lnTo>
                  <a:lnTo>
                    <a:pt x="330" y="506"/>
                  </a:lnTo>
                  <a:lnTo>
                    <a:pt x="330" y="504"/>
                  </a:lnTo>
                  <a:lnTo>
                    <a:pt x="332" y="502"/>
                  </a:lnTo>
                  <a:lnTo>
                    <a:pt x="334" y="500"/>
                  </a:lnTo>
                  <a:lnTo>
                    <a:pt x="336" y="498"/>
                  </a:lnTo>
                  <a:lnTo>
                    <a:pt x="338" y="498"/>
                  </a:lnTo>
                  <a:lnTo>
                    <a:pt x="340" y="500"/>
                  </a:lnTo>
                  <a:lnTo>
                    <a:pt x="342" y="504"/>
                  </a:lnTo>
                  <a:lnTo>
                    <a:pt x="346" y="504"/>
                  </a:lnTo>
                  <a:lnTo>
                    <a:pt x="348" y="504"/>
                  </a:lnTo>
                  <a:lnTo>
                    <a:pt x="348" y="500"/>
                  </a:lnTo>
                  <a:lnTo>
                    <a:pt x="350" y="498"/>
                  </a:lnTo>
                  <a:lnTo>
                    <a:pt x="352" y="498"/>
                  </a:lnTo>
                  <a:lnTo>
                    <a:pt x="356" y="498"/>
                  </a:lnTo>
                  <a:lnTo>
                    <a:pt x="358" y="498"/>
                  </a:lnTo>
                  <a:lnTo>
                    <a:pt x="358" y="498"/>
                  </a:lnTo>
                  <a:lnTo>
                    <a:pt x="358" y="498"/>
                  </a:lnTo>
                  <a:lnTo>
                    <a:pt x="360" y="496"/>
                  </a:lnTo>
                  <a:lnTo>
                    <a:pt x="364" y="494"/>
                  </a:lnTo>
                  <a:lnTo>
                    <a:pt x="366" y="490"/>
                  </a:lnTo>
                  <a:lnTo>
                    <a:pt x="370" y="488"/>
                  </a:lnTo>
                  <a:lnTo>
                    <a:pt x="372" y="486"/>
                  </a:lnTo>
                  <a:lnTo>
                    <a:pt x="374" y="484"/>
                  </a:lnTo>
                  <a:lnTo>
                    <a:pt x="380" y="480"/>
                  </a:lnTo>
                  <a:lnTo>
                    <a:pt x="384" y="478"/>
                  </a:lnTo>
                  <a:lnTo>
                    <a:pt x="386" y="476"/>
                  </a:lnTo>
                  <a:lnTo>
                    <a:pt x="390" y="474"/>
                  </a:lnTo>
                  <a:lnTo>
                    <a:pt x="390" y="472"/>
                  </a:lnTo>
                  <a:lnTo>
                    <a:pt x="390" y="470"/>
                  </a:lnTo>
                  <a:lnTo>
                    <a:pt x="388" y="468"/>
                  </a:lnTo>
                  <a:lnTo>
                    <a:pt x="386" y="466"/>
                  </a:lnTo>
                  <a:lnTo>
                    <a:pt x="382" y="464"/>
                  </a:lnTo>
                  <a:lnTo>
                    <a:pt x="378" y="464"/>
                  </a:lnTo>
                  <a:lnTo>
                    <a:pt x="372" y="464"/>
                  </a:lnTo>
                  <a:lnTo>
                    <a:pt x="368" y="464"/>
                  </a:lnTo>
                  <a:lnTo>
                    <a:pt x="364" y="464"/>
                  </a:lnTo>
                  <a:lnTo>
                    <a:pt x="362" y="464"/>
                  </a:lnTo>
                  <a:lnTo>
                    <a:pt x="362" y="466"/>
                  </a:lnTo>
                  <a:lnTo>
                    <a:pt x="360" y="468"/>
                  </a:lnTo>
                  <a:lnTo>
                    <a:pt x="358" y="470"/>
                  </a:lnTo>
                  <a:lnTo>
                    <a:pt x="354" y="472"/>
                  </a:lnTo>
                  <a:lnTo>
                    <a:pt x="348" y="474"/>
                  </a:lnTo>
                  <a:lnTo>
                    <a:pt x="344" y="474"/>
                  </a:lnTo>
                  <a:lnTo>
                    <a:pt x="340" y="474"/>
                  </a:lnTo>
                  <a:lnTo>
                    <a:pt x="338" y="472"/>
                  </a:lnTo>
                  <a:lnTo>
                    <a:pt x="334" y="472"/>
                  </a:lnTo>
                  <a:lnTo>
                    <a:pt x="334" y="472"/>
                  </a:lnTo>
                  <a:lnTo>
                    <a:pt x="334" y="472"/>
                  </a:lnTo>
                  <a:lnTo>
                    <a:pt x="334" y="470"/>
                  </a:lnTo>
                  <a:lnTo>
                    <a:pt x="334" y="468"/>
                  </a:lnTo>
                  <a:lnTo>
                    <a:pt x="334" y="466"/>
                  </a:lnTo>
                  <a:lnTo>
                    <a:pt x="334" y="466"/>
                  </a:lnTo>
                  <a:lnTo>
                    <a:pt x="336" y="466"/>
                  </a:lnTo>
                  <a:lnTo>
                    <a:pt x="340" y="466"/>
                  </a:lnTo>
                  <a:lnTo>
                    <a:pt x="344" y="468"/>
                  </a:lnTo>
                  <a:lnTo>
                    <a:pt x="346" y="468"/>
                  </a:lnTo>
                  <a:lnTo>
                    <a:pt x="348" y="468"/>
                  </a:lnTo>
                  <a:lnTo>
                    <a:pt x="358" y="462"/>
                  </a:lnTo>
                  <a:lnTo>
                    <a:pt x="364" y="450"/>
                  </a:lnTo>
                  <a:lnTo>
                    <a:pt x="356" y="448"/>
                  </a:lnTo>
                  <a:lnTo>
                    <a:pt x="358" y="448"/>
                  </a:lnTo>
                  <a:lnTo>
                    <a:pt x="360" y="446"/>
                  </a:lnTo>
                  <a:lnTo>
                    <a:pt x="362" y="444"/>
                  </a:lnTo>
                  <a:lnTo>
                    <a:pt x="362" y="442"/>
                  </a:lnTo>
                  <a:lnTo>
                    <a:pt x="360" y="438"/>
                  </a:lnTo>
                  <a:lnTo>
                    <a:pt x="360" y="438"/>
                  </a:lnTo>
                  <a:lnTo>
                    <a:pt x="358" y="438"/>
                  </a:lnTo>
                  <a:lnTo>
                    <a:pt x="356" y="436"/>
                  </a:lnTo>
                  <a:lnTo>
                    <a:pt x="356" y="434"/>
                  </a:lnTo>
                  <a:lnTo>
                    <a:pt x="356" y="432"/>
                  </a:lnTo>
                  <a:lnTo>
                    <a:pt x="356" y="430"/>
                  </a:lnTo>
                  <a:lnTo>
                    <a:pt x="358" y="430"/>
                  </a:lnTo>
                  <a:lnTo>
                    <a:pt x="362" y="428"/>
                  </a:lnTo>
                  <a:lnTo>
                    <a:pt x="366" y="428"/>
                  </a:lnTo>
                  <a:lnTo>
                    <a:pt x="366" y="430"/>
                  </a:lnTo>
                  <a:lnTo>
                    <a:pt x="368" y="432"/>
                  </a:lnTo>
                  <a:lnTo>
                    <a:pt x="370" y="436"/>
                  </a:lnTo>
                  <a:lnTo>
                    <a:pt x="372" y="442"/>
                  </a:lnTo>
                  <a:lnTo>
                    <a:pt x="374" y="448"/>
                  </a:lnTo>
                  <a:lnTo>
                    <a:pt x="378" y="452"/>
                  </a:lnTo>
                  <a:lnTo>
                    <a:pt x="378" y="456"/>
                  </a:lnTo>
                  <a:lnTo>
                    <a:pt x="380" y="456"/>
                  </a:lnTo>
                  <a:lnTo>
                    <a:pt x="396" y="458"/>
                  </a:lnTo>
                  <a:lnTo>
                    <a:pt x="394" y="434"/>
                  </a:lnTo>
                  <a:lnTo>
                    <a:pt x="394" y="434"/>
                  </a:lnTo>
                  <a:lnTo>
                    <a:pt x="394" y="432"/>
                  </a:lnTo>
                  <a:lnTo>
                    <a:pt x="392" y="428"/>
                  </a:lnTo>
                  <a:lnTo>
                    <a:pt x="390" y="426"/>
                  </a:lnTo>
                  <a:lnTo>
                    <a:pt x="386" y="422"/>
                  </a:lnTo>
                  <a:lnTo>
                    <a:pt x="384" y="420"/>
                  </a:lnTo>
                  <a:lnTo>
                    <a:pt x="382" y="418"/>
                  </a:lnTo>
                  <a:lnTo>
                    <a:pt x="380" y="414"/>
                  </a:lnTo>
                  <a:lnTo>
                    <a:pt x="380" y="412"/>
                  </a:lnTo>
                  <a:lnTo>
                    <a:pt x="380" y="412"/>
                  </a:lnTo>
                  <a:lnTo>
                    <a:pt x="386" y="412"/>
                  </a:lnTo>
                  <a:lnTo>
                    <a:pt x="386" y="396"/>
                  </a:lnTo>
                  <a:lnTo>
                    <a:pt x="386" y="394"/>
                  </a:lnTo>
                  <a:lnTo>
                    <a:pt x="384" y="394"/>
                  </a:lnTo>
                  <a:lnTo>
                    <a:pt x="384" y="392"/>
                  </a:lnTo>
                  <a:lnTo>
                    <a:pt x="382" y="388"/>
                  </a:lnTo>
                  <a:lnTo>
                    <a:pt x="382" y="386"/>
                  </a:lnTo>
                  <a:lnTo>
                    <a:pt x="382" y="384"/>
                  </a:lnTo>
                  <a:lnTo>
                    <a:pt x="386" y="384"/>
                  </a:lnTo>
                  <a:lnTo>
                    <a:pt x="392" y="382"/>
                  </a:lnTo>
                  <a:lnTo>
                    <a:pt x="396" y="382"/>
                  </a:lnTo>
                  <a:lnTo>
                    <a:pt x="396" y="382"/>
                  </a:lnTo>
                  <a:lnTo>
                    <a:pt x="398" y="380"/>
                  </a:lnTo>
                  <a:lnTo>
                    <a:pt x="400" y="378"/>
                  </a:lnTo>
                  <a:lnTo>
                    <a:pt x="402" y="376"/>
                  </a:lnTo>
                  <a:lnTo>
                    <a:pt x="402" y="374"/>
                  </a:lnTo>
                  <a:lnTo>
                    <a:pt x="402" y="370"/>
                  </a:lnTo>
                  <a:lnTo>
                    <a:pt x="410" y="364"/>
                  </a:lnTo>
                  <a:lnTo>
                    <a:pt x="420" y="350"/>
                  </a:lnTo>
                  <a:lnTo>
                    <a:pt x="426" y="340"/>
                  </a:lnTo>
                  <a:lnTo>
                    <a:pt x="426" y="340"/>
                  </a:lnTo>
                  <a:lnTo>
                    <a:pt x="424" y="336"/>
                  </a:lnTo>
                  <a:lnTo>
                    <a:pt x="424" y="332"/>
                  </a:lnTo>
                  <a:lnTo>
                    <a:pt x="422" y="328"/>
                  </a:lnTo>
                  <a:lnTo>
                    <a:pt x="418" y="324"/>
                  </a:lnTo>
                  <a:lnTo>
                    <a:pt x="414" y="324"/>
                  </a:lnTo>
                  <a:lnTo>
                    <a:pt x="414" y="322"/>
                  </a:lnTo>
                  <a:lnTo>
                    <a:pt x="414" y="320"/>
                  </a:lnTo>
                  <a:lnTo>
                    <a:pt x="412" y="316"/>
                  </a:lnTo>
                  <a:lnTo>
                    <a:pt x="412" y="314"/>
                  </a:lnTo>
                  <a:lnTo>
                    <a:pt x="408" y="310"/>
                  </a:lnTo>
                  <a:lnTo>
                    <a:pt x="406" y="308"/>
                  </a:lnTo>
                  <a:lnTo>
                    <a:pt x="400" y="308"/>
                  </a:lnTo>
                  <a:lnTo>
                    <a:pt x="394" y="308"/>
                  </a:lnTo>
                  <a:lnTo>
                    <a:pt x="388" y="310"/>
                  </a:lnTo>
                  <a:lnTo>
                    <a:pt x="384" y="310"/>
                  </a:lnTo>
                  <a:lnTo>
                    <a:pt x="382" y="310"/>
                  </a:lnTo>
                  <a:lnTo>
                    <a:pt x="382" y="310"/>
                  </a:lnTo>
                  <a:lnTo>
                    <a:pt x="382" y="308"/>
                  </a:lnTo>
                  <a:lnTo>
                    <a:pt x="382" y="306"/>
                  </a:lnTo>
                  <a:lnTo>
                    <a:pt x="382" y="300"/>
                  </a:lnTo>
                  <a:lnTo>
                    <a:pt x="382" y="298"/>
                  </a:lnTo>
                  <a:lnTo>
                    <a:pt x="382" y="292"/>
                  </a:lnTo>
                  <a:lnTo>
                    <a:pt x="382" y="286"/>
                  </a:lnTo>
                  <a:lnTo>
                    <a:pt x="382" y="280"/>
                  </a:lnTo>
                  <a:lnTo>
                    <a:pt x="382" y="276"/>
                  </a:lnTo>
                  <a:lnTo>
                    <a:pt x="380" y="272"/>
                  </a:lnTo>
                  <a:lnTo>
                    <a:pt x="380" y="270"/>
                  </a:lnTo>
                  <a:lnTo>
                    <a:pt x="380" y="270"/>
                  </a:lnTo>
                  <a:lnTo>
                    <a:pt x="378" y="268"/>
                  </a:lnTo>
                  <a:lnTo>
                    <a:pt x="374" y="266"/>
                  </a:lnTo>
                  <a:lnTo>
                    <a:pt x="372" y="264"/>
                  </a:lnTo>
                  <a:lnTo>
                    <a:pt x="370" y="260"/>
                  </a:lnTo>
                  <a:lnTo>
                    <a:pt x="370" y="258"/>
                  </a:lnTo>
                  <a:lnTo>
                    <a:pt x="374" y="256"/>
                  </a:lnTo>
                  <a:lnTo>
                    <a:pt x="374" y="254"/>
                  </a:lnTo>
                  <a:lnTo>
                    <a:pt x="376" y="250"/>
                  </a:lnTo>
                  <a:lnTo>
                    <a:pt x="378" y="242"/>
                  </a:lnTo>
                  <a:lnTo>
                    <a:pt x="380" y="230"/>
                  </a:lnTo>
                  <a:lnTo>
                    <a:pt x="380" y="210"/>
                  </a:lnTo>
                  <a:lnTo>
                    <a:pt x="378" y="188"/>
                  </a:lnTo>
                  <a:lnTo>
                    <a:pt x="378" y="186"/>
                  </a:lnTo>
                  <a:lnTo>
                    <a:pt x="380" y="184"/>
                  </a:lnTo>
                  <a:lnTo>
                    <a:pt x="380" y="180"/>
                  </a:lnTo>
                  <a:lnTo>
                    <a:pt x="382" y="176"/>
                  </a:lnTo>
                  <a:lnTo>
                    <a:pt x="384" y="174"/>
                  </a:lnTo>
                  <a:lnTo>
                    <a:pt x="388" y="172"/>
                  </a:lnTo>
                  <a:lnTo>
                    <a:pt x="392" y="172"/>
                  </a:lnTo>
                  <a:lnTo>
                    <a:pt x="392" y="172"/>
                  </a:lnTo>
                  <a:lnTo>
                    <a:pt x="394" y="174"/>
                  </a:lnTo>
                  <a:lnTo>
                    <a:pt x="396" y="174"/>
                  </a:lnTo>
                  <a:lnTo>
                    <a:pt x="400" y="174"/>
                  </a:lnTo>
                  <a:lnTo>
                    <a:pt x="402" y="174"/>
                  </a:lnTo>
                  <a:lnTo>
                    <a:pt x="406" y="170"/>
                  </a:lnTo>
                  <a:lnTo>
                    <a:pt x="408" y="166"/>
                  </a:lnTo>
                  <a:lnTo>
                    <a:pt x="408" y="162"/>
                  </a:lnTo>
                  <a:lnTo>
                    <a:pt x="408" y="158"/>
                  </a:lnTo>
                  <a:lnTo>
                    <a:pt x="408" y="154"/>
                  </a:lnTo>
                  <a:lnTo>
                    <a:pt x="408" y="150"/>
                  </a:lnTo>
                  <a:lnTo>
                    <a:pt x="408" y="146"/>
                  </a:lnTo>
                  <a:lnTo>
                    <a:pt x="412" y="144"/>
                  </a:lnTo>
                  <a:lnTo>
                    <a:pt x="414" y="140"/>
                  </a:lnTo>
                  <a:lnTo>
                    <a:pt x="416" y="138"/>
                  </a:lnTo>
                  <a:lnTo>
                    <a:pt x="414" y="138"/>
                  </a:lnTo>
                  <a:lnTo>
                    <a:pt x="410" y="138"/>
                  </a:lnTo>
                  <a:lnTo>
                    <a:pt x="406" y="138"/>
                  </a:lnTo>
                  <a:lnTo>
                    <a:pt x="402" y="140"/>
                  </a:lnTo>
                  <a:lnTo>
                    <a:pt x="400" y="140"/>
                  </a:lnTo>
                  <a:lnTo>
                    <a:pt x="398" y="140"/>
                  </a:lnTo>
                  <a:lnTo>
                    <a:pt x="396" y="138"/>
                  </a:lnTo>
                  <a:lnTo>
                    <a:pt x="398" y="136"/>
                  </a:lnTo>
                  <a:lnTo>
                    <a:pt x="404" y="134"/>
                  </a:lnTo>
                  <a:lnTo>
                    <a:pt x="410" y="130"/>
                  </a:lnTo>
                  <a:lnTo>
                    <a:pt x="416" y="128"/>
                  </a:lnTo>
                  <a:lnTo>
                    <a:pt x="422" y="124"/>
                  </a:lnTo>
                  <a:lnTo>
                    <a:pt x="426" y="120"/>
                  </a:lnTo>
                  <a:lnTo>
                    <a:pt x="430" y="114"/>
                  </a:lnTo>
                  <a:lnTo>
                    <a:pt x="434" y="108"/>
                  </a:lnTo>
                  <a:lnTo>
                    <a:pt x="436" y="102"/>
                  </a:lnTo>
                  <a:lnTo>
                    <a:pt x="436" y="98"/>
                  </a:lnTo>
                  <a:lnTo>
                    <a:pt x="436" y="94"/>
                  </a:lnTo>
                  <a:lnTo>
                    <a:pt x="436" y="92"/>
                  </a:lnTo>
                  <a:lnTo>
                    <a:pt x="436" y="90"/>
                  </a:lnTo>
                  <a:lnTo>
                    <a:pt x="436" y="86"/>
                  </a:lnTo>
                  <a:lnTo>
                    <a:pt x="440" y="84"/>
                  </a:lnTo>
                  <a:lnTo>
                    <a:pt x="422" y="72"/>
                  </a:lnTo>
                  <a:lnTo>
                    <a:pt x="422" y="74"/>
                  </a:lnTo>
                  <a:lnTo>
                    <a:pt x="422" y="76"/>
                  </a:lnTo>
                  <a:lnTo>
                    <a:pt x="420" y="78"/>
                  </a:lnTo>
                  <a:lnTo>
                    <a:pt x="418" y="80"/>
                  </a:lnTo>
                  <a:lnTo>
                    <a:pt x="416" y="82"/>
                  </a:lnTo>
                  <a:lnTo>
                    <a:pt x="414" y="78"/>
                  </a:lnTo>
                  <a:lnTo>
                    <a:pt x="412" y="76"/>
                  </a:lnTo>
                  <a:lnTo>
                    <a:pt x="410" y="74"/>
                  </a:lnTo>
                  <a:lnTo>
                    <a:pt x="408" y="74"/>
                  </a:lnTo>
                  <a:lnTo>
                    <a:pt x="406" y="76"/>
                  </a:lnTo>
                  <a:lnTo>
                    <a:pt x="406" y="78"/>
                  </a:lnTo>
                  <a:lnTo>
                    <a:pt x="406" y="82"/>
                  </a:lnTo>
                  <a:lnTo>
                    <a:pt x="408" y="84"/>
                  </a:lnTo>
                  <a:lnTo>
                    <a:pt x="408" y="84"/>
                  </a:lnTo>
                  <a:lnTo>
                    <a:pt x="410" y="86"/>
                  </a:lnTo>
                  <a:lnTo>
                    <a:pt x="410" y="86"/>
                  </a:lnTo>
                  <a:lnTo>
                    <a:pt x="410" y="88"/>
                  </a:lnTo>
                  <a:lnTo>
                    <a:pt x="408" y="92"/>
                  </a:lnTo>
                  <a:lnTo>
                    <a:pt x="406" y="98"/>
                  </a:lnTo>
                  <a:lnTo>
                    <a:pt x="398" y="108"/>
                  </a:lnTo>
                  <a:lnTo>
                    <a:pt x="386" y="118"/>
                  </a:lnTo>
                  <a:lnTo>
                    <a:pt x="372" y="128"/>
                  </a:lnTo>
                  <a:lnTo>
                    <a:pt x="362" y="136"/>
                  </a:lnTo>
                  <a:lnTo>
                    <a:pt x="354" y="140"/>
                  </a:lnTo>
                  <a:lnTo>
                    <a:pt x="356" y="138"/>
                  </a:lnTo>
                  <a:lnTo>
                    <a:pt x="362" y="130"/>
                  </a:lnTo>
                  <a:lnTo>
                    <a:pt x="370" y="120"/>
                  </a:lnTo>
                  <a:lnTo>
                    <a:pt x="378" y="110"/>
                  </a:lnTo>
                  <a:lnTo>
                    <a:pt x="382" y="100"/>
                  </a:lnTo>
                  <a:lnTo>
                    <a:pt x="388" y="88"/>
                  </a:lnTo>
                  <a:lnTo>
                    <a:pt x="398" y="66"/>
                  </a:lnTo>
                  <a:lnTo>
                    <a:pt x="398" y="66"/>
                  </a:lnTo>
                  <a:lnTo>
                    <a:pt x="396" y="64"/>
                  </a:lnTo>
                  <a:lnTo>
                    <a:pt x="394" y="64"/>
                  </a:lnTo>
                  <a:lnTo>
                    <a:pt x="390" y="62"/>
                  </a:lnTo>
                  <a:lnTo>
                    <a:pt x="386" y="64"/>
                  </a:lnTo>
                  <a:lnTo>
                    <a:pt x="382" y="64"/>
                  </a:lnTo>
                  <a:lnTo>
                    <a:pt x="376" y="68"/>
                  </a:lnTo>
                  <a:lnTo>
                    <a:pt x="376" y="70"/>
                  </a:lnTo>
                  <a:lnTo>
                    <a:pt x="374" y="72"/>
                  </a:lnTo>
                  <a:lnTo>
                    <a:pt x="372" y="74"/>
                  </a:lnTo>
                  <a:lnTo>
                    <a:pt x="368" y="78"/>
                  </a:lnTo>
                  <a:lnTo>
                    <a:pt x="366" y="80"/>
                  </a:lnTo>
                  <a:lnTo>
                    <a:pt x="362" y="82"/>
                  </a:lnTo>
                  <a:lnTo>
                    <a:pt x="358" y="84"/>
                  </a:lnTo>
                  <a:lnTo>
                    <a:pt x="356" y="86"/>
                  </a:lnTo>
                  <a:lnTo>
                    <a:pt x="356" y="84"/>
                  </a:lnTo>
                  <a:lnTo>
                    <a:pt x="356" y="82"/>
                  </a:lnTo>
                  <a:lnTo>
                    <a:pt x="356" y="80"/>
                  </a:lnTo>
                  <a:lnTo>
                    <a:pt x="360" y="78"/>
                  </a:lnTo>
                  <a:lnTo>
                    <a:pt x="364" y="74"/>
                  </a:lnTo>
                  <a:lnTo>
                    <a:pt x="368" y="68"/>
                  </a:lnTo>
                  <a:lnTo>
                    <a:pt x="364" y="60"/>
                  </a:lnTo>
                  <a:lnTo>
                    <a:pt x="360" y="60"/>
                  </a:lnTo>
                  <a:lnTo>
                    <a:pt x="352" y="60"/>
                  </a:lnTo>
                  <a:lnTo>
                    <a:pt x="340" y="64"/>
                  </a:lnTo>
                  <a:lnTo>
                    <a:pt x="330" y="72"/>
                  </a:lnTo>
                  <a:lnTo>
                    <a:pt x="326" y="78"/>
                  </a:lnTo>
                  <a:lnTo>
                    <a:pt x="326" y="78"/>
                  </a:lnTo>
                  <a:lnTo>
                    <a:pt x="326" y="76"/>
                  </a:lnTo>
                  <a:lnTo>
                    <a:pt x="326" y="72"/>
                  </a:lnTo>
                  <a:lnTo>
                    <a:pt x="328" y="68"/>
                  </a:lnTo>
                  <a:lnTo>
                    <a:pt x="328" y="64"/>
                  </a:lnTo>
                  <a:lnTo>
                    <a:pt x="332" y="62"/>
                  </a:lnTo>
                  <a:lnTo>
                    <a:pt x="336" y="60"/>
                  </a:lnTo>
                  <a:lnTo>
                    <a:pt x="340" y="58"/>
                  </a:lnTo>
                  <a:lnTo>
                    <a:pt x="346" y="56"/>
                  </a:lnTo>
                  <a:lnTo>
                    <a:pt x="352" y="56"/>
                  </a:lnTo>
                  <a:lnTo>
                    <a:pt x="358" y="54"/>
                  </a:lnTo>
                  <a:lnTo>
                    <a:pt x="360" y="54"/>
                  </a:lnTo>
                  <a:lnTo>
                    <a:pt x="362" y="54"/>
                  </a:lnTo>
                  <a:lnTo>
                    <a:pt x="362" y="52"/>
                  </a:lnTo>
                  <a:lnTo>
                    <a:pt x="364" y="50"/>
                  </a:lnTo>
                  <a:lnTo>
                    <a:pt x="366" y="48"/>
                  </a:lnTo>
                  <a:lnTo>
                    <a:pt x="368" y="44"/>
                  </a:lnTo>
                  <a:lnTo>
                    <a:pt x="368" y="40"/>
                  </a:lnTo>
                  <a:lnTo>
                    <a:pt x="366" y="36"/>
                  </a:lnTo>
                  <a:lnTo>
                    <a:pt x="362" y="32"/>
                  </a:lnTo>
                  <a:lnTo>
                    <a:pt x="358" y="30"/>
                  </a:lnTo>
                  <a:lnTo>
                    <a:pt x="352" y="28"/>
                  </a:lnTo>
                  <a:lnTo>
                    <a:pt x="348" y="28"/>
                  </a:lnTo>
                  <a:lnTo>
                    <a:pt x="348" y="28"/>
                  </a:lnTo>
                  <a:lnTo>
                    <a:pt x="340" y="28"/>
                  </a:lnTo>
                  <a:lnTo>
                    <a:pt x="340" y="18"/>
                  </a:lnTo>
                  <a:lnTo>
                    <a:pt x="340" y="18"/>
                  </a:lnTo>
                  <a:lnTo>
                    <a:pt x="338" y="18"/>
                  </a:lnTo>
                  <a:lnTo>
                    <a:pt x="334" y="18"/>
                  </a:lnTo>
                  <a:lnTo>
                    <a:pt x="330" y="20"/>
                  </a:lnTo>
                  <a:lnTo>
                    <a:pt x="328" y="22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20" y="26"/>
                  </a:lnTo>
                  <a:lnTo>
                    <a:pt x="314" y="26"/>
                  </a:lnTo>
                  <a:lnTo>
                    <a:pt x="308" y="28"/>
                  </a:lnTo>
                  <a:lnTo>
                    <a:pt x="304" y="30"/>
                  </a:lnTo>
                  <a:lnTo>
                    <a:pt x="300" y="32"/>
                  </a:lnTo>
                  <a:lnTo>
                    <a:pt x="288" y="38"/>
                  </a:lnTo>
                  <a:lnTo>
                    <a:pt x="290" y="36"/>
                  </a:lnTo>
                  <a:lnTo>
                    <a:pt x="298" y="30"/>
                  </a:lnTo>
                  <a:lnTo>
                    <a:pt x="306" y="22"/>
                  </a:lnTo>
                  <a:lnTo>
                    <a:pt x="314" y="16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22" y="12"/>
                  </a:lnTo>
                  <a:lnTo>
                    <a:pt x="324" y="10"/>
                  </a:lnTo>
                  <a:lnTo>
                    <a:pt x="322" y="8"/>
                  </a:lnTo>
                  <a:lnTo>
                    <a:pt x="322" y="6"/>
                  </a:lnTo>
                  <a:lnTo>
                    <a:pt x="318" y="4"/>
                  </a:lnTo>
                  <a:lnTo>
                    <a:pt x="312" y="2"/>
                  </a:lnTo>
                  <a:lnTo>
                    <a:pt x="298" y="2"/>
                  </a:lnTo>
                  <a:lnTo>
                    <a:pt x="278" y="0"/>
                  </a:lnTo>
                  <a:lnTo>
                    <a:pt x="258" y="4"/>
                  </a:lnTo>
                  <a:lnTo>
                    <a:pt x="240" y="12"/>
                  </a:lnTo>
                  <a:lnTo>
                    <a:pt x="212" y="30"/>
                  </a:lnTo>
                  <a:lnTo>
                    <a:pt x="212" y="30"/>
                  </a:lnTo>
                  <a:lnTo>
                    <a:pt x="214" y="32"/>
                  </a:lnTo>
                  <a:lnTo>
                    <a:pt x="218" y="34"/>
                  </a:lnTo>
                  <a:lnTo>
                    <a:pt x="220" y="38"/>
                  </a:lnTo>
                  <a:lnTo>
                    <a:pt x="224" y="42"/>
                  </a:lnTo>
                  <a:lnTo>
                    <a:pt x="226" y="48"/>
                  </a:lnTo>
                  <a:lnTo>
                    <a:pt x="228" y="56"/>
                  </a:lnTo>
                  <a:lnTo>
                    <a:pt x="206" y="38"/>
                  </a:lnTo>
                  <a:lnTo>
                    <a:pt x="196" y="40"/>
                  </a:lnTo>
                  <a:lnTo>
                    <a:pt x="202" y="62"/>
                  </a:lnTo>
                  <a:lnTo>
                    <a:pt x="186" y="48"/>
                  </a:lnTo>
                  <a:lnTo>
                    <a:pt x="166" y="54"/>
                  </a:lnTo>
                  <a:lnTo>
                    <a:pt x="164" y="54"/>
                  </a:lnTo>
                  <a:lnTo>
                    <a:pt x="164" y="56"/>
                  </a:lnTo>
                  <a:lnTo>
                    <a:pt x="162" y="60"/>
                  </a:lnTo>
                  <a:lnTo>
                    <a:pt x="164" y="66"/>
                  </a:lnTo>
                  <a:lnTo>
                    <a:pt x="166" y="70"/>
                  </a:lnTo>
                  <a:lnTo>
                    <a:pt x="170" y="76"/>
                  </a:lnTo>
                  <a:lnTo>
                    <a:pt x="152" y="64"/>
                  </a:lnTo>
                  <a:lnTo>
                    <a:pt x="128" y="70"/>
                  </a:lnTo>
                  <a:lnTo>
                    <a:pt x="104" y="7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g248a0329ee5_0_37"/>
            <p:cNvSpPr/>
            <p:nvPr/>
          </p:nvSpPr>
          <p:spPr>
            <a:xfrm>
              <a:off x="4999" y="1710"/>
              <a:ext cx="38" cy="46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1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6"/>
                  </a:lnTo>
                  <a:lnTo>
                    <a:pt x="4" y="10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8" y="36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38"/>
                  </a:lnTo>
                  <a:lnTo>
                    <a:pt x="36" y="34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0" y="22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8" y="14"/>
                  </a:lnTo>
                  <a:lnTo>
                    <a:pt x="28" y="4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g248a0329ee5_0_37"/>
            <p:cNvSpPr/>
            <p:nvPr/>
          </p:nvSpPr>
          <p:spPr>
            <a:xfrm>
              <a:off x="4415" y="1754"/>
              <a:ext cx="278" cy="320"/>
            </a:xfrm>
            <a:custGeom>
              <a:avLst/>
              <a:gdLst/>
              <a:ahLst/>
              <a:cxnLst/>
              <a:rect l="l" t="t" r="r" b="b"/>
              <a:pathLst>
                <a:path w="278" h="320" extrusionOk="0">
                  <a:moveTo>
                    <a:pt x="80" y="124"/>
                  </a:moveTo>
                  <a:lnTo>
                    <a:pt x="92" y="12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92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102" y="126"/>
                  </a:lnTo>
                  <a:lnTo>
                    <a:pt x="106" y="128"/>
                  </a:lnTo>
                  <a:lnTo>
                    <a:pt x="110" y="128"/>
                  </a:lnTo>
                  <a:lnTo>
                    <a:pt x="116" y="130"/>
                  </a:lnTo>
                  <a:lnTo>
                    <a:pt x="134" y="138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38" y="142"/>
                  </a:lnTo>
                  <a:lnTo>
                    <a:pt x="138" y="144"/>
                  </a:lnTo>
                  <a:lnTo>
                    <a:pt x="138" y="146"/>
                  </a:lnTo>
                  <a:lnTo>
                    <a:pt x="136" y="150"/>
                  </a:lnTo>
                  <a:lnTo>
                    <a:pt x="136" y="148"/>
                  </a:lnTo>
                  <a:lnTo>
                    <a:pt x="138" y="148"/>
                  </a:lnTo>
                  <a:lnTo>
                    <a:pt x="142" y="148"/>
                  </a:lnTo>
                  <a:lnTo>
                    <a:pt x="146" y="148"/>
                  </a:lnTo>
                  <a:lnTo>
                    <a:pt x="148" y="150"/>
                  </a:lnTo>
                  <a:lnTo>
                    <a:pt x="152" y="152"/>
                  </a:lnTo>
                  <a:lnTo>
                    <a:pt x="152" y="156"/>
                  </a:lnTo>
                  <a:lnTo>
                    <a:pt x="154" y="160"/>
                  </a:lnTo>
                  <a:lnTo>
                    <a:pt x="156" y="170"/>
                  </a:lnTo>
                  <a:lnTo>
                    <a:pt x="156" y="182"/>
                  </a:lnTo>
                  <a:lnTo>
                    <a:pt x="156" y="19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0" y="214"/>
                  </a:lnTo>
                  <a:lnTo>
                    <a:pt x="150" y="218"/>
                  </a:lnTo>
                  <a:lnTo>
                    <a:pt x="148" y="224"/>
                  </a:lnTo>
                  <a:lnTo>
                    <a:pt x="146" y="230"/>
                  </a:lnTo>
                  <a:lnTo>
                    <a:pt x="140" y="234"/>
                  </a:lnTo>
                  <a:lnTo>
                    <a:pt x="140" y="236"/>
                  </a:lnTo>
                  <a:lnTo>
                    <a:pt x="138" y="236"/>
                  </a:lnTo>
                  <a:lnTo>
                    <a:pt x="136" y="238"/>
                  </a:lnTo>
                  <a:lnTo>
                    <a:pt x="132" y="238"/>
                  </a:lnTo>
                  <a:lnTo>
                    <a:pt x="128" y="238"/>
                  </a:lnTo>
                  <a:lnTo>
                    <a:pt x="126" y="238"/>
                  </a:lnTo>
                  <a:lnTo>
                    <a:pt x="124" y="238"/>
                  </a:lnTo>
                  <a:lnTo>
                    <a:pt x="124" y="236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6" y="240"/>
                  </a:lnTo>
                  <a:lnTo>
                    <a:pt x="112" y="244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10" y="252"/>
                  </a:lnTo>
                  <a:lnTo>
                    <a:pt x="110" y="254"/>
                  </a:lnTo>
                  <a:lnTo>
                    <a:pt x="112" y="256"/>
                  </a:lnTo>
                  <a:lnTo>
                    <a:pt x="114" y="260"/>
                  </a:lnTo>
                  <a:lnTo>
                    <a:pt x="116" y="262"/>
                  </a:lnTo>
                  <a:lnTo>
                    <a:pt x="122" y="264"/>
                  </a:lnTo>
                  <a:lnTo>
                    <a:pt x="126" y="266"/>
                  </a:lnTo>
                  <a:lnTo>
                    <a:pt x="134" y="266"/>
                  </a:lnTo>
                  <a:lnTo>
                    <a:pt x="136" y="266"/>
                  </a:lnTo>
                  <a:lnTo>
                    <a:pt x="138" y="264"/>
                  </a:lnTo>
                  <a:lnTo>
                    <a:pt x="140" y="262"/>
                  </a:lnTo>
                  <a:lnTo>
                    <a:pt x="144" y="262"/>
                  </a:lnTo>
                  <a:lnTo>
                    <a:pt x="146" y="260"/>
                  </a:lnTo>
                  <a:lnTo>
                    <a:pt x="146" y="258"/>
                  </a:lnTo>
                  <a:lnTo>
                    <a:pt x="144" y="256"/>
                  </a:lnTo>
                  <a:lnTo>
                    <a:pt x="162" y="274"/>
                  </a:lnTo>
                  <a:lnTo>
                    <a:pt x="174" y="276"/>
                  </a:lnTo>
                  <a:lnTo>
                    <a:pt x="174" y="276"/>
                  </a:lnTo>
                  <a:lnTo>
                    <a:pt x="174" y="278"/>
                  </a:lnTo>
                  <a:lnTo>
                    <a:pt x="174" y="282"/>
                  </a:lnTo>
                  <a:lnTo>
                    <a:pt x="174" y="284"/>
                  </a:lnTo>
                  <a:lnTo>
                    <a:pt x="176" y="288"/>
                  </a:lnTo>
                  <a:lnTo>
                    <a:pt x="180" y="292"/>
                  </a:lnTo>
                  <a:lnTo>
                    <a:pt x="184" y="296"/>
                  </a:lnTo>
                  <a:lnTo>
                    <a:pt x="192" y="298"/>
                  </a:lnTo>
                  <a:lnTo>
                    <a:pt x="192" y="300"/>
                  </a:lnTo>
                  <a:lnTo>
                    <a:pt x="196" y="300"/>
                  </a:lnTo>
                  <a:lnTo>
                    <a:pt x="200" y="302"/>
                  </a:lnTo>
                  <a:lnTo>
                    <a:pt x="202" y="306"/>
                  </a:lnTo>
                  <a:lnTo>
                    <a:pt x="206" y="310"/>
                  </a:lnTo>
                  <a:lnTo>
                    <a:pt x="206" y="312"/>
                  </a:lnTo>
                  <a:lnTo>
                    <a:pt x="208" y="312"/>
                  </a:lnTo>
                  <a:lnTo>
                    <a:pt x="210" y="314"/>
                  </a:lnTo>
                  <a:lnTo>
                    <a:pt x="212" y="316"/>
                  </a:lnTo>
                  <a:lnTo>
                    <a:pt x="214" y="318"/>
                  </a:lnTo>
                  <a:lnTo>
                    <a:pt x="218" y="320"/>
                  </a:lnTo>
                  <a:lnTo>
                    <a:pt x="220" y="320"/>
                  </a:lnTo>
                  <a:lnTo>
                    <a:pt x="222" y="318"/>
                  </a:lnTo>
                  <a:lnTo>
                    <a:pt x="222" y="316"/>
                  </a:lnTo>
                  <a:lnTo>
                    <a:pt x="222" y="310"/>
                  </a:lnTo>
                  <a:lnTo>
                    <a:pt x="222" y="310"/>
                  </a:lnTo>
                  <a:lnTo>
                    <a:pt x="220" y="306"/>
                  </a:lnTo>
                  <a:lnTo>
                    <a:pt x="218" y="302"/>
                  </a:lnTo>
                  <a:lnTo>
                    <a:pt x="216" y="298"/>
                  </a:lnTo>
                  <a:lnTo>
                    <a:pt x="212" y="294"/>
                  </a:lnTo>
                  <a:lnTo>
                    <a:pt x="210" y="290"/>
                  </a:lnTo>
                  <a:lnTo>
                    <a:pt x="206" y="290"/>
                  </a:lnTo>
                  <a:lnTo>
                    <a:pt x="206" y="288"/>
                  </a:lnTo>
                  <a:lnTo>
                    <a:pt x="206" y="288"/>
                  </a:lnTo>
                  <a:lnTo>
                    <a:pt x="204" y="286"/>
                  </a:lnTo>
                  <a:lnTo>
                    <a:pt x="204" y="286"/>
                  </a:lnTo>
                  <a:lnTo>
                    <a:pt x="206" y="284"/>
                  </a:lnTo>
                  <a:lnTo>
                    <a:pt x="208" y="284"/>
                  </a:lnTo>
                  <a:lnTo>
                    <a:pt x="210" y="284"/>
                  </a:lnTo>
                  <a:lnTo>
                    <a:pt x="214" y="286"/>
                  </a:lnTo>
                  <a:lnTo>
                    <a:pt x="218" y="288"/>
                  </a:lnTo>
                  <a:lnTo>
                    <a:pt x="222" y="290"/>
                  </a:lnTo>
                  <a:lnTo>
                    <a:pt x="228" y="292"/>
                  </a:lnTo>
                  <a:lnTo>
                    <a:pt x="232" y="296"/>
                  </a:lnTo>
                  <a:lnTo>
                    <a:pt x="236" y="300"/>
                  </a:lnTo>
                  <a:lnTo>
                    <a:pt x="238" y="304"/>
                  </a:lnTo>
                  <a:lnTo>
                    <a:pt x="238" y="304"/>
                  </a:lnTo>
                  <a:lnTo>
                    <a:pt x="240" y="306"/>
                  </a:lnTo>
                  <a:lnTo>
                    <a:pt x="240" y="308"/>
                  </a:lnTo>
                  <a:lnTo>
                    <a:pt x="242" y="308"/>
                  </a:lnTo>
                  <a:lnTo>
                    <a:pt x="244" y="306"/>
                  </a:lnTo>
                  <a:lnTo>
                    <a:pt x="246" y="304"/>
                  </a:lnTo>
                  <a:lnTo>
                    <a:pt x="246" y="302"/>
                  </a:lnTo>
                  <a:lnTo>
                    <a:pt x="248" y="300"/>
                  </a:lnTo>
                  <a:lnTo>
                    <a:pt x="248" y="296"/>
                  </a:lnTo>
                  <a:lnTo>
                    <a:pt x="250" y="290"/>
                  </a:lnTo>
                  <a:lnTo>
                    <a:pt x="250" y="286"/>
                  </a:lnTo>
                  <a:lnTo>
                    <a:pt x="248" y="282"/>
                  </a:lnTo>
                  <a:lnTo>
                    <a:pt x="246" y="278"/>
                  </a:lnTo>
                  <a:lnTo>
                    <a:pt x="244" y="276"/>
                  </a:lnTo>
                  <a:lnTo>
                    <a:pt x="242" y="274"/>
                  </a:lnTo>
                  <a:lnTo>
                    <a:pt x="240" y="272"/>
                  </a:lnTo>
                  <a:lnTo>
                    <a:pt x="236" y="268"/>
                  </a:lnTo>
                  <a:lnTo>
                    <a:pt x="232" y="264"/>
                  </a:lnTo>
                  <a:lnTo>
                    <a:pt x="230" y="262"/>
                  </a:lnTo>
                  <a:lnTo>
                    <a:pt x="226" y="260"/>
                  </a:lnTo>
                  <a:lnTo>
                    <a:pt x="224" y="258"/>
                  </a:lnTo>
                  <a:lnTo>
                    <a:pt x="224" y="258"/>
                  </a:lnTo>
                  <a:lnTo>
                    <a:pt x="222" y="258"/>
                  </a:lnTo>
                  <a:lnTo>
                    <a:pt x="220" y="256"/>
                  </a:lnTo>
                  <a:lnTo>
                    <a:pt x="218" y="252"/>
                  </a:lnTo>
                  <a:lnTo>
                    <a:pt x="218" y="250"/>
                  </a:lnTo>
                  <a:lnTo>
                    <a:pt x="218" y="250"/>
                  </a:lnTo>
                  <a:lnTo>
                    <a:pt x="216" y="250"/>
                  </a:lnTo>
                  <a:lnTo>
                    <a:pt x="214" y="248"/>
                  </a:lnTo>
                  <a:lnTo>
                    <a:pt x="212" y="246"/>
                  </a:lnTo>
                  <a:lnTo>
                    <a:pt x="210" y="242"/>
                  </a:lnTo>
                  <a:lnTo>
                    <a:pt x="208" y="238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6" y="226"/>
                  </a:lnTo>
                  <a:lnTo>
                    <a:pt x="206" y="224"/>
                  </a:lnTo>
                  <a:lnTo>
                    <a:pt x="206" y="220"/>
                  </a:lnTo>
                  <a:lnTo>
                    <a:pt x="206" y="216"/>
                  </a:lnTo>
                  <a:lnTo>
                    <a:pt x="208" y="212"/>
                  </a:lnTo>
                  <a:lnTo>
                    <a:pt x="210" y="208"/>
                  </a:lnTo>
                  <a:lnTo>
                    <a:pt x="212" y="208"/>
                  </a:lnTo>
                  <a:lnTo>
                    <a:pt x="214" y="208"/>
                  </a:lnTo>
                  <a:lnTo>
                    <a:pt x="214" y="208"/>
                  </a:lnTo>
                  <a:lnTo>
                    <a:pt x="216" y="210"/>
                  </a:lnTo>
                  <a:lnTo>
                    <a:pt x="220" y="212"/>
                  </a:lnTo>
                  <a:lnTo>
                    <a:pt x="222" y="216"/>
                  </a:lnTo>
                  <a:lnTo>
                    <a:pt x="222" y="220"/>
                  </a:lnTo>
                  <a:lnTo>
                    <a:pt x="224" y="226"/>
                  </a:lnTo>
                  <a:lnTo>
                    <a:pt x="224" y="228"/>
                  </a:lnTo>
                  <a:lnTo>
                    <a:pt x="226" y="230"/>
                  </a:lnTo>
                  <a:lnTo>
                    <a:pt x="228" y="234"/>
                  </a:lnTo>
                  <a:lnTo>
                    <a:pt x="230" y="240"/>
                  </a:lnTo>
                  <a:lnTo>
                    <a:pt x="230" y="244"/>
                  </a:lnTo>
                  <a:lnTo>
                    <a:pt x="232" y="246"/>
                  </a:lnTo>
                  <a:lnTo>
                    <a:pt x="232" y="246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4" y="250"/>
                  </a:lnTo>
                  <a:lnTo>
                    <a:pt x="236" y="250"/>
                  </a:lnTo>
                  <a:lnTo>
                    <a:pt x="238" y="250"/>
                  </a:lnTo>
                  <a:lnTo>
                    <a:pt x="242" y="248"/>
                  </a:lnTo>
                  <a:lnTo>
                    <a:pt x="246" y="244"/>
                  </a:lnTo>
                  <a:lnTo>
                    <a:pt x="248" y="244"/>
                  </a:lnTo>
                  <a:lnTo>
                    <a:pt x="250" y="242"/>
                  </a:lnTo>
                  <a:lnTo>
                    <a:pt x="252" y="240"/>
                  </a:lnTo>
                  <a:lnTo>
                    <a:pt x="256" y="238"/>
                  </a:lnTo>
                  <a:lnTo>
                    <a:pt x="260" y="236"/>
                  </a:lnTo>
                  <a:lnTo>
                    <a:pt x="264" y="234"/>
                  </a:lnTo>
                  <a:lnTo>
                    <a:pt x="266" y="234"/>
                  </a:lnTo>
                  <a:lnTo>
                    <a:pt x="268" y="234"/>
                  </a:lnTo>
                  <a:lnTo>
                    <a:pt x="270" y="234"/>
                  </a:lnTo>
                  <a:lnTo>
                    <a:pt x="272" y="234"/>
                  </a:lnTo>
                  <a:lnTo>
                    <a:pt x="274" y="232"/>
                  </a:lnTo>
                  <a:lnTo>
                    <a:pt x="276" y="230"/>
                  </a:lnTo>
                  <a:lnTo>
                    <a:pt x="278" y="228"/>
                  </a:lnTo>
                  <a:lnTo>
                    <a:pt x="276" y="224"/>
                  </a:lnTo>
                  <a:lnTo>
                    <a:pt x="274" y="220"/>
                  </a:lnTo>
                  <a:lnTo>
                    <a:pt x="274" y="220"/>
                  </a:lnTo>
                  <a:lnTo>
                    <a:pt x="272" y="220"/>
                  </a:lnTo>
                  <a:lnTo>
                    <a:pt x="270" y="220"/>
                  </a:lnTo>
                  <a:lnTo>
                    <a:pt x="268" y="218"/>
                  </a:lnTo>
                  <a:lnTo>
                    <a:pt x="266" y="218"/>
                  </a:lnTo>
                  <a:lnTo>
                    <a:pt x="266" y="214"/>
                  </a:lnTo>
                  <a:lnTo>
                    <a:pt x="276" y="212"/>
                  </a:lnTo>
                  <a:lnTo>
                    <a:pt x="276" y="212"/>
                  </a:lnTo>
                  <a:lnTo>
                    <a:pt x="276" y="210"/>
                  </a:lnTo>
                  <a:lnTo>
                    <a:pt x="276" y="208"/>
                  </a:lnTo>
                  <a:lnTo>
                    <a:pt x="274" y="206"/>
                  </a:lnTo>
                  <a:lnTo>
                    <a:pt x="272" y="204"/>
                  </a:lnTo>
                  <a:lnTo>
                    <a:pt x="272" y="204"/>
                  </a:lnTo>
                  <a:lnTo>
                    <a:pt x="270" y="202"/>
                  </a:lnTo>
                  <a:lnTo>
                    <a:pt x="270" y="200"/>
                  </a:lnTo>
                  <a:lnTo>
                    <a:pt x="268" y="198"/>
                  </a:lnTo>
                  <a:lnTo>
                    <a:pt x="266" y="198"/>
                  </a:lnTo>
                  <a:lnTo>
                    <a:pt x="262" y="198"/>
                  </a:lnTo>
                  <a:lnTo>
                    <a:pt x="262" y="200"/>
                  </a:lnTo>
                  <a:lnTo>
                    <a:pt x="260" y="200"/>
                  </a:lnTo>
                  <a:lnTo>
                    <a:pt x="258" y="200"/>
                  </a:lnTo>
                  <a:lnTo>
                    <a:pt x="256" y="202"/>
                  </a:lnTo>
                  <a:lnTo>
                    <a:pt x="254" y="202"/>
                  </a:lnTo>
                  <a:lnTo>
                    <a:pt x="254" y="200"/>
                  </a:lnTo>
                  <a:lnTo>
                    <a:pt x="254" y="198"/>
                  </a:lnTo>
                  <a:lnTo>
                    <a:pt x="254" y="196"/>
                  </a:lnTo>
                  <a:lnTo>
                    <a:pt x="252" y="194"/>
                  </a:lnTo>
                  <a:lnTo>
                    <a:pt x="252" y="190"/>
                  </a:lnTo>
                  <a:lnTo>
                    <a:pt x="248" y="186"/>
                  </a:lnTo>
                  <a:lnTo>
                    <a:pt x="244" y="182"/>
                  </a:lnTo>
                  <a:lnTo>
                    <a:pt x="228" y="176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4" y="166"/>
                  </a:lnTo>
                  <a:lnTo>
                    <a:pt x="212" y="168"/>
                  </a:lnTo>
                  <a:lnTo>
                    <a:pt x="210" y="168"/>
                  </a:lnTo>
                  <a:lnTo>
                    <a:pt x="208" y="168"/>
                  </a:lnTo>
                  <a:lnTo>
                    <a:pt x="206" y="168"/>
                  </a:lnTo>
                  <a:lnTo>
                    <a:pt x="206" y="166"/>
                  </a:lnTo>
                  <a:lnTo>
                    <a:pt x="206" y="162"/>
                  </a:lnTo>
                  <a:lnTo>
                    <a:pt x="206" y="162"/>
                  </a:lnTo>
                  <a:lnTo>
                    <a:pt x="208" y="158"/>
                  </a:lnTo>
                  <a:lnTo>
                    <a:pt x="208" y="156"/>
                  </a:lnTo>
                  <a:lnTo>
                    <a:pt x="210" y="152"/>
                  </a:lnTo>
                  <a:lnTo>
                    <a:pt x="208" y="150"/>
                  </a:lnTo>
                  <a:lnTo>
                    <a:pt x="218" y="148"/>
                  </a:lnTo>
                  <a:lnTo>
                    <a:pt x="220" y="148"/>
                  </a:lnTo>
                  <a:lnTo>
                    <a:pt x="220" y="146"/>
                  </a:lnTo>
                  <a:lnTo>
                    <a:pt x="222" y="144"/>
                  </a:lnTo>
                  <a:lnTo>
                    <a:pt x="222" y="140"/>
                  </a:lnTo>
                  <a:lnTo>
                    <a:pt x="218" y="136"/>
                  </a:lnTo>
                  <a:lnTo>
                    <a:pt x="218" y="136"/>
                  </a:lnTo>
                  <a:lnTo>
                    <a:pt x="218" y="132"/>
                  </a:lnTo>
                  <a:lnTo>
                    <a:pt x="216" y="130"/>
                  </a:lnTo>
                  <a:lnTo>
                    <a:pt x="218" y="126"/>
                  </a:lnTo>
                  <a:lnTo>
                    <a:pt x="218" y="126"/>
                  </a:lnTo>
                  <a:lnTo>
                    <a:pt x="220" y="124"/>
                  </a:lnTo>
                  <a:lnTo>
                    <a:pt x="220" y="122"/>
                  </a:lnTo>
                  <a:lnTo>
                    <a:pt x="218" y="120"/>
                  </a:lnTo>
                  <a:lnTo>
                    <a:pt x="218" y="118"/>
                  </a:lnTo>
                  <a:lnTo>
                    <a:pt x="214" y="116"/>
                  </a:lnTo>
                  <a:lnTo>
                    <a:pt x="208" y="116"/>
                  </a:lnTo>
                  <a:lnTo>
                    <a:pt x="208" y="104"/>
                  </a:lnTo>
                  <a:lnTo>
                    <a:pt x="206" y="104"/>
                  </a:lnTo>
                  <a:lnTo>
                    <a:pt x="204" y="102"/>
                  </a:lnTo>
                  <a:lnTo>
                    <a:pt x="200" y="102"/>
                  </a:lnTo>
                  <a:lnTo>
                    <a:pt x="196" y="98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194" y="94"/>
                  </a:lnTo>
                  <a:lnTo>
                    <a:pt x="192" y="92"/>
                  </a:lnTo>
                  <a:lnTo>
                    <a:pt x="190" y="92"/>
                  </a:lnTo>
                  <a:lnTo>
                    <a:pt x="186" y="94"/>
                  </a:lnTo>
                  <a:lnTo>
                    <a:pt x="186" y="94"/>
                  </a:lnTo>
                  <a:lnTo>
                    <a:pt x="184" y="94"/>
                  </a:lnTo>
                  <a:lnTo>
                    <a:pt x="182" y="96"/>
                  </a:lnTo>
                  <a:lnTo>
                    <a:pt x="180" y="96"/>
                  </a:lnTo>
                  <a:lnTo>
                    <a:pt x="178" y="96"/>
                  </a:lnTo>
                  <a:lnTo>
                    <a:pt x="176" y="96"/>
                  </a:lnTo>
                  <a:lnTo>
                    <a:pt x="176" y="94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6"/>
                  </a:lnTo>
                  <a:lnTo>
                    <a:pt x="180" y="84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6" y="7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8"/>
                  </a:lnTo>
                  <a:lnTo>
                    <a:pt x="168" y="78"/>
                  </a:lnTo>
                  <a:lnTo>
                    <a:pt x="166" y="78"/>
                  </a:lnTo>
                  <a:lnTo>
                    <a:pt x="164" y="76"/>
                  </a:lnTo>
                  <a:lnTo>
                    <a:pt x="160" y="74"/>
                  </a:lnTo>
                  <a:lnTo>
                    <a:pt x="156" y="70"/>
                  </a:lnTo>
                  <a:lnTo>
                    <a:pt x="152" y="62"/>
                  </a:lnTo>
                  <a:lnTo>
                    <a:pt x="150" y="58"/>
                  </a:lnTo>
                  <a:lnTo>
                    <a:pt x="144" y="54"/>
                  </a:lnTo>
                  <a:lnTo>
                    <a:pt x="132" y="48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08" y="48"/>
                  </a:lnTo>
                  <a:lnTo>
                    <a:pt x="106" y="48"/>
                  </a:lnTo>
                  <a:lnTo>
                    <a:pt x="102" y="48"/>
                  </a:lnTo>
                  <a:lnTo>
                    <a:pt x="98" y="48"/>
                  </a:lnTo>
                  <a:lnTo>
                    <a:pt x="96" y="44"/>
                  </a:lnTo>
                  <a:lnTo>
                    <a:pt x="94" y="38"/>
                  </a:lnTo>
                  <a:lnTo>
                    <a:pt x="78" y="44"/>
                  </a:lnTo>
                  <a:lnTo>
                    <a:pt x="78" y="42"/>
                  </a:lnTo>
                  <a:lnTo>
                    <a:pt x="80" y="40"/>
                  </a:lnTo>
                  <a:lnTo>
                    <a:pt x="82" y="34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6" y="12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54" y="36"/>
                  </a:lnTo>
                  <a:lnTo>
                    <a:pt x="54" y="46"/>
                  </a:lnTo>
                  <a:lnTo>
                    <a:pt x="56" y="58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2"/>
                  </a:lnTo>
                  <a:lnTo>
                    <a:pt x="70" y="92"/>
                  </a:lnTo>
                  <a:lnTo>
                    <a:pt x="68" y="90"/>
                  </a:lnTo>
                  <a:lnTo>
                    <a:pt x="64" y="86"/>
                  </a:lnTo>
                  <a:lnTo>
                    <a:pt x="56" y="76"/>
                  </a:lnTo>
                  <a:lnTo>
                    <a:pt x="48" y="60"/>
                  </a:lnTo>
                  <a:lnTo>
                    <a:pt x="44" y="38"/>
                  </a:lnTo>
                  <a:lnTo>
                    <a:pt x="44" y="32"/>
                  </a:lnTo>
                  <a:lnTo>
                    <a:pt x="46" y="20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4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0" y="30"/>
                  </a:lnTo>
                  <a:lnTo>
                    <a:pt x="4" y="42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6" y="72"/>
                  </a:lnTo>
                  <a:lnTo>
                    <a:pt x="12" y="80"/>
                  </a:lnTo>
                  <a:lnTo>
                    <a:pt x="18" y="88"/>
                  </a:lnTo>
                  <a:lnTo>
                    <a:pt x="22" y="98"/>
                  </a:lnTo>
                  <a:lnTo>
                    <a:pt x="24" y="104"/>
                  </a:lnTo>
                  <a:lnTo>
                    <a:pt x="22" y="10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8" y="110"/>
                  </a:lnTo>
                  <a:lnTo>
                    <a:pt x="30" y="108"/>
                  </a:lnTo>
                  <a:lnTo>
                    <a:pt x="32" y="108"/>
                  </a:lnTo>
                  <a:lnTo>
                    <a:pt x="36" y="110"/>
                  </a:lnTo>
                  <a:lnTo>
                    <a:pt x="40" y="112"/>
                  </a:lnTo>
                  <a:lnTo>
                    <a:pt x="48" y="118"/>
                  </a:lnTo>
                  <a:lnTo>
                    <a:pt x="62" y="122"/>
                  </a:lnTo>
                  <a:lnTo>
                    <a:pt x="80" y="12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g248a0329ee5_0_37"/>
            <p:cNvSpPr/>
            <p:nvPr/>
          </p:nvSpPr>
          <p:spPr>
            <a:xfrm>
              <a:off x="4351" y="1992"/>
              <a:ext cx="80" cy="58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6" y="36"/>
                  </a:moveTo>
                  <a:lnTo>
                    <a:pt x="0" y="46"/>
                  </a:lnTo>
                  <a:lnTo>
                    <a:pt x="2" y="46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6" y="58"/>
                  </a:lnTo>
                  <a:lnTo>
                    <a:pt x="30" y="58"/>
                  </a:lnTo>
                  <a:lnTo>
                    <a:pt x="34" y="56"/>
                  </a:lnTo>
                  <a:lnTo>
                    <a:pt x="54" y="44"/>
                  </a:lnTo>
                  <a:lnTo>
                    <a:pt x="72" y="48"/>
                  </a:lnTo>
                  <a:lnTo>
                    <a:pt x="80" y="42"/>
                  </a:lnTo>
                  <a:lnTo>
                    <a:pt x="80" y="40"/>
                  </a:lnTo>
                  <a:lnTo>
                    <a:pt x="78" y="38"/>
                  </a:lnTo>
                  <a:lnTo>
                    <a:pt x="74" y="34"/>
                  </a:lnTo>
                  <a:lnTo>
                    <a:pt x="70" y="30"/>
                  </a:lnTo>
                  <a:lnTo>
                    <a:pt x="66" y="26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8" y="22"/>
                  </a:lnTo>
                  <a:lnTo>
                    <a:pt x="54" y="20"/>
                  </a:lnTo>
                  <a:lnTo>
                    <a:pt x="50" y="16"/>
                  </a:lnTo>
                  <a:lnTo>
                    <a:pt x="46" y="14"/>
                  </a:lnTo>
                  <a:lnTo>
                    <a:pt x="42" y="12"/>
                  </a:lnTo>
                  <a:lnTo>
                    <a:pt x="38" y="10"/>
                  </a:lnTo>
                  <a:lnTo>
                    <a:pt x="34" y="10"/>
                  </a:lnTo>
                  <a:lnTo>
                    <a:pt x="32" y="0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248a0329ee5_0_37"/>
            <p:cNvSpPr/>
            <p:nvPr/>
          </p:nvSpPr>
          <p:spPr>
            <a:xfrm>
              <a:off x="4149" y="1668"/>
              <a:ext cx="84" cy="122"/>
            </a:xfrm>
            <a:custGeom>
              <a:avLst/>
              <a:gdLst/>
              <a:ahLst/>
              <a:cxnLst/>
              <a:rect l="l" t="t" r="r" b="b"/>
              <a:pathLst>
                <a:path w="84" h="122" extrusionOk="0">
                  <a:moveTo>
                    <a:pt x="14" y="48"/>
                  </a:moveTo>
                  <a:lnTo>
                    <a:pt x="14" y="48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6" y="76"/>
                  </a:lnTo>
                  <a:lnTo>
                    <a:pt x="10" y="80"/>
                  </a:lnTo>
                  <a:lnTo>
                    <a:pt x="14" y="84"/>
                  </a:lnTo>
                  <a:lnTo>
                    <a:pt x="20" y="86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8" y="116"/>
                  </a:lnTo>
                  <a:lnTo>
                    <a:pt x="40" y="118"/>
                  </a:lnTo>
                  <a:lnTo>
                    <a:pt x="44" y="122"/>
                  </a:lnTo>
                  <a:lnTo>
                    <a:pt x="50" y="122"/>
                  </a:lnTo>
                  <a:lnTo>
                    <a:pt x="56" y="122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8" y="118"/>
                  </a:lnTo>
                  <a:lnTo>
                    <a:pt x="72" y="116"/>
                  </a:lnTo>
                  <a:lnTo>
                    <a:pt x="76" y="114"/>
                  </a:lnTo>
                  <a:lnTo>
                    <a:pt x="80" y="110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88"/>
                  </a:lnTo>
                  <a:lnTo>
                    <a:pt x="82" y="76"/>
                  </a:lnTo>
                  <a:lnTo>
                    <a:pt x="80" y="68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66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46"/>
                  </a:lnTo>
                  <a:lnTo>
                    <a:pt x="64" y="42"/>
                  </a:lnTo>
                  <a:lnTo>
                    <a:pt x="68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78" y="16"/>
                  </a:lnTo>
                  <a:lnTo>
                    <a:pt x="76" y="12"/>
                  </a:lnTo>
                  <a:lnTo>
                    <a:pt x="72" y="1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58" y="2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4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30" y="40"/>
                  </a:lnTo>
                  <a:lnTo>
                    <a:pt x="32" y="42"/>
                  </a:lnTo>
                  <a:lnTo>
                    <a:pt x="32" y="46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4" y="56"/>
                  </a:lnTo>
                  <a:lnTo>
                    <a:pt x="20" y="54"/>
                  </a:lnTo>
                  <a:lnTo>
                    <a:pt x="14" y="4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g248a0329ee5_0_37"/>
            <p:cNvSpPr/>
            <p:nvPr/>
          </p:nvSpPr>
          <p:spPr>
            <a:xfrm>
              <a:off x="4293" y="1680"/>
              <a:ext cx="68" cy="106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34" y="0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60"/>
                  </a:lnTo>
                  <a:lnTo>
                    <a:pt x="4" y="66"/>
                  </a:lnTo>
                  <a:lnTo>
                    <a:pt x="6" y="7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0" y="106"/>
                  </a:lnTo>
                  <a:lnTo>
                    <a:pt x="12" y="106"/>
                  </a:lnTo>
                  <a:lnTo>
                    <a:pt x="16" y="106"/>
                  </a:lnTo>
                  <a:lnTo>
                    <a:pt x="18" y="106"/>
                  </a:lnTo>
                  <a:lnTo>
                    <a:pt x="20" y="104"/>
                  </a:lnTo>
                  <a:lnTo>
                    <a:pt x="24" y="102"/>
                  </a:lnTo>
                  <a:lnTo>
                    <a:pt x="24" y="98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4" y="88"/>
                  </a:lnTo>
                  <a:lnTo>
                    <a:pt x="24" y="86"/>
                  </a:lnTo>
                  <a:lnTo>
                    <a:pt x="24" y="82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4" y="72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4" y="68"/>
                  </a:lnTo>
                  <a:lnTo>
                    <a:pt x="36" y="68"/>
                  </a:lnTo>
                  <a:lnTo>
                    <a:pt x="38" y="68"/>
                  </a:lnTo>
                  <a:lnTo>
                    <a:pt x="40" y="66"/>
                  </a:lnTo>
                  <a:lnTo>
                    <a:pt x="44" y="66"/>
                  </a:lnTo>
                  <a:lnTo>
                    <a:pt x="48" y="62"/>
                  </a:lnTo>
                  <a:lnTo>
                    <a:pt x="52" y="58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6" y="48"/>
                  </a:lnTo>
                  <a:lnTo>
                    <a:pt x="60" y="42"/>
                  </a:lnTo>
                  <a:lnTo>
                    <a:pt x="62" y="38"/>
                  </a:lnTo>
                  <a:lnTo>
                    <a:pt x="62" y="3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6" y="20"/>
                  </a:lnTo>
                  <a:lnTo>
                    <a:pt x="68" y="18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4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g248a0329ee5_0_37"/>
            <p:cNvSpPr/>
            <p:nvPr/>
          </p:nvSpPr>
          <p:spPr>
            <a:xfrm>
              <a:off x="3893" y="1652"/>
              <a:ext cx="104" cy="116"/>
            </a:xfrm>
            <a:custGeom>
              <a:avLst/>
              <a:gdLst/>
              <a:ahLst/>
              <a:cxnLst/>
              <a:rect l="l" t="t" r="r" b="b"/>
              <a:pathLst>
                <a:path w="104" h="116" extrusionOk="0">
                  <a:moveTo>
                    <a:pt x="4" y="80"/>
                  </a:moveTo>
                  <a:lnTo>
                    <a:pt x="4" y="80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6" y="94"/>
                  </a:lnTo>
                  <a:lnTo>
                    <a:pt x="8" y="94"/>
                  </a:lnTo>
                  <a:lnTo>
                    <a:pt x="10" y="96"/>
                  </a:lnTo>
                  <a:lnTo>
                    <a:pt x="12" y="100"/>
                  </a:lnTo>
                  <a:lnTo>
                    <a:pt x="14" y="104"/>
                  </a:lnTo>
                  <a:lnTo>
                    <a:pt x="14" y="110"/>
                  </a:lnTo>
                  <a:lnTo>
                    <a:pt x="16" y="110"/>
                  </a:lnTo>
                  <a:lnTo>
                    <a:pt x="18" y="112"/>
                  </a:lnTo>
                  <a:lnTo>
                    <a:pt x="20" y="114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30" y="114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4" y="108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42" y="104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2" y="104"/>
                  </a:lnTo>
                  <a:lnTo>
                    <a:pt x="54" y="102"/>
                  </a:lnTo>
                  <a:lnTo>
                    <a:pt x="54" y="98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74"/>
                  </a:lnTo>
                  <a:lnTo>
                    <a:pt x="68" y="60"/>
                  </a:lnTo>
                  <a:lnTo>
                    <a:pt x="82" y="48"/>
                  </a:lnTo>
                  <a:lnTo>
                    <a:pt x="104" y="40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2" y="30"/>
                  </a:lnTo>
                  <a:lnTo>
                    <a:pt x="98" y="28"/>
                  </a:lnTo>
                  <a:lnTo>
                    <a:pt x="94" y="2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6" y="16"/>
                  </a:lnTo>
                  <a:lnTo>
                    <a:pt x="84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4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0" y="12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4" y="44"/>
                  </a:lnTo>
                  <a:lnTo>
                    <a:pt x="12" y="48"/>
                  </a:lnTo>
                  <a:lnTo>
                    <a:pt x="8" y="54"/>
                  </a:lnTo>
                  <a:lnTo>
                    <a:pt x="6" y="64"/>
                  </a:lnTo>
                  <a:lnTo>
                    <a:pt x="4" y="8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g248a0329ee5_0_37"/>
            <p:cNvSpPr/>
            <p:nvPr/>
          </p:nvSpPr>
          <p:spPr>
            <a:xfrm>
              <a:off x="3949" y="1708"/>
              <a:ext cx="232" cy="186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24" y="74"/>
                  </a:moveTo>
                  <a:lnTo>
                    <a:pt x="24" y="76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2" y="7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6" y="74"/>
                  </a:lnTo>
                  <a:lnTo>
                    <a:pt x="46" y="76"/>
                  </a:lnTo>
                  <a:lnTo>
                    <a:pt x="46" y="78"/>
                  </a:lnTo>
                  <a:lnTo>
                    <a:pt x="46" y="80"/>
                  </a:lnTo>
                  <a:lnTo>
                    <a:pt x="44" y="84"/>
                  </a:lnTo>
                  <a:lnTo>
                    <a:pt x="42" y="86"/>
                  </a:lnTo>
                  <a:lnTo>
                    <a:pt x="36" y="86"/>
                  </a:lnTo>
                  <a:lnTo>
                    <a:pt x="30" y="88"/>
                  </a:lnTo>
                  <a:lnTo>
                    <a:pt x="28" y="88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0" y="88"/>
                  </a:lnTo>
                  <a:lnTo>
                    <a:pt x="8" y="90"/>
                  </a:lnTo>
                  <a:lnTo>
                    <a:pt x="8" y="94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4" y="104"/>
                  </a:lnTo>
                  <a:lnTo>
                    <a:pt x="20" y="104"/>
                  </a:lnTo>
                  <a:lnTo>
                    <a:pt x="26" y="106"/>
                  </a:lnTo>
                  <a:lnTo>
                    <a:pt x="36" y="106"/>
                  </a:lnTo>
                  <a:lnTo>
                    <a:pt x="42" y="104"/>
                  </a:lnTo>
                  <a:lnTo>
                    <a:pt x="54" y="104"/>
                  </a:lnTo>
                  <a:lnTo>
                    <a:pt x="68" y="104"/>
                  </a:lnTo>
                  <a:lnTo>
                    <a:pt x="80" y="106"/>
                  </a:lnTo>
                  <a:lnTo>
                    <a:pt x="86" y="112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6" y="118"/>
                  </a:lnTo>
                  <a:lnTo>
                    <a:pt x="86" y="122"/>
                  </a:lnTo>
                  <a:lnTo>
                    <a:pt x="86" y="124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76" y="132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68" y="128"/>
                  </a:lnTo>
                  <a:lnTo>
                    <a:pt x="64" y="128"/>
                  </a:lnTo>
                  <a:lnTo>
                    <a:pt x="60" y="128"/>
                  </a:lnTo>
                  <a:lnTo>
                    <a:pt x="56" y="128"/>
                  </a:lnTo>
                  <a:lnTo>
                    <a:pt x="50" y="130"/>
                  </a:lnTo>
                  <a:lnTo>
                    <a:pt x="42" y="132"/>
                  </a:lnTo>
                  <a:lnTo>
                    <a:pt x="40" y="132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2" y="130"/>
                  </a:lnTo>
                  <a:lnTo>
                    <a:pt x="30" y="130"/>
                  </a:lnTo>
                  <a:lnTo>
                    <a:pt x="26" y="132"/>
                  </a:lnTo>
                  <a:lnTo>
                    <a:pt x="24" y="134"/>
                  </a:lnTo>
                  <a:lnTo>
                    <a:pt x="22" y="138"/>
                  </a:lnTo>
                  <a:lnTo>
                    <a:pt x="20" y="142"/>
                  </a:lnTo>
                  <a:lnTo>
                    <a:pt x="20" y="144"/>
                  </a:lnTo>
                  <a:lnTo>
                    <a:pt x="22" y="146"/>
                  </a:lnTo>
                  <a:lnTo>
                    <a:pt x="24" y="148"/>
                  </a:lnTo>
                  <a:lnTo>
                    <a:pt x="26" y="152"/>
                  </a:lnTo>
                  <a:lnTo>
                    <a:pt x="32" y="154"/>
                  </a:lnTo>
                  <a:lnTo>
                    <a:pt x="40" y="158"/>
                  </a:lnTo>
                  <a:lnTo>
                    <a:pt x="48" y="160"/>
                  </a:lnTo>
                  <a:lnTo>
                    <a:pt x="50" y="162"/>
                  </a:lnTo>
                  <a:lnTo>
                    <a:pt x="52" y="162"/>
                  </a:lnTo>
                  <a:lnTo>
                    <a:pt x="58" y="166"/>
                  </a:lnTo>
                  <a:lnTo>
                    <a:pt x="62" y="168"/>
                  </a:lnTo>
                  <a:lnTo>
                    <a:pt x="66" y="174"/>
                  </a:lnTo>
                  <a:lnTo>
                    <a:pt x="68" y="178"/>
                  </a:lnTo>
                  <a:lnTo>
                    <a:pt x="70" y="186"/>
                  </a:lnTo>
                  <a:lnTo>
                    <a:pt x="76" y="184"/>
                  </a:lnTo>
                  <a:lnTo>
                    <a:pt x="90" y="182"/>
                  </a:lnTo>
                  <a:lnTo>
                    <a:pt x="110" y="178"/>
                  </a:lnTo>
                  <a:lnTo>
                    <a:pt x="130" y="170"/>
                  </a:lnTo>
                  <a:lnTo>
                    <a:pt x="146" y="162"/>
                  </a:lnTo>
                  <a:lnTo>
                    <a:pt x="148" y="162"/>
                  </a:lnTo>
                  <a:lnTo>
                    <a:pt x="150" y="162"/>
                  </a:lnTo>
                  <a:lnTo>
                    <a:pt x="154" y="162"/>
                  </a:lnTo>
                  <a:lnTo>
                    <a:pt x="160" y="162"/>
                  </a:lnTo>
                  <a:lnTo>
                    <a:pt x="164" y="162"/>
                  </a:lnTo>
                  <a:lnTo>
                    <a:pt x="170" y="164"/>
                  </a:lnTo>
                  <a:lnTo>
                    <a:pt x="174" y="168"/>
                  </a:lnTo>
                  <a:lnTo>
                    <a:pt x="176" y="170"/>
                  </a:lnTo>
                  <a:lnTo>
                    <a:pt x="178" y="172"/>
                  </a:lnTo>
                  <a:lnTo>
                    <a:pt x="180" y="172"/>
                  </a:lnTo>
                  <a:lnTo>
                    <a:pt x="182" y="172"/>
                  </a:lnTo>
                  <a:lnTo>
                    <a:pt x="184" y="170"/>
                  </a:lnTo>
                  <a:lnTo>
                    <a:pt x="186" y="168"/>
                  </a:lnTo>
                  <a:lnTo>
                    <a:pt x="188" y="168"/>
                  </a:lnTo>
                  <a:lnTo>
                    <a:pt x="188" y="168"/>
                  </a:lnTo>
                  <a:lnTo>
                    <a:pt x="190" y="170"/>
                  </a:lnTo>
                  <a:lnTo>
                    <a:pt x="192" y="172"/>
                  </a:lnTo>
                  <a:lnTo>
                    <a:pt x="194" y="172"/>
                  </a:lnTo>
                  <a:lnTo>
                    <a:pt x="198" y="170"/>
                  </a:lnTo>
                  <a:lnTo>
                    <a:pt x="202" y="168"/>
                  </a:lnTo>
                  <a:lnTo>
                    <a:pt x="208" y="164"/>
                  </a:lnTo>
                  <a:lnTo>
                    <a:pt x="208" y="164"/>
                  </a:lnTo>
                  <a:lnTo>
                    <a:pt x="210" y="162"/>
                  </a:lnTo>
                  <a:lnTo>
                    <a:pt x="210" y="160"/>
                  </a:lnTo>
                  <a:lnTo>
                    <a:pt x="210" y="158"/>
                  </a:lnTo>
                  <a:lnTo>
                    <a:pt x="210" y="158"/>
                  </a:lnTo>
                  <a:lnTo>
                    <a:pt x="210" y="156"/>
                  </a:lnTo>
                  <a:lnTo>
                    <a:pt x="208" y="154"/>
                  </a:lnTo>
                  <a:lnTo>
                    <a:pt x="204" y="154"/>
                  </a:lnTo>
                  <a:lnTo>
                    <a:pt x="198" y="154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0"/>
                  </a:lnTo>
                  <a:lnTo>
                    <a:pt x="194" y="148"/>
                  </a:lnTo>
                  <a:lnTo>
                    <a:pt x="194" y="148"/>
                  </a:lnTo>
                  <a:lnTo>
                    <a:pt x="196" y="146"/>
                  </a:lnTo>
                  <a:lnTo>
                    <a:pt x="200" y="144"/>
                  </a:lnTo>
                  <a:lnTo>
                    <a:pt x="200" y="144"/>
                  </a:lnTo>
                  <a:lnTo>
                    <a:pt x="204" y="144"/>
                  </a:lnTo>
                  <a:lnTo>
                    <a:pt x="208" y="142"/>
                  </a:lnTo>
                  <a:lnTo>
                    <a:pt x="212" y="142"/>
                  </a:lnTo>
                  <a:lnTo>
                    <a:pt x="218" y="140"/>
                  </a:lnTo>
                  <a:lnTo>
                    <a:pt x="222" y="142"/>
                  </a:lnTo>
                  <a:lnTo>
                    <a:pt x="226" y="142"/>
                  </a:lnTo>
                  <a:lnTo>
                    <a:pt x="226" y="142"/>
                  </a:lnTo>
                  <a:lnTo>
                    <a:pt x="228" y="142"/>
                  </a:lnTo>
                  <a:lnTo>
                    <a:pt x="230" y="140"/>
                  </a:lnTo>
                  <a:lnTo>
                    <a:pt x="232" y="138"/>
                  </a:lnTo>
                  <a:lnTo>
                    <a:pt x="232" y="134"/>
                  </a:lnTo>
                  <a:lnTo>
                    <a:pt x="232" y="132"/>
                  </a:lnTo>
                  <a:lnTo>
                    <a:pt x="230" y="128"/>
                  </a:lnTo>
                  <a:lnTo>
                    <a:pt x="226" y="126"/>
                  </a:lnTo>
                  <a:lnTo>
                    <a:pt x="220" y="124"/>
                  </a:lnTo>
                  <a:lnTo>
                    <a:pt x="216" y="122"/>
                  </a:lnTo>
                  <a:lnTo>
                    <a:pt x="210" y="118"/>
                  </a:lnTo>
                  <a:lnTo>
                    <a:pt x="202" y="116"/>
                  </a:lnTo>
                  <a:lnTo>
                    <a:pt x="186" y="114"/>
                  </a:lnTo>
                  <a:lnTo>
                    <a:pt x="184" y="110"/>
                  </a:lnTo>
                  <a:lnTo>
                    <a:pt x="178" y="98"/>
                  </a:lnTo>
                  <a:lnTo>
                    <a:pt x="174" y="78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38"/>
                  </a:lnTo>
                  <a:lnTo>
                    <a:pt x="166" y="28"/>
                  </a:lnTo>
                  <a:lnTo>
                    <a:pt x="160" y="20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8" y="20"/>
                  </a:lnTo>
                  <a:lnTo>
                    <a:pt x="146" y="24"/>
                  </a:lnTo>
                  <a:lnTo>
                    <a:pt x="142" y="28"/>
                  </a:lnTo>
                  <a:lnTo>
                    <a:pt x="140" y="32"/>
                  </a:lnTo>
                  <a:lnTo>
                    <a:pt x="140" y="36"/>
                  </a:lnTo>
                  <a:lnTo>
                    <a:pt x="140" y="42"/>
                  </a:lnTo>
                  <a:lnTo>
                    <a:pt x="126" y="24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2" y="20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6" y="18"/>
                  </a:lnTo>
                  <a:lnTo>
                    <a:pt x="112" y="20"/>
                  </a:lnTo>
                  <a:lnTo>
                    <a:pt x="110" y="24"/>
                  </a:lnTo>
                  <a:lnTo>
                    <a:pt x="108" y="28"/>
                  </a:lnTo>
                  <a:lnTo>
                    <a:pt x="106" y="30"/>
                  </a:lnTo>
                  <a:lnTo>
                    <a:pt x="104" y="32"/>
                  </a:lnTo>
                  <a:lnTo>
                    <a:pt x="100" y="30"/>
                  </a:lnTo>
                  <a:lnTo>
                    <a:pt x="98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6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78" y="32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0" y="34"/>
                  </a:lnTo>
                  <a:lnTo>
                    <a:pt x="66" y="32"/>
                  </a:lnTo>
                  <a:lnTo>
                    <a:pt x="64" y="28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4" y="1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2"/>
                  </a:lnTo>
                  <a:lnTo>
                    <a:pt x="40" y="8"/>
                  </a:lnTo>
                  <a:lnTo>
                    <a:pt x="26" y="16"/>
                  </a:lnTo>
                  <a:lnTo>
                    <a:pt x="14" y="2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2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10" y="74"/>
                  </a:lnTo>
                  <a:lnTo>
                    <a:pt x="16" y="74"/>
                  </a:lnTo>
                  <a:lnTo>
                    <a:pt x="24" y="7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248a0329ee5_0_37"/>
            <p:cNvSpPr/>
            <p:nvPr/>
          </p:nvSpPr>
          <p:spPr>
            <a:xfrm>
              <a:off x="3957" y="1494"/>
              <a:ext cx="118" cy="90"/>
            </a:xfrm>
            <a:custGeom>
              <a:avLst/>
              <a:gdLst/>
              <a:ahLst/>
              <a:cxnLst/>
              <a:rect l="l" t="t" r="r" b="b"/>
              <a:pathLst>
                <a:path w="118" h="90" extrusionOk="0">
                  <a:moveTo>
                    <a:pt x="60" y="20"/>
                  </a:moveTo>
                  <a:lnTo>
                    <a:pt x="58" y="22"/>
                  </a:lnTo>
                  <a:lnTo>
                    <a:pt x="52" y="30"/>
                  </a:lnTo>
                  <a:lnTo>
                    <a:pt x="44" y="40"/>
                  </a:lnTo>
                  <a:lnTo>
                    <a:pt x="36" y="52"/>
                  </a:lnTo>
                  <a:lnTo>
                    <a:pt x="26" y="60"/>
                  </a:lnTo>
                  <a:lnTo>
                    <a:pt x="18" y="66"/>
                  </a:lnTo>
                  <a:lnTo>
                    <a:pt x="14" y="66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2" y="68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82"/>
                  </a:lnTo>
                  <a:lnTo>
                    <a:pt x="10" y="84"/>
                  </a:lnTo>
                  <a:lnTo>
                    <a:pt x="18" y="88"/>
                  </a:lnTo>
                  <a:lnTo>
                    <a:pt x="28" y="90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4" y="88"/>
                  </a:lnTo>
                  <a:lnTo>
                    <a:pt x="46" y="90"/>
                  </a:lnTo>
                  <a:lnTo>
                    <a:pt x="50" y="90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6"/>
                  </a:lnTo>
                  <a:lnTo>
                    <a:pt x="62" y="82"/>
                  </a:lnTo>
                  <a:lnTo>
                    <a:pt x="66" y="78"/>
                  </a:lnTo>
                  <a:lnTo>
                    <a:pt x="70" y="74"/>
                  </a:lnTo>
                  <a:lnTo>
                    <a:pt x="72" y="68"/>
                  </a:lnTo>
                  <a:lnTo>
                    <a:pt x="76" y="64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8" y="62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06" y="52"/>
                  </a:lnTo>
                  <a:lnTo>
                    <a:pt x="106" y="48"/>
                  </a:lnTo>
                  <a:lnTo>
                    <a:pt x="106" y="46"/>
                  </a:lnTo>
                  <a:lnTo>
                    <a:pt x="106" y="44"/>
                  </a:lnTo>
                  <a:lnTo>
                    <a:pt x="102" y="42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6" y="38"/>
                  </a:lnTo>
                  <a:lnTo>
                    <a:pt x="108" y="34"/>
                  </a:lnTo>
                  <a:lnTo>
                    <a:pt x="110" y="30"/>
                  </a:lnTo>
                  <a:lnTo>
                    <a:pt x="110" y="28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2"/>
                  </a:lnTo>
                  <a:lnTo>
                    <a:pt x="110" y="20"/>
                  </a:lnTo>
                  <a:lnTo>
                    <a:pt x="112" y="16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8" y="12"/>
                  </a:lnTo>
                  <a:lnTo>
                    <a:pt x="116" y="12"/>
                  </a:lnTo>
                  <a:lnTo>
                    <a:pt x="114" y="10"/>
                  </a:lnTo>
                  <a:lnTo>
                    <a:pt x="110" y="6"/>
                  </a:lnTo>
                  <a:lnTo>
                    <a:pt x="108" y="4"/>
                  </a:lnTo>
                  <a:lnTo>
                    <a:pt x="104" y="2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2" y="12"/>
                  </a:lnTo>
                  <a:lnTo>
                    <a:pt x="76" y="12"/>
                  </a:lnTo>
                  <a:lnTo>
                    <a:pt x="70" y="14"/>
                  </a:lnTo>
                  <a:lnTo>
                    <a:pt x="64" y="16"/>
                  </a:lnTo>
                  <a:lnTo>
                    <a:pt x="60" y="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248a0329ee5_0_37"/>
            <p:cNvSpPr/>
            <p:nvPr/>
          </p:nvSpPr>
          <p:spPr>
            <a:xfrm>
              <a:off x="4069" y="1454"/>
              <a:ext cx="22" cy="28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6" y="2"/>
                  </a:move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6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248a0329ee5_0_37"/>
            <p:cNvSpPr/>
            <p:nvPr/>
          </p:nvSpPr>
          <p:spPr>
            <a:xfrm>
              <a:off x="4095" y="1416"/>
              <a:ext cx="68" cy="42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12" y="12"/>
                  </a:moveTo>
                  <a:lnTo>
                    <a:pt x="12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6" y="30"/>
                  </a:lnTo>
                  <a:lnTo>
                    <a:pt x="18" y="28"/>
                  </a:lnTo>
                  <a:lnTo>
                    <a:pt x="22" y="26"/>
                  </a:lnTo>
                  <a:lnTo>
                    <a:pt x="26" y="28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6" y="38"/>
                  </a:lnTo>
                  <a:lnTo>
                    <a:pt x="42" y="42"/>
                  </a:lnTo>
                  <a:lnTo>
                    <a:pt x="52" y="40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4" y="30"/>
                  </a:lnTo>
                  <a:lnTo>
                    <a:pt x="66" y="28"/>
                  </a:lnTo>
                  <a:lnTo>
                    <a:pt x="68" y="26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2" y="16"/>
                  </a:lnTo>
                  <a:lnTo>
                    <a:pt x="58" y="1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248a0329ee5_0_37"/>
            <p:cNvSpPr/>
            <p:nvPr/>
          </p:nvSpPr>
          <p:spPr>
            <a:xfrm>
              <a:off x="4095" y="1470"/>
              <a:ext cx="58" cy="34"/>
            </a:xfrm>
            <a:custGeom>
              <a:avLst/>
              <a:gdLst/>
              <a:ahLst/>
              <a:cxnLst/>
              <a:rect l="l" t="t" r="r" b="b"/>
              <a:pathLst>
                <a:path w="58" h="34" extrusionOk="0">
                  <a:moveTo>
                    <a:pt x="12" y="0"/>
                  </a:moveTo>
                  <a:lnTo>
                    <a:pt x="10" y="2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8" y="28"/>
                  </a:lnTo>
                  <a:lnTo>
                    <a:pt x="42" y="24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32" y="2"/>
                  </a:lnTo>
                  <a:lnTo>
                    <a:pt x="18" y="0"/>
                  </a:lnTo>
                  <a:lnTo>
                    <a:pt x="12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g248a0329ee5_0_37"/>
            <p:cNvSpPr/>
            <p:nvPr/>
          </p:nvSpPr>
          <p:spPr>
            <a:xfrm>
              <a:off x="4021" y="1576"/>
              <a:ext cx="20" cy="28"/>
            </a:xfrm>
            <a:custGeom>
              <a:avLst/>
              <a:gdLst/>
              <a:ahLst/>
              <a:cxnLst/>
              <a:rect l="l" t="t" r="r" b="b"/>
              <a:pathLst>
                <a:path w="20" h="28" extrusionOk="0">
                  <a:moveTo>
                    <a:pt x="16" y="0"/>
                  </a:moveTo>
                  <a:lnTo>
                    <a:pt x="14" y="0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248a0329ee5_0_37"/>
            <p:cNvSpPr/>
            <p:nvPr/>
          </p:nvSpPr>
          <p:spPr>
            <a:xfrm>
              <a:off x="4019" y="1596"/>
              <a:ext cx="114" cy="90"/>
            </a:xfrm>
            <a:custGeom>
              <a:avLst/>
              <a:gdLst/>
              <a:ahLst/>
              <a:cxnLst/>
              <a:rect l="l" t="t" r="r" b="b"/>
              <a:pathLst>
                <a:path w="114" h="90" extrusionOk="0">
                  <a:moveTo>
                    <a:pt x="30" y="20"/>
                  </a:moveTo>
                  <a:lnTo>
                    <a:pt x="30" y="20"/>
                  </a:lnTo>
                  <a:lnTo>
                    <a:pt x="28" y="20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2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70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4" y="72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0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6" y="68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50" y="66"/>
                  </a:lnTo>
                  <a:lnTo>
                    <a:pt x="52" y="64"/>
                  </a:lnTo>
                  <a:lnTo>
                    <a:pt x="54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60" y="66"/>
                  </a:lnTo>
                  <a:lnTo>
                    <a:pt x="58" y="68"/>
                  </a:lnTo>
                  <a:lnTo>
                    <a:pt x="56" y="72"/>
                  </a:lnTo>
                  <a:lnTo>
                    <a:pt x="54" y="72"/>
                  </a:lnTo>
                  <a:lnTo>
                    <a:pt x="52" y="74"/>
                  </a:lnTo>
                  <a:lnTo>
                    <a:pt x="46" y="76"/>
                  </a:lnTo>
                  <a:lnTo>
                    <a:pt x="40" y="78"/>
                  </a:lnTo>
                  <a:lnTo>
                    <a:pt x="34" y="82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8" y="90"/>
                  </a:lnTo>
                  <a:lnTo>
                    <a:pt x="52" y="88"/>
                  </a:lnTo>
                  <a:lnTo>
                    <a:pt x="64" y="80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6" y="72"/>
                  </a:lnTo>
                  <a:lnTo>
                    <a:pt x="78" y="70"/>
                  </a:lnTo>
                  <a:lnTo>
                    <a:pt x="80" y="70"/>
                  </a:lnTo>
                  <a:lnTo>
                    <a:pt x="82" y="72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6" y="74"/>
                  </a:lnTo>
                  <a:lnTo>
                    <a:pt x="90" y="74"/>
                  </a:lnTo>
                  <a:lnTo>
                    <a:pt x="92" y="70"/>
                  </a:lnTo>
                  <a:lnTo>
                    <a:pt x="92" y="72"/>
                  </a:lnTo>
                  <a:lnTo>
                    <a:pt x="94" y="72"/>
                  </a:lnTo>
                  <a:lnTo>
                    <a:pt x="98" y="72"/>
                  </a:lnTo>
                  <a:lnTo>
                    <a:pt x="100" y="72"/>
                  </a:lnTo>
                  <a:lnTo>
                    <a:pt x="104" y="72"/>
                  </a:lnTo>
                  <a:lnTo>
                    <a:pt x="108" y="68"/>
                  </a:lnTo>
                  <a:lnTo>
                    <a:pt x="110" y="64"/>
                  </a:lnTo>
                  <a:lnTo>
                    <a:pt x="112" y="56"/>
                  </a:lnTo>
                  <a:lnTo>
                    <a:pt x="114" y="46"/>
                  </a:lnTo>
                  <a:lnTo>
                    <a:pt x="114" y="38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6" y="34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8" y="38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90" y="32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4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2" y="10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6" y="10"/>
                  </a:lnTo>
                  <a:lnTo>
                    <a:pt x="64" y="14"/>
                  </a:lnTo>
                  <a:lnTo>
                    <a:pt x="66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68" y="32"/>
                  </a:lnTo>
                  <a:lnTo>
                    <a:pt x="66" y="36"/>
                  </a:lnTo>
                  <a:lnTo>
                    <a:pt x="64" y="38"/>
                  </a:lnTo>
                  <a:lnTo>
                    <a:pt x="62" y="42"/>
                  </a:lnTo>
                  <a:lnTo>
                    <a:pt x="60" y="46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6" y="46"/>
                  </a:lnTo>
                  <a:lnTo>
                    <a:pt x="54" y="44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2" y="26"/>
                  </a:lnTo>
                  <a:lnTo>
                    <a:pt x="30" y="2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g248a0329ee5_0_37"/>
            <p:cNvSpPr/>
            <p:nvPr/>
          </p:nvSpPr>
          <p:spPr>
            <a:xfrm>
              <a:off x="4199" y="1466"/>
              <a:ext cx="20" cy="48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10" y="8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0" y="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g248a0329ee5_0_37"/>
            <p:cNvSpPr/>
            <p:nvPr/>
          </p:nvSpPr>
          <p:spPr>
            <a:xfrm>
              <a:off x="4149" y="1534"/>
              <a:ext cx="74" cy="90"/>
            </a:xfrm>
            <a:custGeom>
              <a:avLst/>
              <a:gdLst/>
              <a:ahLst/>
              <a:cxnLst/>
              <a:rect l="l" t="t" r="r" b="b"/>
              <a:pathLst>
                <a:path w="74" h="90" extrusionOk="0">
                  <a:moveTo>
                    <a:pt x="16" y="10"/>
                  </a:moveTo>
                  <a:lnTo>
                    <a:pt x="16" y="10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12" y="38"/>
                  </a:lnTo>
                  <a:lnTo>
                    <a:pt x="14" y="44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2" y="50"/>
                  </a:lnTo>
                  <a:lnTo>
                    <a:pt x="28" y="50"/>
                  </a:lnTo>
                  <a:lnTo>
                    <a:pt x="32" y="52"/>
                  </a:lnTo>
                  <a:lnTo>
                    <a:pt x="34" y="54"/>
                  </a:lnTo>
                  <a:lnTo>
                    <a:pt x="36" y="58"/>
                  </a:lnTo>
                  <a:lnTo>
                    <a:pt x="38" y="64"/>
                  </a:lnTo>
                  <a:lnTo>
                    <a:pt x="38" y="70"/>
                  </a:lnTo>
                  <a:lnTo>
                    <a:pt x="40" y="76"/>
                  </a:lnTo>
                  <a:lnTo>
                    <a:pt x="42" y="82"/>
                  </a:lnTo>
                  <a:lnTo>
                    <a:pt x="48" y="86"/>
                  </a:lnTo>
                  <a:lnTo>
                    <a:pt x="52" y="88"/>
                  </a:lnTo>
                  <a:lnTo>
                    <a:pt x="58" y="90"/>
                  </a:lnTo>
                  <a:lnTo>
                    <a:pt x="64" y="90"/>
                  </a:lnTo>
                  <a:lnTo>
                    <a:pt x="68" y="86"/>
                  </a:lnTo>
                  <a:lnTo>
                    <a:pt x="72" y="84"/>
                  </a:lnTo>
                  <a:lnTo>
                    <a:pt x="74" y="84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2"/>
                  </a:lnTo>
                  <a:lnTo>
                    <a:pt x="64" y="72"/>
                  </a:lnTo>
                  <a:lnTo>
                    <a:pt x="62" y="58"/>
                  </a:lnTo>
                  <a:lnTo>
                    <a:pt x="56" y="44"/>
                  </a:lnTo>
                  <a:lnTo>
                    <a:pt x="58" y="42"/>
                  </a:lnTo>
                  <a:lnTo>
                    <a:pt x="62" y="34"/>
                  </a:lnTo>
                  <a:lnTo>
                    <a:pt x="66" y="26"/>
                  </a:lnTo>
                  <a:lnTo>
                    <a:pt x="68" y="16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6"/>
                  </a:lnTo>
                  <a:lnTo>
                    <a:pt x="38" y="14"/>
                  </a:lnTo>
                  <a:lnTo>
                    <a:pt x="40" y="24"/>
                  </a:lnTo>
                  <a:lnTo>
                    <a:pt x="44" y="32"/>
                  </a:lnTo>
                  <a:lnTo>
                    <a:pt x="44" y="38"/>
                  </a:lnTo>
                  <a:lnTo>
                    <a:pt x="38" y="38"/>
                  </a:lnTo>
                  <a:lnTo>
                    <a:pt x="32" y="32"/>
                  </a:lnTo>
                  <a:lnTo>
                    <a:pt x="26" y="28"/>
                  </a:lnTo>
                  <a:lnTo>
                    <a:pt x="20" y="24"/>
                  </a:lnTo>
                  <a:lnTo>
                    <a:pt x="16" y="18"/>
                  </a:lnTo>
                  <a:lnTo>
                    <a:pt x="16" y="1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g248a0329ee5_0_37"/>
            <p:cNvSpPr/>
            <p:nvPr/>
          </p:nvSpPr>
          <p:spPr>
            <a:xfrm>
              <a:off x="4225" y="1592"/>
              <a:ext cx="44" cy="46"/>
            </a:xfrm>
            <a:custGeom>
              <a:avLst/>
              <a:gdLst/>
              <a:ahLst/>
              <a:cxnLst/>
              <a:rect l="l" t="t" r="r" b="b"/>
              <a:pathLst>
                <a:path w="44" h="46" extrusionOk="0">
                  <a:moveTo>
                    <a:pt x="10" y="2"/>
                  </a:move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16" y="3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2" y="32"/>
                  </a:lnTo>
                  <a:lnTo>
                    <a:pt x="42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6" y="10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0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g248a0329ee5_0_37"/>
            <p:cNvSpPr/>
            <p:nvPr/>
          </p:nvSpPr>
          <p:spPr>
            <a:xfrm>
              <a:off x="4275" y="1574"/>
              <a:ext cx="168" cy="98"/>
            </a:xfrm>
            <a:custGeom>
              <a:avLst/>
              <a:gdLst/>
              <a:ahLst/>
              <a:cxnLst/>
              <a:rect l="l" t="t" r="r" b="b"/>
              <a:pathLst>
                <a:path w="168" h="98" extrusionOk="0">
                  <a:moveTo>
                    <a:pt x="12" y="2"/>
                  </a:moveTo>
                  <a:lnTo>
                    <a:pt x="1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20" y="30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8" y="38"/>
                  </a:lnTo>
                  <a:lnTo>
                    <a:pt x="38" y="4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8" y="74"/>
                  </a:lnTo>
                  <a:lnTo>
                    <a:pt x="38" y="76"/>
                  </a:lnTo>
                  <a:lnTo>
                    <a:pt x="38" y="80"/>
                  </a:lnTo>
                  <a:lnTo>
                    <a:pt x="40" y="84"/>
                  </a:lnTo>
                  <a:lnTo>
                    <a:pt x="44" y="88"/>
                  </a:lnTo>
                  <a:lnTo>
                    <a:pt x="48" y="88"/>
                  </a:lnTo>
                  <a:lnTo>
                    <a:pt x="50" y="88"/>
                  </a:lnTo>
                  <a:lnTo>
                    <a:pt x="54" y="88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8" y="84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68" y="86"/>
                  </a:lnTo>
                  <a:lnTo>
                    <a:pt x="72" y="90"/>
                  </a:lnTo>
                  <a:lnTo>
                    <a:pt x="74" y="92"/>
                  </a:lnTo>
                  <a:lnTo>
                    <a:pt x="82" y="94"/>
                  </a:lnTo>
                  <a:lnTo>
                    <a:pt x="94" y="98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18" y="92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2" y="86"/>
                  </a:lnTo>
                  <a:lnTo>
                    <a:pt x="124" y="86"/>
                  </a:lnTo>
                  <a:lnTo>
                    <a:pt x="128" y="86"/>
                  </a:lnTo>
                  <a:lnTo>
                    <a:pt x="134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2" y="92"/>
                  </a:lnTo>
                  <a:lnTo>
                    <a:pt x="144" y="92"/>
                  </a:lnTo>
                  <a:lnTo>
                    <a:pt x="148" y="92"/>
                  </a:lnTo>
                  <a:lnTo>
                    <a:pt x="150" y="90"/>
                  </a:lnTo>
                  <a:lnTo>
                    <a:pt x="152" y="88"/>
                  </a:lnTo>
                  <a:lnTo>
                    <a:pt x="154" y="86"/>
                  </a:lnTo>
                  <a:lnTo>
                    <a:pt x="154" y="82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6" y="76"/>
                  </a:lnTo>
                  <a:lnTo>
                    <a:pt x="158" y="74"/>
                  </a:lnTo>
                  <a:lnTo>
                    <a:pt x="162" y="74"/>
                  </a:lnTo>
                  <a:lnTo>
                    <a:pt x="164" y="72"/>
                  </a:lnTo>
                  <a:lnTo>
                    <a:pt x="164" y="70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6" y="64"/>
                  </a:lnTo>
                  <a:lnTo>
                    <a:pt x="166" y="64"/>
                  </a:lnTo>
                  <a:lnTo>
                    <a:pt x="168" y="62"/>
                  </a:lnTo>
                  <a:lnTo>
                    <a:pt x="168" y="60"/>
                  </a:lnTo>
                  <a:lnTo>
                    <a:pt x="168" y="58"/>
                  </a:lnTo>
                  <a:lnTo>
                    <a:pt x="166" y="56"/>
                  </a:lnTo>
                  <a:lnTo>
                    <a:pt x="162" y="54"/>
                  </a:lnTo>
                  <a:lnTo>
                    <a:pt x="158" y="52"/>
                  </a:lnTo>
                  <a:lnTo>
                    <a:pt x="150" y="50"/>
                  </a:lnTo>
                  <a:lnTo>
                    <a:pt x="142" y="48"/>
                  </a:lnTo>
                  <a:lnTo>
                    <a:pt x="140" y="48"/>
                  </a:lnTo>
                  <a:lnTo>
                    <a:pt x="138" y="48"/>
                  </a:lnTo>
                  <a:lnTo>
                    <a:pt x="134" y="46"/>
                  </a:lnTo>
                  <a:lnTo>
                    <a:pt x="130" y="44"/>
                  </a:lnTo>
                  <a:lnTo>
                    <a:pt x="124" y="44"/>
                  </a:lnTo>
                  <a:lnTo>
                    <a:pt x="118" y="44"/>
                  </a:lnTo>
                  <a:lnTo>
                    <a:pt x="110" y="44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6" y="48"/>
                  </a:lnTo>
                  <a:lnTo>
                    <a:pt x="100" y="50"/>
                  </a:lnTo>
                  <a:lnTo>
                    <a:pt x="96" y="50"/>
                  </a:lnTo>
                  <a:lnTo>
                    <a:pt x="90" y="48"/>
                  </a:lnTo>
                  <a:lnTo>
                    <a:pt x="82" y="44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0" y="30"/>
                  </a:lnTo>
                  <a:lnTo>
                    <a:pt x="58" y="26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2" y="8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2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g248a0329ee5_0_37"/>
            <p:cNvSpPr/>
            <p:nvPr/>
          </p:nvSpPr>
          <p:spPr>
            <a:xfrm>
              <a:off x="4185" y="1370"/>
              <a:ext cx="88" cy="102"/>
            </a:xfrm>
            <a:custGeom>
              <a:avLst/>
              <a:gdLst/>
              <a:ahLst/>
              <a:cxnLst/>
              <a:rect l="l" t="t" r="r" b="b"/>
              <a:pathLst>
                <a:path w="88" h="102" extrusionOk="0">
                  <a:moveTo>
                    <a:pt x="30" y="46"/>
                  </a:moveTo>
                  <a:lnTo>
                    <a:pt x="30" y="44"/>
                  </a:lnTo>
                  <a:lnTo>
                    <a:pt x="28" y="42"/>
                  </a:lnTo>
                  <a:lnTo>
                    <a:pt x="26" y="38"/>
                  </a:lnTo>
                  <a:lnTo>
                    <a:pt x="24" y="34"/>
                  </a:lnTo>
                  <a:lnTo>
                    <a:pt x="20" y="32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4" y="22"/>
                  </a:lnTo>
                  <a:lnTo>
                    <a:pt x="36" y="24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4" y="12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60" y="34"/>
                  </a:lnTo>
                  <a:lnTo>
                    <a:pt x="60" y="40"/>
                  </a:lnTo>
                  <a:lnTo>
                    <a:pt x="64" y="44"/>
                  </a:lnTo>
                  <a:lnTo>
                    <a:pt x="66" y="46"/>
                  </a:lnTo>
                  <a:lnTo>
                    <a:pt x="68" y="46"/>
                  </a:lnTo>
                  <a:lnTo>
                    <a:pt x="70" y="44"/>
                  </a:lnTo>
                  <a:lnTo>
                    <a:pt x="72" y="42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2"/>
                  </a:lnTo>
                  <a:lnTo>
                    <a:pt x="78" y="30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8" y="38"/>
                  </a:lnTo>
                  <a:lnTo>
                    <a:pt x="88" y="46"/>
                  </a:lnTo>
                  <a:lnTo>
                    <a:pt x="86" y="48"/>
                  </a:lnTo>
                  <a:lnTo>
                    <a:pt x="84" y="58"/>
                  </a:lnTo>
                  <a:lnTo>
                    <a:pt x="82" y="68"/>
                  </a:lnTo>
                  <a:lnTo>
                    <a:pt x="84" y="8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8" y="92"/>
                  </a:lnTo>
                  <a:lnTo>
                    <a:pt x="86" y="96"/>
                  </a:lnTo>
                  <a:lnTo>
                    <a:pt x="84" y="98"/>
                  </a:lnTo>
                  <a:lnTo>
                    <a:pt x="84" y="100"/>
                  </a:lnTo>
                  <a:lnTo>
                    <a:pt x="82" y="102"/>
                  </a:lnTo>
                  <a:lnTo>
                    <a:pt x="80" y="102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86"/>
                  </a:lnTo>
                  <a:lnTo>
                    <a:pt x="76" y="80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68" y="74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56" y="72"/>
                  </a:lnTo>
                  <a:lnTo>
                    <a:pt x="52" y="70"/>
                  </a:lnTo>
                  <a:lnTo>
                    <a:pt x="46" y="66"/>
                  </a:lnTo>
                  <a:lnTo>
                    <a:pt x="44" y="60"/>
                  </a:lnTo>
                  <a:lnTo>
                    <a:pt x="30" y="46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g248a0329ee5_0_37"/>
            <p:cNvSpPr/>
            <p:nvPr/>
          </p:nvSpPr>
          <p:spPr>
            <a:xfrm>
              <a:off x="4291" y="1414"/>
              <a:ext cx="38" cy="54"/>
            </a:xfrm>
            <a:custGeom>
              <a:avLst/>
              <a:gdLst/>
              <a:ahLst/>
              <a:cxnLst/>
              <a:rect l="l" t="t" r="r" b="b"/>
              <a:pathLst>
                <a:path w="38" h="54" extrusionOk="0">
                  <a:moveTo>
                    <a:pt x="16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2" y="24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10" y="52"/>
                  </a:lnTo>
                  <a:lnTo>
                    <a:pt x="18" y="54"/>
                  </a:lnTo>
                  <a:lnTo>
                    <a:pt x="28" y="54"/>
                  </a:lnTo>
                  <a:lnTo>
                    <a:pt x="36" y="50"/>
                  </a:lnTo>
                  <a:lnTo>
                    <a:pt x="38" y="40"/>
                  </a:lnTo>
                  <a:lnTo>
                    <a:pt x="1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248a0329ee5_0_37"/>
            <p:cNvSpPr/>
            <p:nvPr/>
          </p:nvSpPr>
          <p:spPr>
            <a:xfrm>
              <a:off x="4417" y="1424"/>
              <a:ext cx="68" cy="146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20" y="2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2" y="72"/>
                  </a:lnTo>
                  <a:lnTo>
                    <a:pt x="6" y="78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4" y="100"/>
                  </a:lnTo>
                  <a:lnTo>
                    <a:pt x="16" y="102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10"/>
                  </a:lnTo>
                  <a:lnTo>
                    <a:pt x="10" y="112"/>
                  </a:lnTo>
                  <a:lnTo>
                    <a:pt x="10" y="116"/>
                  </a:lnTo>
                  <a:lnTo>
                    <a:pt x="10" y="120"/>
                  </a:lnTo>
                  <a:lnTo>
                    <a:pt x="12" y="126"/>
                  </a:lnTo>
                  <a:lnTo>
                    <a:pt x="12" y="128"/>
                  </a:lnTo>
                  <a:lnTo>
                    <a:pt x="10" y="130"/>
                  </a:lnTo>
                  <a:lnTo>
                    <a:pt x="10" y="132"/>
                  </a:lnTo>
                  <a:lnTo>
                    <a:pt x="12" y="136"/>
                  </a:lnTo>
                  <a:lnTo>
                    <a:pt x="12" y="140"/>
                  </a:lnTo>
                  <a:lnTo>
                    <a:pt x="16" y="142"/>
                  </a:lnTo>
                  <a:lnTo>
                    <a:pt x="22" y="144"/>
                  </a:lnTo>
                  <a:lnTo>
                    <a:pt x="26" y="146"/>
                  </a:lnTo>
                  <a:lnTo>
                    <a:pt x="30" y="146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0" y="146"/>
                  </a:lnTo>
                  <a:lnTo>
                    <a:pt x="44" y="144"/>
                  </a:lnTo>
                  <a:lnTo>
                    <a:pt x="46" y="142"/>
                  </a:lnTo>
                  <a:lnTo>
                    <a:pt x="48" y="140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2" y="130"/>
                  </a:lnTo>
                  <a:lnTo>
                    <a:pt x="52" y="126"/>
                  </a:lnTo>
                  <a:lnTo>
                    <a:pt x="56" y="120"/>
                  </a:lnTo>
                  <a:lnTo>
                    <a:pt x="58" y="116"/>
                  </a:lnTo>
                  <a:lnTo>
                    <a:pt x="62" y="112"/>
                  </a:lnTo>
                  <a:lnTo>
                    <a:pt x="64" y="110"/>
                  </a:lnTo>
                  <a:lnTo>
                    <a:pt x="64" y="108"/>
                  </a:lnTo>
                  <a:lnTo>
                    <a:pt x="66" y="104"/>
                  </a:lnTo>
                  <a:lnTo>
                    <a:pt x="68" y="100"/>
                  </a:lnTo>
                  <a:lnTo>
                    <a:pt x="68" y="92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6" y="80"/>
                  </a:lnTo>
                  <a:lnTo>
                    <a:pt x="62" y="78"/>
                  </a:lnTo>
                  <a:lnTo>
                    <a:pt x="60" y="78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7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4" y="48"/>
                  </a:lnTo>
                  <a:lnTo>
                    <a:pt x="52" y="42"/>
                  </a:lnTo>
                  <a:lnTo>
                    <a:pt x="48" y="36"/>
                  </a:lnTo>
                  <a:lnTo>
                    <a:pt x="44" y="30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6" y="18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20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g248a0329ee5_0_37"/>
            <p:cNvSpPr/>
            <p:nvPr/>
          </p:nvSpPr>
          <p:spPr>
            <a:xfrm>
              <a:off x="4179" y="1838"/>
              <a:ext cx="50" cy="46"/>
            </a:xfrm>
            <a:custGeom>
              <a:avLst/>
              <a:gdLst/>
              <a:ahLst/>
              <a:cxnLst/>
              <a:rect l="l" t="t" r="r" b="b"/>
              <a:pathLst>
                <a:path w="50" h="46" extrusionOk="0">
                  <a:moveTo>
                    <a:pt x="24" y="18"/>
                  </a:moveTo>
                  <a:lnTo>
                    <a:pt x="24" y="18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40"/>
                  </a:lnTo>
                  <a:lnTo>
                    <a:pt x="6" y="42"/>
                  </a:lnTo>
                  <a:lnTo>
                    <a:pt x="12" y="44"/>
                  </a:lnTo>
                  <a:lnTo>
                    <a:pt x="18" y="46"/>
                  </a:lnTo>
                  <a:lnTo>
                    <a:pt x="24" y="46"/>
                  </a:lnTo>
                  <a:lnTo>
                    <a:pt x="26" y="46"/>
                  </a:lnTo>
                  <a:lnTo>
                    <a:pt x="30" y="46"/>
                  </a:lnTo>
                  <a:lnTo>
                    <a:pt x="34" y="44"/>
                  </a:lnTo>
                  <a:lnTo>
                    <a:pt x="38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6" y="30"/>
                  </a:lnTo>
                  <a:lnTo>
                    <a:pt x="44" y="26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6" y="6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4" y="1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248a0329ee5_0_37"/>
            <p:cNvSpPr/>
            <p:nvPr/>
          </p:nvSpPr>
          <p:spPr>
            <a:xfrm>
              <a:off x="4431" y="1676"/>
              <a:ext cx="60" cy="44"/>
            </a:xfrm>
            <a:custGeom>
              <a:avLst/>
              <a:gdLst/>
              <a:ahLst/>
              <a:cxnLst/>
              <a:rect l="l" t="t" r="r" b="b"/>
              <a:pathLst>
                <a:path w="60" h="44" extrusionOk="0">
                  <a:moveTo>
                    <a:pt x="14" y="2"/>
                  </a:move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22" y="44"/>
                  </a:lnTo>
                  <a:lnTo>
                    <a:pt x="26" y="42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14" y="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248a0329ee5_0_37"/>
            <p:cNvSpPr/>
            <p:nvPr/>
          </p:nvSpPr>
          <p:spPr>
            <a:xfrm>
              <a:off x="4473" y="1882"/>
              <a:ext cx="24" cy="32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g248a0329ee5_0_37"/>
            <p:cNvSpPr/>
            <p:nvPr/>
          </p:nvSpPr>
          <p:spPr>
            <a:xfrm>
              <a:off x="4463" y="1400"/>
              <a:ext cx="228" cy="268"/>
            </a:xfrm>
            <a:custGeom>
              <a:avLst/>
              <a:gdLst/>
              <a:ahLst/>
              <a:cxnLst/>
              <a:rect l="l" t="t" r="r" b="b"/>
              <a:pathLst>
                <a:path w="228" h="268" extrusionOk="0">
                  <a:moveTo>
                    <a:pt x="222" y="68"/>
                  </a:moveTo>
                  <a:lnTo>
                    <a:pt x="228" y="80"/>
                  </a:lnTo>
                  <a:lnTo>
                    <a:pt x="222" y="82"/>
                  </a:lnTo>
                  <a:lnTo>
                    <a:pt x="216" y="84"/>
                  </a:lnTo>
                  <a:lnTo>
                    <a:pt x="212" y="84"/>
                  </a:lnTo>
                  <a:lnTo>
                    <a:pt x="208" y="82"/>
                  </a:lnTo>
                  <a:lnTo>
                    <a:pt x="206" y="82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198" y="80"/>
                  </a:lnTo>
                  <a:lnTo>
                    <a:pt x="196" y="80"/>
                  </a:lnTo>
                  <a:lnTo>
                    <a:pt x="196" y="82"/>
                  </a:lnTo>
                  <a:lnTo>
                    <a:pt x="196" y="84"/>
                  </a:lnTo>
                  <a:lnTo>
                    <a:pt x="198" y="84"/>
                  </a:lnTo>
                  <a:lnTo>
                    <a:pt x="200" y="86"/>
                  </a:lnTo>
                  <a:lnTo>
                    <a:pt x="200" y="88"/>
                  </a:lnTo>
                  <a:lnTo>
                    <a:pt x="200" y="88"/>
                  </a:lnTo>
                  <a:lnTo>
                    <a:pt x="202" y="90"/>
                  </a:lnTo>
                  <a:lnTo>
                    <a:pt x="202" y="90"/>
                  </a:lnTo>
                  <a:lnTo>
                    <a:pt x="200" y="92"/>
                  </a:lnTo>
                  <a:lnTo>
                    <a:pt x="198" y="92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4" y="92"/>
                  </a:lnTo>
                  <a:lnTo>
                    <a:pt x="192" y="94"/>
                  </a:lnTo>
                  <a:lnTo>
                    <a:pt x="192" y="96"/>
                  </a:lnTo>
                  <a:lnTo>
                    <a:pt x="192" y="96"/>
                  </a:lnTo>
                  <a:lnTo>
                    <a:pt x="204" y="96"/>
                  </a:lnTo>
                  <a:lnTo>
                    <a:pt x="208" y="98"/>
                  </a:lnTo>
                  <a:lnTo>
                    <a:pt x="208" y="98"/>
                  </a:lnTo>
                  <a:lnTo>
                    <a:pt x="206" y="100"/>
                  </a:lnTo>
                  <a:lnTo>
                    <a:pt x="206" y="100"/>
                  </a:lnTo>
                  <a:lnTo>
                    <a:pt x="204" y="102"/>
                  </a:lnTo>
                  <a:lnTo>
                    <a:pt x="202" y="102"/>
                  </a:lnTo>
                  <a:lnTo>
                    <a:pt x="200" y="104"/>
                  </a:lnTo>
                  <a:lnTo>
                    <a:pt x="200" y="106"/>
                  </a:lnTo>
                  <a:lnTo>
                    <a:pt x="202" y="106"/>
                  </a:lnTo>
                  <a:lnTo>
                    <a:pt x="202" y="108"/>
                  </a:lnTo>
                  <a:lnTo>
                    <a:pt x="214" y="106"/>
                  </a:lnTo>
                  <a:lnTo>
                    <a:pt x="216" y="108"/>
                  </a:lnTo>
                  <a:lnTo>
                    <a:pt x="216" y="110"/>
                  </a:lnTo>
                  <a:lnTo>
                    <a:pt x="214" y="112"/>
                  </a:lnTo>
                  <a:lnTo>
                    <a:pt x="212" y="114"/>
                  </a:lnTo>
                  <a:lnTo>
                    <a:pt x="210" y="114"/>
                  </a:lnTo>
                  <a:lnTo>
                    <a:pt x="210" y="114"/>
                  </a:lnTo>
                  <a:lnTo>
                    <a:pt x="208" y="114"/>
                  </a:lnTo>
                  <a:lnTo>
                    <a:pt x="200" y="116"/>
                  </a:lnTo>
                  <a:lnTo>
                    <a:pt x="194" y="118"/>
                  </a:lnTo>
                  <a:lnTo>
                    <a:pt x="188" y="122"/>
                  </a:lnTo>
                  <a:lnTo>
                    <a:pt x="186" y="124"/>
                  </a:lnTo>
                  <a:lnTo>
                    <a:pt x="184" y="126"/>
                  </a:lnTo>
                  <a:lnTo>
                    <a:pt x="182" y="128"/>
                  </a:lnTo>
                  <a:lnTo>
                    <a:pt x="176" y="134"/>
                  </a:lnTo>
                  <a:lnTo>
                    <a:pt x="172" y="136"/>
                  </a:lnTo>
                  <a:lnTo>
                    <a:pt x="166" y="138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66" y="142"/>
                  </a:lnTo>
                  <a:lnTo>
                    <a:pt x="160" y="148"/>
                  </a:lnTo>
                  <a:lnTo>
                    <a:pt x="158" y="150"/>
                  </a:lnTo>
                  <a:lnTo>
                    <a:pt x="154" y="152"/>
                  </a:lnTo>
                  <a:lnTo>
                    <a:pt x="152" y="152"/>
                  </a:lnTo>
                  <a:lnTo>
                    <a:pt x="152" y="154"/>
                  </a:lnTo>
                  <a:lnTo>
                    <a:pt x="154" y="156"/>
                  </a:lnTo>
                  <a:lnTo>
                    <a:pt x="154" y="158"/>
                  </a:lnTo>
                  <a:lnTo>
                    <a:pt x="152" y="160"/>
                  </a:lnTo>
                  <a:lnTo>
                    <a:pt x="150" y="162"/>
                  </a:lnTo>
                  <a:lnTo>
                    <a:pt x="148" y="164"/>
                  </a:lnTo>
                  <a:lnTo>
                    <a:pt x="146" y="164"/>
                  </a:lnTo>
                  <a:lnTo>
                    <a:pt x="140" y="160"/>
                  </a:lnTo>
                  <a:lnTo>
                    <a:pt x="132" y="166"/>
                  </a:lnTo>
                  <a:lnTo>
                    <a:pt x="130" y="164"/>
                  </a:lnTo>
                  <a:lnTo>
                    <a:pt x="128" y="164"/>
                  </a:lnTo>
                  <a:lnTo>
                    <a:pt x="124" y="168"/>
                  </a:lnTo>
                  <a:lnTo>
                    <a:pt x="122" y="170"/>
                  </a:lnTo>
                  <a:lnTo>
                    <a:pt x="120" y="172"/>
                  </a:lnTo>
                  <a:lnTo>
                    <a:pt x="120" y="174"/>
                  </a:lnTo>
                  <a:lnTo>
                    <a:pt x="118" y="176"/>
                  </a:lnTo>
                  <a:lnTo>
                    <a:pt x="116" y="178"/>
                  </a:lnTo>
                  <a:lnTo>
                    <a:pt x="114" y="180"/>
                  </a:lnTo>
                  <a:lnTo>
                    <a:pt x="112" y="180"/>
                  </a:lnTo>
                  <a:lnTo>
                    <a:pt x="112" y="180"/>
                  </a:lnTo>
                  <a:lnTo>
                    <a:pt x="108" y="180"/>
                  </a:lnTo>
                  <a:lnTo>
                    <a:pt x="106" y="182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6"/>
                  </a:lnTo>
                  <a:lnTo>
                    <a:pt x="106" y="188"/>
                  </a:lnTo>
                  <a:lnTo>
                    <a:pt x="108" y="186"/>
                  </a:lnTo>
                  <a:lnTo>
                    <a:pt x="112" y="188"/>
                  </a:lnTo>
                  <a:lnTo>
                    <a:pt x="116" y="188"/>
                  </a:lnTo>
                  <a:lnTo>
                    <a:pt x="118" y="190"/>
                  </a:lnTo>
                  <a:lnTo>
                    <a:pt x="118" y="190"/>
                  </a:lnTo>
                  <a:lnTo>
                    <a:pt x="120" y="192"/>
                  </a:lnTo>
                  <a:lnTo>
                    <a:pt x="118" y="194"/>
                  </a:lnTo>
                  <a:lnTo>
                    <a:pt x="116" y="196"/>
                  </a:lnTo>
                  <a:lnTo>
                    <a:pt x="114" y="198"/>
                  </a:lnTo>
                  <a:lnTo>
                    <a:pt x="112" y="198"/>
                  </a:lnTo>
                  <a:lnTo>
                    <a:pt x="110" y="200"/>
                  </a:lnTo>
                  <a:lnTo>
                    <a:pt x="110" y="202"/>
                  </a:lnTo>
                  <a:lnTo>
                    <a:pt x="108" y="204"/>
                  </a:lnTo>
                  <a:lnTo>
                    <a:pt x="104" y="206"/>
                  </a:lnTo>
                  <a:lnTo>
                    <a:pt x="102" y="208"/>
                  </a:lnTo>
                  <a:lnTo>
                    <a:pt x="102" y="208"/>
                  </a:lnTo>
                  <a:lnTo>
                    <a:pt x="100" y="214"/>
                  </a:lnTo>
                  <a:lnTo>
                    <a:pt x="98" y="218"/>
                  </a:lnTo>
                  <a:lnTo>
                    <a:pt x="96" y="222"/>
                  </a:lnTo>
                  <a:lnTo>
                    <a:pt x="92" y="224"/>
                  </a:lnTo>
                  <a:lnTo>
                    <a:pt x="88" y="224"/>
                  </a:lnTo>
                  <a:lnTo>
                    <a:pt x="86" y="226"/>
                  </a:lnTo>
                  <a:lnTo>
                    <a:pt x="86" y="226"/>
                  </a:lnTo>
                  <a:lnTo>
                    <a:pt x="82" y="224"/>
                  </a:lnTo>
                  <a:lnTo>
                    <a:pt x="80" y="224"/>
                  </a:lnTo>
                  <a:lnTo>
                    <a:pt x="78" y="228"/>
                  </a:lnTo>
                  <a:lnTo>
                    <a:pt x="78" y="230"/>
                  </a:lnTo>
                  <a:lnTo>
                    <a:pt x="76" y="234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6" y="238"/>
                  </a:lnTo>
                  <a:lnTo>
                    <a:pt x="78" y="242"/>
                  </a:lnTo>
                  <a:lnTo>
                    <a:pt x="78" y="246"/>
                  </a:lnTo>
                  <a:lnTo>
                    <a:pt x="78" y="250"/>
                  </a:lnTo>
                  <a:lnTo>
                    <a:pt x="78" y="250"/>
                  </a:lnTo>
                  <a:lnTo>
                    <a:pt x="78" y="256"/>
                  </a:lnTo>
                  <a:lnTo>
                    <a:pt x="76" y="258"/>
                  </a:lnTo>
                  <a:lnTo>
                    <a:pt x="74" y="260"/>
                  </a:lnTo>
                  <a:lnTo>
                    <a:pt x="72" y="262"/>
                  </a:lnTo>
                  <a:lnTo>
                    <a:pt x="70" y="262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62" y="266"/>
                  </a:lnTo>
                  <a:lnTo>
                    <a:pt x="58" y="266"/>
                  </a:lnTo>
                  <a:lnTo>
                    <a:pt x="54" y="268"/>
                  </a:lnTo>
                  <a:lnTo>
                    <a:pt x="52" y="266"/>
                  </a:lnTo>
                  <a:lnTo>
                    <a:pt x="50" y="266"/>
                  </a:lnTo>
                  <a:lnTo>
                    <a:pt x="48" y="264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6" y="258"/>
                  </a:lnTo>
                  <a:lnTo>
                    <a:pt x="42" y="256"/>
                  </a:lnTo>
                  <a:lnTo>
                    <a:pt x="38" y="254"/>
                  </a:lnTo>
                  <a:lnTo>
                    <a:pt x="36" y="254"/>
                  </a:lnTo>
                  <a:lnTo>
                    <a:pt x="34" y="254"/>
                  </a:lnTo>
                  <a:lnTo>
                    <a:pt x="32" y="254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2" y="254"/>
                  </a:lnTo>
                  <a:lnTo>
                    <a:pt x="20" y="252"/>
                  </a:lnTo>
                  <a:lnTo>
                    <a:pt x="18" y="250"/>
                  </a:lnTo>
                  <a:lnTo>
                    <a:pt x="16" y="250"/>
                  </a:lnTo>
                  <a:lnTo>
                    <a:pt x="10" y="246"/>
                  </a:lnTo>
                  <a:lnTo>
                    <a:pt x="6" y="244"/>
                  </a:lnTo>
                  <a:lnTo>
                    <a:pt x="2" y="240"/>
                  </a:lnTo>
                  <a:lnTo>
                    <a:pt x="2" y="238"/>
                  </a:lnTo>
                  <a:lnTo>
                    <a:pt x="0" y="238"/>
                  </a:lnTo>
                  <a:lnTo>
                    <a:pt x="0" y="236"/>
                  </a:lnTo>
                  <a:lnTo>
                    <a:pt x="4" y="230"/>
                  </a:lnTo>
                  <a:lnTo>
                    <a:pt x="6" y="226"/>
                  </a:lnTo>
                  <a:lnTo>
                    <a:pt x="10" y="224"/>
                  </a:lnTo>
                  <a:lnTo>
                    <a:pt x="12" y="222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0" y="220"/>
                  </a:lnTo>
                  <a:lnTo>
                    <a:pt x="24" y="218"/>
                  </a:lnTo>
                  <a:lnTo>
                    <a:pt x="24" y="216"/>
                  </a:lnTo>
                  <a:lnTo>
                    <a:pt x="22" y="214"/>
                  </a:lnTo>
                  <a:lnTo>
                    <a:pt x="20" y="214"/>
                  </a:lnTo>
                  <a:lnTo>
                    <a:pt x="18" y="214"/>
                  </a:lnTo>
                  <a:lnTo>
                    <a:pt x="18" y="212"/>
                  </a:lnTo>
                  <a:lnTo>
                    <a:pt x="18" y="210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8" y="208"/>
                  </a:lnTo>
                  <a:lnTo>
                    <a:pt x="28" y="208"/>
                  </a:lnTo>
                  <a:lnTo>
                    <a:pt x="30" y="212"/>
                  </a:lnTo>
                  <a:lnTo>
                    <a:pt x="34" y="216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40" y="218"/>
                  </a:lnTo>
                  <a:lnTo>
                    <a:pt x="42" y="218"/>
                  </a:lnTo>
                  <a:lnTo>
                    <a:pt x="44" y="218"/>
                  </a:lnTo>
                  <a:lnTo>
                    <a:pt x="44" y="216"/>
                  </a:lnTo>
                  <a:lnTo>
                    <a:pt x="44" y="214"/>
                  </a:lnTo>
                  <a:lnTo>
                    <a:pt x="42" y="212"/>
                  </a:lnTo>
                  <a:lnTo>
                    <a:pt x="42" y="210"/>
                  </a:lnTo>
                  <a:lnTo>
                    <a:pt x="40" y="208"/>
                  </a:lnTo>
                  <a:lnTo>
                    <a:pt x="40" y="206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0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40" y="194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28" y="198"/>
                  </a:lnTo>
                  <a:lnTo>
                    <a:pt x="26" y="198"/>
                  </a:lnTo>
                  <a:lnTo>
                    <a:pt x="24" y="196"/>
                  </a:lnTo>
                  <a:lnTo>
                    <a:pt x="26" y="194"/>
                  </a:lnTo>
                  <a:lnTo>
                    <a:pt x="26" y="190"/>
                  </a:lnTo>
                  <a:lnTo>
                    <a:pt x="28" y="188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4" y="180"/>
                  </a:lnTo>
                  <a:lnTo>
                    <a:pt x="36" y="176"/>
                  </a:lnTo>
                  <a:lnTo>
                    <a:pt x="38" y="174"/>
                  </a:lnTo>
                  <a:lnTo>
                    <a:pt x="40" y="174"/>
                  </a:lnTo>
                  <a:lnTo>
                    <a:pt x="40" y="174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50" y="176"/>
                  </a:lnTo>
                  <a:lnTo>
                    <a:pt x="54" y="174"/>
                  </a:lnTo>
                  <a:lnTo>
                    <a:pt x="58" y="172"/>
                  </a:lnTo>
                  <a:lnTo>
                    <a:pt x="60" y="170"/>
                  </a:lnTo>
                  <a:lnTo>
                    <a:pt x="62" y="168"/>
                  </a:lnTo>
                  <a:lnTo>
                    <a:pt x="64" y="168"/>
                  </a:lnTo>
                  <a:lnTo>
                    <a:pt x="68" y="166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66" y="162"/>
                  </a:lnTo>
                  <a:lnTo>
                    <a:pt x="64" y="162"/>
                  </a:lnTo>
                  <a:lnTo>
                    <a:pt x="62" y="162"/>
                  </a:lnTo>
                  <a:lnTo>
                    <a:pt x="60" y="166"/>
                  </a:lnTo>
                  <a:lnTo>
                    <a:pt x="56" y="166"/>
                  </a:lnTo>
                  <a:lnTo>
                    <a:pt x="54" y="164"/>
                  </a:lnTo>
                  <a:lnTo>
                    <a:pt x="52" y="164"/>
                  </a:lnTo>
                  <a:lnTo>
                    <a:pt x="50" y="162"/>
                  </a:lnTo>
                  <a:lnTo>
                    <a:pt x="54" y="144"/>
                  </a:lnTo>
                  <a:lnTo>
                    <a:pt x="58" y="140"/>
                  </a:lnTo>
                  <a:lnTo>
                    <a:pt x="60" y="136"/>
                  </a:lnTo>
                  <a:lnTo>
                    <a:pt x="60" y="134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26"/>
                  </a:lnTo>
                  <a:lnTo>
                    <a:pt x="52" y="122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52" y="112"/>
                  </a:lnTo>
                  <a:lnTo>
                    <a:pt x="56" y="110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0"/>
                  </a:lnTo>
                  <a:lnTo>
                    <a:pt x="66" y="112"/>
                  </a:lnTo>
                  <a:lnTo>
                    <a:pt x="68" y="114"/>
                  </a:lnTo>
                  <a:lnTo>
                    <a:pt x="70" y="118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4" y="140"/>
                  </a:lnTo>
                  <a:lnTo>
                    <a:pt x="74" y="142"/>
                  </a:lnTo>
                  <a:lnTo>
                    <a:pt x="74" y="144"/>
                  </a:lnTo>
                  <a:lnTo>
                    <a:pt x="76" y="144"/>
                  </a:lnTo>
                  <a:lnTo>
                    <a:pt x="78" y="142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82" y="136"/>
                  </a:lnTo>
                  <a:lnTo>
                    <a:pt x="82" y="134"/>
                  </a:lnTo>
                  <a:lnTo>
                    <a:pt x="80" y="128"/>
                  </a:lnTo>
                  <a:lnTo>
                    <a:pt x="80" y="122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82" y="114"/>
                  </a:lnTo>
                  <a:lnTo>
                    <a:pt x="84" y="110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86" y="96"/>
                  </a:lnTo>
                  <a:lnTo>
                    <a:pt x="104" y="94"/>
                  </a:lnTo>
                  <a:lnTo>
                    <a:pt x="108" y="96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20" y="90"/>
                  </a:lnTo>
                  <a:lnTo>
                    <a:pt x="122" y="88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6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30" y="82"/>
                  </a:lnTo>
                  <a:lnTo>
                    <a:pt x="132" y="80"/>
                  </a:lnTo>
                  <a:lnTo>
                    <a:pt x="134" y="80"/>
                  </a:lnTo>
                  <a:lnTo>
                    <a:pt x="134" y="78"/>
                  </a:lnTo>
                  <a:lnTo>
                    <a:pt x="130" y="76"/>
                  </a:lnTo>
                  <a:lnTo>
                    <a:pt x="96" y="80"/>
                  </a:lnTo>
                  <a:lnTo>
                    <a:pt x="92" y="76"/>
                  </a:lnTo>
                  <a:lnTo>
                    <a:pt x="90" y="76"/>
                  </a:lnTo>
                  <a:lnTo>
                    <a:pt x="86" y="74"/>
                  </a:lnTo>
                  <a:lnTo>
                    <a:pt x="82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4" y="74"/>
                  </a:lnTo>
                  <a:lnTo>
                    <a:pt x="70" y="74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6" y="70"/>
                  </a:lnTo>
                  <a:lnTo>
                    <a:pt x="64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4" y="64"/>
                  </a:lnTo>
                  <a:lnTo>
                    <a:pt x="42" y="60"/>
                  </a:lnTo>
                  <a:lnTo>
                    <a:pt x="42" y="56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6" y="50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8" y="38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60" y="38"/>
                  </a:lnTo>
                  <a:lnTo>
                    <a:pt x="64" y="42"/>
                  </a:lnTo>
                  <a:lnTo>
                    <a:pt x="66" y="42"/>
                  </a:lnTo>
                  <a:lnTo>
                    <a:pt x="68" y="4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78" y="26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18"/>
                  </a:lnTo>
                  <a:lnTo>
                    <a:pt x="100" y="16"/>
                  </a:lnTo>
                  <a:lnTo>
                    <a:pt x="102" y="14"/>
                  </a:lnTo>
                  <a:lnTo>
                    <a:pt x="106" y="12"/>
                  </a:lnTo>
                  <a:lnTo>
                    <a:pt x="110" y="8"/>
                  </a:lnTo>
                  <a:lnTo>
                    <a:pt x="118" y="6"/>
                  </a:lnTo>
                  <a:lnTo>
                    <a:pt x="120" y="14"/>
                  </a:lnTo>
                  <a:lnTo>
                    <a:pt x="122" y="4"/>
                  </a:lnTo>
                  <a:lnTo>
                    <a:pt x="122" y="2"/>
                  </a:lnTo>
                  <a:lnTo>
                    <a:pt x="126" y="2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8" y="2"/>
                  </a:lnTo>
                  <a:lnTo>
                    <a:pt x="160" y="2"/>
                  </a:lnTo>
                  <a:lnTo>
                    <a:pt x="170" y="4"/>
                  </a:lnTo>
                  <a:lnTo>
                    <a:pt x="174" y="4"/>
                  </a:lnTo>
                  <a:lnTo>
                    <a:pt x="174" y="14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84" y="6"/>
                  </a:lnTo>
                  <a:lnTo>
                    <a:pt x="188" y="6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12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22"/>
                  </a:lnTo>
                  <a:lnTo>
                    <a:pt x="212" y="26"/>
                  </a:lnTo>
                  <a:lnTo>
                    <a:pt x="212" y="26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10" y="30"/>
                  </a:lnTo>
                  <a:lnTo>
                    <a:pt x="210" y="28"/>
                  </a:lnTo>
                  <a:lnTo>
                    <a:pt x="214" y="28"/>
                  </a:lnTo>
                  <a:lnTo>
                    <a:pt x="216" y="30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0" y="46"/>
                  </a:lnTo>
                  <a:lnTo>
                    <a:pt x="218" y="52"/>
                  </a:lnTo>
                  <a:lnTo>
                    <a:pt x="216" y="56"/>
                  </a:lnTo>
                  <a:lnTo>
                    <a:pt x="218" y="60"/>
                  </a:lnTo>
                  <a:lnTo>
                    <a:pt x="218" y="64"/>
                  </a:lnTo>
                  <a:lnTo>
                    <a:pt x="220" y="66"/>
                  </a:lnTo>
                  <a:lnTo>
                    <a:pt x="222" y="68"/>
                  </a:lnTo>
                  <a:lnTo>
                    <a:pt x="222" y="68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g248a0329ee5_0_37"/>
            <p:cNvSpPr/>
            <p:nvPr/>
          </p:nvSpPr>
          <p:spPr>
            <a:xfrm>
              <a:off x="4715" y="3574"/>
              <a:ext cx="78" cy="90"/>
            </a:xfrm>
            <a:custGeom>
              <a:avLst/>
              <a:gdLst/>
              <a:ahLst/>
              <a:cxnLst/>
              <a:rect l="l" t="t" r="r" b="b"/>
              <a:pathLst>
                <a:path w="78" h="90" extrusionOk="0">
                  <a:moveTo>
                    <a:pt x="78" y="50"/>
                  </a:moveTo>
                  <a:lnTo>
                    <a:pt x="60" y="32"/>
                  </a:lnTo>
                  <a:lnTo>
                    <a:pt x="60" y="30"/>
                  </a:lnTo>
                  <a:lnTo>
                    <a:pt x="58" y="28"/>
                  </a:lnTo>
                  <a:lnTo>
                    <a:pt x="56" y="26"/>
                  </a:lnTo>
                  <a:lnTo>
                    <a:pt x="52" y="24"/>
                  </a:lnTo>
                  <a:lnTo>
                    <a:pt x="44" y="20"/>
                  </a:lnTo>
                  <a:lnTo>
                    <a:pt x="36" y="18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62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4" y="90"/>
                  </a:lnTo>
                  <a:lnTo>
                    <a:pt x="16" y="90"/>
                  </a:lnTo>
                  <a:lnTo>
                    <a:pt x="20" y="90"/>
                  </a:lnTo>
                  <a:lnTo>
                    <a:pt x="30" y="90"/>
                  </a:lnTo>
                  <a:lnTo>
                    <a:pt x="42" y="90"/>
                  </a:lnTo>
                  <a:lnTo>
                    <a:pt x="50" y="88"/>
                  </a:lnTo>
                  <a:lnTo>
                    <a:pt x="52" y="86"/>
                  </a:lnTo>
                  <a:lnTo>
                    <a:pt x="56" y="84"/>
                  </a:lnTo>
                  <a:lnTo>
                    <a:pt x="60" y="82"/>
                  </a:lnTo>
                  <a:lnTo>
                    <a:pt x="64" y="80"/>
                  </a:lnTo>
                  <a:lnTo>
                    <a:pt x="68" y="78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8" y="5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248a0329ee5_0_37"/>
            <p:cNvSpPr/>
            <p:nvPr/>
          </p:nvSpPr>
          <p:spPr>
            <a:xfrm>
              <a:off x="3651" y="1774"/>
              <a:ext cx="1094" cy="746"/>
            </a:xfrm>
            <a:custGeom>
              <a:avLst/>
              <a:gdLst/>
              <a:ahLst/>
              <a:cxnLst/>
              <a:rect l="l" t="t" r="r" b="b"/>
              <a:pathLst>
                <a:path w="1094" h="746" extrusionOk="0">
                  <a:moveTo>
                    <a:pt x="850" y="702"/>
                  </a:moveTo>
                  <a:lnTo>
                    <a:pt x="864" y="690"/>
                  </a:lnTo>
                  <a:lnTo>
                    <a:pt x="880" y="682"/>
                  </a:lnTo>
                  <a:lnTo>
                    <a:pt x="894" y="680"/>
                  </a:lnTo>
                  <a:lnTo>
                    <a:pt x="906" y="678"/>
                  </a:lnTo>
                  <a:lnTo>
                    <a:pt x="910" y="678"/>
                  </a:lnTo>
                  <a:lnTo>
                    <a:pt x="916" y="668"/>
                  </a:lnTo>
                  <a:lnTo>
                    <a:pt x="920" y="662"/>
                  </a:lnTo>
                  <a:lnTo>
                    <a:pt x="924" y="658"/>
                  </a:lnTo>
                  <a:lnTo>
                    <a:pt x="928" y="656"/>
                  </a:lnTo>
                  <a:lnTo>
                    <a:pt x="932" y="654"/>
                  </a:lnTo>
                  <a:lnTo>
                    <a:pt x="934" y="654"/>
                  </a:lnTo>
                  <a:lnTo>
                    <a:pt x="936" y="656"/>
                  </a:lnTo>
                  <a:lnTo>
                    <a:pt x="936" y="656"/>
                  </a:lnTo>
                  <a:lnTo>
                    <a:pt x="938" y="656"/>
                  </a:lnTo>
                  <a:lnTo>
                    <a:pt x="944" y="658"/>
                  </a:lnTo>
                  <a:lnTo>
                    <a:pt x="946" y="666"/>
                  </a:lnTo>
                  <a:lnTo>
                    <a:pt x="944" y="674"/>
                  </a:lnTo>
                  <a:lnTo>
                    <a:pt x="940" y="682"/>
                  </a:lnTo>
                  <a:lnTo>
                    <a:pt x="938" y="688"/>
                  </a:lnTo>
                  <a:lnTo>
                    <a:pt x="936" y="690"/>
                  </a:lnTo>
                  <a:lnTo>
                    <a:pt x="946" y="698"/>
                  </a:lnTo>
                  <a:lnTo>
                    <a:pt x="956" y="700"/>
                  </a:lnTo>
                  <a:lnTo>
                    <a:pt x="964" y="696"/>
                  </a:lnTo>
                  <a:lnTo>
                    <a:pt x="970" y="692"/>
                  </a:lnTo>
                  <a:lnTo>
                    <a:pt x="972" y="690"/>
                  </a:lnTo>
                  <a:lnTo>
                    <a:pt x="978" y="690"/>
                  </a:lnTo>
                  <a:lnTo>
                    <a:pt x="980" y="690"/>
                  </a:lnTo>
                  <a:lnTo>
                    <a:pt x="982" y="692"/>
                  </a:lnTo>
                  <a:lnTo>
                    <a:pt x="982" y="694"/>
                  </a:lnTo>
                  <a:lnTo>
                    <a:pt x="980" y="696"/>
                  </a:lnTo>
                  <a:lnTo>
                    <a:pt x="978" y="698"/>
                  </a:lnTo>
                  <a:lnTo>
                    <a:pt x="976" y="700"/>
                  </a:lnTo>
                  <a:lnTo>
                    <a:pt x="974" y="702"/>
                  </a:lnTo>
                  <a:lnTo>
                    <a:pt x="972" y="702"/>
                  </a:lnTo>
                  <a:lnTo>
                    <a:pt x="972" y="702"/>
                  </a:lnTo>
                  <a:lnTo>
                    <a:pt x="966" y="706"/>
                  </a:lnTo>
                  <a:lnTo>
                    <a:pt x="962" y="708"/>
                  </a:lnTo>
                  <a:lnTo>
                    <a:pt x="960" y="712"/>
                  </a:lnTo>
                  <a:lnTo>
                    <a:pt x="960" y="714"/>
                  </a:lnTo>
                  <a:lnTo>
                    <a:pt x="960" y="718"/>
                  </a:lnTo>
                  <a:lnTo>
                    <a:pt x="960" y="720"/>
                  </a:lnTo>
                  <a:lnTo>
                    <a:pt x="962" y="722"/>
                  </a:lnTo>
                  <a:lnTo>
                    <a:pt x="962" y="722"/>
                  </a:lnTo>
                  <a:lnTo>
                    <a:pt x="968" y="722"/>
                  </a:lnTo>
                  <a:lnTo>
                    <a:pt x="980" y="718"/>
                  </a:lnTo>
                  <a:lnTo>
                    <a:pt x="992" y="714"/>
                  </a:lnTo>
                  <a:lnTo>
                    <a:pt x="1002" y="710"/>
                  </a:lnTo>
                  <a:lnTo>
                    <a:pt x="1006" y="708"/>
                  </a:lnTo>
                  <a:lnTo>
                    <a:pt x="1010" y="706"/>
                  </a:lnTo>
                  <a:lnTo>
                    <a:pt x="1012" y="704"/>
                  </a:lnTo>
                  <a:lnTo>
                    <a:pt x="1012" y="702"/>
                  </a:lnTo>
                  <a:lnTo>
                    <a:pt x="1010" y="700"/>
                  </a:lnTo>
                  <a:lnTo>
                    <a:pt x="1008" y="698"/>
                  </a:lnTo>
                  <a:lnTo>
                    <a:pt x="1006" y="696"/>
                  </a:lnTo>
                  <a:lnTo>
                    <a:pt x="1006" y="696"/>
                  </a:lnTo>
                  <a:lnTo>
                    <a:pt x="1004" y="696"/>
                  </a:lnTo>
                  <a:lnTo>
                    <a:pt x="1000" y="694"/>
                  </a:lnTo>
                  <a:lnTo>
                    <a:pt x="996" y="690"/>
                  </a:lnTo>
                  <a:lnTo>
                    <a:pt x="990" y="686"/>
                  </a:lnTo>
                  <a:lnTo>
                    <a:pt x="986" y="682"/>
                  </a:lnTo>
                  <a:lnTo>
                    <a:pt x="982" y="678"/>
                  </a:lnTo>
                  <a:lnTo>
                    <a:pt x="980" y="674"/>
                  </a:lnTo>
                  <a:lnTo>
                    <a:pt x="978" y="672"/>
                  </a:lnTo>
                  <a:lnTo>
                    <a:pt x="976" y="670"/>
                  </a:lnTo>
                  <a:lnTo>
                    <a:pt x="972" y="666"/>
                  </a:lnTo>
                  <a:lnTo>
                    <a:pt x="970" y="662"/>
                  </a:lnTo>
                  <a:lnTo>
                    <a:pt x="972" y="658"/>
                  </a:lnTo>
                  <a:lnTo>
                    <a:pt x="972" y="656"/>
                  </a:lnTo>
                  <a:lnTo>
                    <a:pt x="974" y="654"/>
                  </a:lnTo>
                  <a:lnTo>
                    <a:pt x="974" y="652"/>
                  </a:lnTo>
                  <a:lnTo>
                    <a:pt x="974" y="648"/>
                  </a:lnTo>
                  <a:lnTo>
                    <a:pt x="972" y="646"/>
                  </a:lnTo>
                  <a:lnTo>
                    <a:pt x="970" y="646"/>
                  </a:lnTo>
                  <a:lnTo>
                    <a:pt x="968" y="644"/>
                  </a:lnTo>
                  <a:lnTo>
                    <a:pt x="966" y="646"/>
                  </a:lnTo>
                  <a:lnTo>
                    <a:pt x="964" y="646"/>
                  </a:lnTo>
                  <a:lnTo>
                    <a:pt x="964" y="646"/>
                  </a:lnTo>
                  <a:lnTo>
                    <a:pt x="964" y="640"/>
                  </a:lnTo>
                  <a:lnTo>
                    <a:pt x="970" y="640"/>
                  </a:lnTo>
                  <a:lnTo>
                    <a:pt x="974" y="638"/>
                  </a:lnTo>
                  <a:lnTo>
                    <a:pt x="978" y="636"/>
                  </a:lnTo>
                  <a:lnTo>
                    <a:pt x="980" y="632"/>
                  </a:lnTo>
                  <a:lnTo>
                    <a:pt x="982" y="630"/>
                  </a:lnTo>
                  <a:lnTo>
                    <a:pt x="982" y="628"/>
                  </a:lnTo>
                  <a:lnTo>
                    <a:pt x="980" y="624"/>
                  </a:lnTo>
                  <a:lnTo>
                    <a:pt x="978" y="622"/>
                  </a:lnTo>
                  <a:lnTo>
                    <a:pt x="976" y="620"/>
                  </a:lnTo>
                  <a:lnTo>
                    <a:pt x="972" y="620"/>
                  </a:lnTo>
                  <a:lnTo>
                    <a:pt x="968" y="620"/>
                  </a:lnTo>
                  <a:lnTo>
                    <a:pt x="966" y="622"/>
                  </a:lnTo>
                  <a:lnTo>
                    <a:pt x="964" y="622"/>
                  </a:lnTo>
                  <a:lnTo>
                    <a:pt x="964" y="622"/>
                  </a:lnTo>
                  <a:lnTo>
                    <a:pt x="948" y="628"/>
                  </a:lnTo>
                  <a:lnTo>
                    <a:pt x="936" y="634"/>
                  </a:lnTo>
                  <a:lnTo>
                    <a:pt x="930" y="638"/>
                  </a:lnTo>
                  <a:lnTo>
                    <a:pt x="928" y="640"/>
                  </a:lnTo>
                  <a:lnTo>
                    <a:pt x="918" y="650"/>
                  </a:lnTo>
                  <a:lnTo>
                    <a:pt x="908" y="660"/>
                  </a:lnTo>
                  <a:lnTo>
                    <a:pt x="898" y="666"/>
                  </a:lnTo>
                  <a:lnTo>
                    <a:pt x="892" y="668"/>
                  </a:lnTo>
                  <a:lnTo>
                    <a:pt x="902" y="656"/>
                  </a:lnTo>
                  <a:lnTo>
                    <a:pt x="912" y="644"/>
                  </a:lnTo>
                  <a:lnTo>
                    <a:pt x="922" y="632"/>
                  </a:lnTo>
                  <a:lnTo>
                    <a:pt x="928" y="622"/>
                  </a:lnTo>
                  <a:lnTo>
                    <a:pt x="930" y="620"/>
                  </a:lnTo>
                  <a:lnTo>
                    <a:pt x="952" y="606"/>
                  </a:lnTo>
                  <a:lnTo>
                    <a:pt x="968" y="598"/>
                  </a:lnTo>
                  <a:lnTo>
                    <a:pt x="974" y="598"/>
                  </a:lnTo>
                  <a:lnTo>
                    <a:pt x="990" y="600"/>
                  </a:lnTo>
                  <a:lnTo>
                    <a:pt x="1006" y="600"/>
                  </a:lnTo>
                  <a:lnTo>
                    <a:pt x="1022" y="600"/>
                  </a:lnTo>
                  <a:lnTo>
                    <a:pt x="1034" y="598"/>
                  </a:lnTo>
                  <a:lnTo>
                    <a:pt x="1038" y="598"/>
                  </a:lnTo>
                  <a:lnTo>
                    <a:pt x="1046" y="596"/>
                  </a:lnTo>
                  <a:lnTo>
                    <a:pt x="1052" y="594"/>
                  </a:lnTo>
                  <a:lnTo>
                    <a:pt x="1056" y="590"/>
                  </a:lnTo>
                  <a:lnTo>
                    <a:pt x="1058" y="588"/>
                  </a:lnTo>
                  <a:lnTo>
                    <a:pt x="1060" y="584"/>
                  </a:lnTo>
                  <a:lnTo>
                    <a:pt x="1060" y="582"/>
                  </a:lnTo>
                  <a:lnTo>
                    <a:pt x="1060" y="580"/>
                  </a:lnTo>
                  <a:lnTo>
                    <a:pt x="1060" y="580"/>
                  </a:lnTo>
                  <a:lnTo>
                    <a:pt x="1064" y="574"/>
                  </a:lnTo>
                  <a:lnTo>
                    <a:pt x="1068" y="570"/>
                  </a:lnTo>
                  <a:lnTo>
                    <a:pt x="1072" y="568"/>
                  </a:lnTo>
                  <a:lnTo>
                    <a:pt x="1076" y="566"/>
                  </a:lnTo>
                  <a:lnTo>
                    <a:pt x="1080" y="566"/>
                  </a:lnTo>
                  <a:lnTo>
                    <a:pt x="1082" y="568"/>
                  </a:lnTo>
                  <a:lnTo>
                    <a:pt x="1082" y="568"/>
                  </a:lnTo>
                  <a:lnTo>
                    <a:pt x="1090" y="562"/>
                  </a:lnTo>
                  <a:lnTo>
                    <a:pt x="1094" y="552"/>
                  </a:lnTo>
                  <a:lnTo>
                    <a:pt x="1094" y="540"/>
                  </a:lnTo>
                  <a:lnTo>
                    <a:pt x="1092" y="530"/>
                  </a:lnTo>
                  <a:lnTo>
                    <a:pt x="1088" y="524"/>
                  </a:lnTo>
                  <a:lnTo>
                    <a:pt x="1084" y="520"/>
                  </a:lnTo>
                  <a:lnTo>
                    <a:pt x="1082" y="518"/>
                  </a:lnTo>
                  <a:lnTo>
                    <a:pt x="1078" y="518"/>
                  </a:lnTo>
                  <a:lnTo>
                    <a:pt x="1078" y="518"/>
                  </a:lnTo>
                  <a:lnTo>
                    <a:pt x="1076" y="510"/>
                  </a:lnTo>
                  <a:lnTo>
                    <a:pt x="1074" y="504"/>
                  </a:lnTo>
                  <a:lnTo>
                    <a:pt x="1072" y="502"/>
                  </a:lnTo>
                  <a:lnTo>
                    <a:pt x="1072" y="500"/>
                  </a:lnTo>
                  <a:lnTo>
                    <a:pt x="1072" y="500"/>
                  </a:lnTo>
                  <a:lnTo>
                    <a:pt x="1070" y="500"/>
                  </a:lnTo>
                  <a:lnTo>
                    <a:pt x="1052" y="500"/>
                  </a:lnTo>
                  <a:lnTo>
                    <a:pt x="1048" y="502"/>
                  </a:lnTo>
                  <a:lnTo>
                    <a:pt x="1046" y="504"/>
                  </a:lnTo>
                  <a:lnTo>
                    <a:pt x="1044" y="502"/>
                  </a:lnTo>
                  <a:lnTo>
                    <a:pt x="1042" y="502"/>
                  </a:lnTo>
                  <a:lnTo>
                    <a:pt x="1040" y="500"/>
                  </a:lnTo>
                  <a:lnTo>
                    <a:pt x="1040" y="500"/>
                  </a:lnTo>
                  <a:lnTo>
                    <a:pt x="1034" y="484"/>
                  </a:lnTo>
                  <a:lnTo>
                    <a:pt x="1030" y="468"/>
                  </a:lnTo>
                  <a:lnTo>
                    <a:pt x="1026" y="456"/>
                  </a:lnTo>
                  <a:lnTo>
                    <a:pt x="1024" y="452"/>
                  </a:lnTo>
                  <a:lnTo>
                    <a:pt x="1024" y="452"/>
                  </a:lnTo>
                  <a:lnTo>
                    <a:pt x="1024" y="454"/>
                  </a:lnTo>
                  <a:lnTo>
                    <a:pt x="1024" y="458"/>
                  </a:lnTo>
                  <a:lnTo>
                    <a:pt x="1024" y="460"/>
                  </a:lnTo>
                  <a:lnTo>
                    <a:pt x="1024" y="460"/>
                  </a:lnTo>
                  <a:lnTo>
                    <a:pt x="1024" y="460"/>
                  </a:lnTo>
                  <a:lnTo>
                    <a:pt x="1024" y="456"/>
                  </a:lnTo>
                  <a:lnTo>
                    <a:pt x="1022" y="448"/>
                  </a:lnTo>
                  <a:lnTo>
                    <a:pt x="1016" y="436"/>
                  </a:lnTo>
                  <a:lnTo>
                    <a:pt x="1010" y="422"/>
                  </a:lnTo>
                  <a:lnTo>
                    <a:pt x="1002" y="408"/>
                  </a:lnTo>
                  <a:lnTo>
                    <a:pt x="996" y="398"/>
                  </a:lnTo>
                  <a:lnTo>
                    <a:pt x="994" y="394"/>
                  </a:lnTo>
                  <a:lnTo>
                    <a:pt x="992" y="384"/>
                  </a:lnTo>
                  <a:lnTo>
                    <a:pt x="988" y="378"/>
                  </a:lnTo>
                  <a:lnTo>
                    <a:pt x="986" y="374"/>
                  </a:lnTo>
                  <a:lnTo>
                    <a:pt x="982" y="372"/>
                  </a:lnTo>
                  <a:lnTo>
                    <a:pt x="980" y="370"/>
                  </a:lnTo>
                  <a:lnTo>
                    <a:pt x="976" y="370"/>
                  </a:lnTo>
                  <a:lnTo>
                    <a:pt x="974" y="370"/>
                  </a:lnTo>
                  <a:lnTo>
                    <a:pt x="974" y="372"/>
                  </a:lnTo>
                  <a:lnTo>
                    <a:pt x="972" y="372"/>
                  </a:lnTo>
                  <a:lnTo>
                    <a:pt x="974" y="386"/>
                  </a:lnTo>
                  <a:lnTo>
                    <a:pt x="970" y="394"/>
                  </a:lnTo>
                  <a:lnTo>
                    <a:pt x="964" y="400"/>
                  </a:lnTo>
                  <a:lnTo>
                    <a:pt x="958" y="404"/>
                  </a:lnTo>
                  <a:lnTo>
                    <a:pt x="954" y="404"/>
                  </a:lnTo>
                  <a:lnTo>
                    <a:pt x="942" y="408"/>
                  </a:lnTo>
                  <a:lnTo>
                    <a:pt x="932" y="408"/>
                  </a:lnTo>
                  <a:lnTo>
                    <a:pt x="926" y="404"/>
                  </a:lnTo>
                  <a:lnTo>
                    <a:pt x="924" y="400"/>
                  </a:lnTo>
                  <a:lnTo>
                    <a:pt x="922" y="398"/>
                  </a:lnTo>
                  <a:lnTo>
                    <a:pt x="918" y="388"/>
                  </a:lnTo>
                  <a:lnTo>
                    <a:pt x="918" y="378"/>
                  </a:lnTo>
                  <a:lnTo>
                    <a:pt x="920" y="370"/>
                  </a:lnTo>
                  <a:lnTo>
                    <a:pt x="922" y="366"/>
                  </a:lnTo>
                  <a:lnTo>
                    <a:pt x="916" y="354"/>
                  </a:lnTo>
                  <a:lnTo>
                    <a:pt x="918" y="350"/>
                  </a:lnTo>
                  <a:lnTo>
                    <a:pt x="918" y="348"/>
                  </a:lnTo>
                  <a:lnTo>
                    <a:pt x="918" y="344"/>
                  </a:lnTo>
                  <a:lnTo>
                    <a:pt x="916" y="342"/>
                  </a:lnTo>
                  <a:lnTo>
                    <a:pt x="916" y="342"/>
                  </a:lnTo>
                  <a:lnTo>
                    <a:pt x="912" y="340"/>
                  </a:lnTo>
                  <a:lnTo>
                    <a:pt x="908" y="338"/>
                  </a:lnTo>
                  <a:lnTo>
                    <a:pt x="904" y="334"/>
                  </a:lnTo>
                  <a:lnTo>
                    <a:pt x="900" y="332"/>
                  </a:lnTo>
                  <a:lnTo>
                    <a:pt x="898" y="328"/>
                  </a:lnTo>
                  <a:lnTo>
                    <a:pt x="896" y="326"/>
                  </a:lnTo>
                  <a:lnTo>
                    <a:pt x="894" y="326"/>
                  </a:lnTo>
                  <a:lnTo>
                    <a:pt x="890" y="320"/>
                  </a:lnTo>
                  <a:lnTo>
                    <a:pt x="886" y="316"/>
                  </a:lnTo>
                  <a:lnTo>
                    <a:pt x="882" y="314"/>
                  </a:lnTo>
                  <a:lnTo>
                    <a:pt x="878" y="312"/>
                  </a:lnTo>
                  <a:lnTo>
                    <a:pt x="874" y="312"/>
                  </a:lnTo>
                  <a:lnTo>
                    <a:pt x="870" y="312"/>
                  </a:lnTo>
                  <a:lnTo>
                    <a:pt x="870" y="312"/>
                  </a:lnTo>
                  <a:lnTo>
                    <a:pt x="830" y="310"/>
                  </a:lnTo>
                  <a:lnTo>
                    <a:pt x="826" y="308"/>
                  </a:lnTo>
                  <a:lnTo>
                    <a:pt x="820" y="308"/>
                  </a:lnTo>
                  <a:lnTo>
                    <a:pt x="818" y="308"/>
                  </a:lnTo>
                  <a:lnTo>
                    <a:pt x="814" y="312"/>
                  </a:lnTo>
                  <a:lnTo>
                    <a:pt x="812" y="314"/>
                  </a:lnTo>
                  <a:lnTo>
                    <a:pt x="810" y="318"/>
                  </a:lnTo>
                  <a:lnTo>
                    <a:pt x="810" y="320"/>
                  </a:lnTo>
                  <a:lnTo>
                    <a:pt x="810" y="324"/>
                  </a:lnTo>
                  <a:lnTo>
                    <a:pt x="810" y="324"/>
                  </a:lnTo>
                  <a:lnTo>
                    <a:pt x="808" y="326"/>
                  </a:lnTo>
                  <a:lnTo>
                    <a:pt x="806" y="328"/>
                  </a:lnTo>
                  <a:lnTo>
                    <a:pt x="806" y="332"/>
                  </a:lnTo>
                  <a:lnTo>
                    <a:pt x="806" y="336"/>
                  </a:lnTo>
                  <a:lnTo>
                    <a:pt x="806" y="340"/>
                  </a:lnTo>
                  <a:lnTo>
                    <a:pt x="806" y="342"/>
                  </a:lnTo>
                  <a:lnTo>
                    <a:pt x="806" y="344"/>
                  </a:lnTo>
                  <a:lnTo>
                    <a:pt x="810" y="348"/>
                  </a:lnTo>
                  <a:lnTo>
                    <a:pt x="812" y="354"/>
                  </a:lnTo>
                  <a:lnTo>
                    <a:pt x="814" y="358"/>
                  </a:lnTo>
                  <a:lnTo>
                    <a:pt x="814" y="362"/>
                  </a:lnTo>
                  <a:lnTo>
                    <a:pt x="814" y="366"/>
                  </a:lnTo>
                  <a:lnTo>
                    <a:pt x="808" y="388"/>
                  </a:lnTo>
                  <a:lnTo>
                    <a:pt x="804" y="402"/>
                  </a:lnTo>
                  <a:lnTo>
                    <a:pt x="802" y="408"/>
                  </a:lnTo>
                  <a:lnTo>
                    <a:pt x="806" y="416"/>
                  </a:lnTo>
                  <a:lnTo>
                    <a:pt x="810" y="430"/>
                  </a:lnTo>
                  <a:lnTo>
                    <a:pt x="814" y="446"/>
                  </a:lnTo>
                  <a:lnTo>
                    <a:pt x="816" y="458"/>
                  </a:lnTo>
                  <a:lnTo>
                    <a:pt x="818" y="462"/>
                  </a:lnTo>
                  <a:lnTo>
                    <a:pt x="818" y="470"/>
                  </a:lnTo>
                  <a:lnTo>
                    <a:pt x="816" y="474"/>
                  </a:lnTo>
                  <a:lnTo>
                    <a:pt x="814" y="478"/>
                  </a:lnTo>
                  <a:lnTo>
                    <a:pt x="812" y="482"/>
                  </a:lnTo>
                  <a:lnTo>
                    <a:pt x="810" y="482"/>
                  </a:lnTo>
                  <a:lnTo>
                    <a:pt x="808" y="484"/>
                  </a:lnTo>
                  <a:lnTo>
                    <a:pt x="806" y="484"/>
                  </a:lnTo>
                  <a:lnTo>
                    <a:pt x="804" y="490"/>
                  </a:lnTo>
                  <a:lnTo>
                    <a:pt x="800" y="496"/>
                  </a:lnTo>
                  <a:lnTo>
                    <a:pt x="796" y="500"/>
                  </a:lnTo>
                  <a:lnTo>
                    <a:pt x="792" y="502"/>
                  </a:lnTo>
                  <a:lnTo>
                    <a:pt x="788" y="504"/>
                  </a:lnTo>
                  <a:lnTo>
                    <a:pt x="788" y="504"/>
                  </a:lnTo>
                  <a:lnTo>
                    <a:pt x="790" y="506"/>
                  </a:lnTo>
                  <a:lnTo>
                    <a:pt x="790" y="510"/>
                  </a:lnTo>
                  <a:lnTo>
                    <a:pt x="790" y="514"/>
                  </a:lnTo>
                  <a:lnTo>
                    <a:pt x="790" y="520"/>
                  </a:lnTo>
                  <a:lnTo>
                    <a:pt x="790" y="524"/>
                  </a:lnTo>
                  <a:lnTo>
                    <a:pt x="790" y="530"/>
                  </a:lnTo>
                  <a:lnTo>
                    <a:pt x="790" y="532"/>
                  </a:lnTo>
                  <a:lnTo>
                    <a:pt x="790" y="534"/>
                  </a:lnTo>
                  <a:lnTo>
                    <a:pt x="790" y="540"/>
                  </a:lnTo>
                  <a:lnTo>
                    <a:pt x="792" y="544"/>
                  </a:lnTo>
                  <a:lnTo>
                    <a:pt x="794" y="548"/>
                  </a:lnTo>
                  <a:lnTo>
                    <a:pt x="798" y="552"/>
                  </a:lnTo>
                  <a:lnTo>
                    <a:pt x="800" y="554"/>
                  </a:lnTo>
                  <a:lnTo>
                    <a:pt x="800" y="554"/>
                  </a:lnTo>
                  <a:lnTo>
                    <a:pt x="800" y="562"/>
                  </a:lnTo>
                  <a:lnTo>
                    <a:pt x="798" y="568"/>
                  </a:lnTo>
                  <a:lnTo>
                    <a:pt x="794" y="572"/>
                  </a:lnTo>
                  <a:lnTo>
                    <a:pt x="792" y="576"/>
                  </a:lnTo>
                  <a:lnTo>
                    <a:pt x="790" y="578"/>
                  </a:lnTo>
                  <a:lnTo>
                    <a:pt x="790" y="578"/>
                  </a:lnTo>
                  <a:lnTo>
                    <a:pt x="786" y="582"/>
                  </a:lnTo>
                  <a:lnTo>
                    <a:pt x="782" y="584"/>
                  </a:lnTo>
                  <a:lnTo>
                    <a:pt x="778" y="584"/>
                  </a:lnTo>
                  <a:lnTo>
                    <a:pt x="776" y="582"/>
                  </a:lnTo>
                  <a:lnTo>
                    <a:pt x="774" y="580"/>
                  </a:lnTo>
                  <a:lnTo>
                    <a:pt x="772" y="578"/>
                  </a:lnTo>
                  <a:lnTo>
                    <a:pt x="770" y="576"/>
                  </a:lnTo>
                  <a:lnTo>
                    <a:pt x="770" y="574"/>
                  </a:lnTo>
                  <a:lnTo>
                    <a:pt x="768" y="570"/>
                  </a:lnTo>
                  <a:lnTo>
                    <a:pt x="766" y="566"/>
                  </a:lnTo>
                  <a:lnTo>
                    <a:pt x="764" y="562"/>
                  </a:lnTo>
                  <a:lnTo>
                    <a:pt x="764" y="560"/>
                  </a:lnTo>
                  <a:lnTo>
                    <a:pt x="762" y="558"/>
                  </a:lnTo>
                  <a:lnTo>
                    <a:pt x="758" y="556"/>
                  </a:lnTo>
                  <a:lnTo>
                    <a:pt x="754" y="554"/>
                  </a:lnTo>
                  <a:lnTo>
                    <a:pt x="752" y="550"/>
                  </a:lnTo>
                  <a:lnTo>
                    <a:pt x="752" y="548"/>
                  </a:lnTo>
                  <a:lnTo>
                    <a:pt x="752" y="546"/>
                  </a:lnTo>
                  <a:lnTo>
                    <a:pt x="752" y="544"/>
                  </a:lnTo>
                  <a:lnTo>
                    <a:pt x="752" y="542"/>
                  </a:lnTo>
                  <a:lnTo>
                    <a:pt x="750" y="540"/>
                  </a:lnTo>
                  <a:lnTo>
                    <a:pt x="748" y="534"/>
                  </a:lnTo>
                  <a:lnTo>
                    <a:pt x="746" y="530"/>
                  </a:lnTo>
                  <a:lnTo>
                    <a:pt x="746" y="524"/>
                  </a:lnTo>
                  <a:lnTo>
                    <a:pt x="744" y="522"/>
                  </a:lnTo>
                  <a:lnTo>
                    <a:pt x="744" y="520"/>
                  </a:lnTo>
                  <a:lnTo>
                    <a:pt x="744" y="510"/>
                  </a:lnTo>
                  <a:lnTo>
                    <a:pt x="742" y="504"/>
                  </a:lnTo>
                  <a:lnTo>
                    <a:pt x="738" y="500"/>
                  </a:lnTo>
                  <a:lnTo>
                    <a:pt x="736" y="496"/>
                  </a:lnTo>
                  <a:lnTo>
                    <a:pt x="732" y="494"/>
                  </a:lnTo>
                  <a:lnTo>
                    <a:pt x="730" y="492"/>
                  </a:lnTo>
                  <a:lnTo>
                    <a:pt x="728" y="492"/>
                  </a:lnTo>
                  <a:lnTo>
                    <a:pt x="726" y="492"/>
                  </a:lnTo>
                  <a:lnTo>
                    <a:pt x="726" y="492"/>
                  </a:lnTo>
                  <a:lnTo>
                    <a:pt x="714" y="490"/>
                  </a:lnTo>
                  <a:lnTo>
                    <a:pt x="702" y="490"/>
                  </a:lnTo>
                  <a:lnTo>
                    <a:pt x="690" y="492"/>
                  </a:lnTo>
                  <a:lnTo>
                    <a:pt x="686" y="492"/>
                  </a:lnTo>
                  <a:lnTo>
                    <a:pt x="670" y="488"/>
                  </a:lnTo>
                  <a:lnTo>
                    <a:pt x="660" y="478"/>
                  </a:lnTo>
                  <a:lnTo>
                    <a:pt x="652" y="468"/>
                  </a:lnTo>
                  <a:lnTo>
                    <a:pt x="650" y="458"/>
                  </a:lnTo>
                  <a:lnTo>
                    <a:pt x="650" y="456"/>
                  </a:lnTo>
                  <a:lnTo>
                    <a:pt x="644" y="446"/>
                  </a:lnTo>
                  <a:lnTo>
                    <a:pt x="640" y="440"/>
                  </a:lnTo>
                  <a:lnTo>
                    <a:pt x="636" y="434"/>
                  </a:lnTo>
                  <a:lnTo>
                    <a:pt x="630" y="430"/>
                  </a:lnTo>
                  <a:lnTo>
                    <a:pt x="628" y="428"/>
                  </a:lnTo>
                  <a:lnTo>
                    <a:pt x="624" y="428"/>
                  </a:lnTo>
                  <a:lnTo>
                    <a:pt x="624" y="428"/>
                  </a:lnTo>
                  <a:lnTo>
                    <a:pt x="622" y="420"/>
                  </a:lnTo>
                  <a:lnTo>
                    <a:pt x="620" y="416"/>
                  </a:lnTo>
                  <a:lnTo>
                    <a:pt x="618" y="412"/>
                  </a:lnTo>
                  <a:lnTo>
                    <a:pt x="618" y="412"/>
                  </a:lnTo>
                  <a:lnTo>
                    <a:pt x="616" y="410"/>
                  </a:lnTo>
                  <a:lnTo>
                    <a:pt x="608" y="412"/>
                  </a:lnTo>
                  <a:lnTo>
                    <a:pt x="602" y="410"/>
                  </a:lnTo>
                  <a:lnTo>
                    <a:pt x="598" y="408"/>
                  </a:lnTo>
                  <a:lnTo>
                    <a:pt x="594" y="402"/>
                  </a:lnTo>
                  <a:lnTo>
                    <a:pt x="592" y="398"/>
                  </a:lnTo>
                  <a:lnTo>
                    <a:pt x="592" y="392"/>
                  </a:lnTo>
                  <a:lnTo>
                    <a:pt x="590" y="388"/>
                  </a:lnTo>
                  <a:lnTo>
                    <a:pt x="590" y="386"/>
                  </a:lnTo>
                  <a:lnTo>
                    <a:pt x="590" y="384"/>
                  </a:lnTo>
                  <a:lnTo>
                    <a:pt x="592" y="372"/>
                  </a:lnTo>
                  <a:lnTo>
                    <a:pt x="598" y="358"/>
                  </a:lnTo>
                  <a:lnTo>
                    <a:pt x="608" y="342"/>
                  </a:lnTo>
                  <a:lnTo>
                    <a:pt x="618" y="330"/>
                  </a:lnTo>
                  <a:lnTo>
                    <a:pt x="624" y="320"/>
                  </a:lnTo>
                  <a:lnTo>
                    <a:pt x="628" y="318"/>
                  </a:lnTo>
                  <a:lnTo>
                    <a:pt x="634" y="316"/>
                  </a:lnTo>
                  <a:lnTo>
                    <a:pt x="638" y="312"/>
                  </a:lnTo>
                  <a:lnTo>
                    <a:pt x="642" y="308"/>
                  </a:lnTo>
                  <a:lnTo>
                    <a:pt x="644" y="306"/>
                  </a:lnTo>
                  <a:lnTo>
                    <a:pt x="644" y="304"/>
                  </a:lnTo>
                  <a:lnTo>
                    <a:pt x="646" y="302"/>
                  </a:lnTo>
                  <a:lnTo>
                    <a:pt x="644" y="298"/>
                  </a:lnTo>
                  <a:lnTo>
                    <a:pt x="644" y="296"/>
                  </a:lnTo>
                  <a:lnTo>
                    <a:pt x="646" y="294"/>
                  </a:lnTo>
                  <a:lnTo>
                    <a:pt x="646" y="292"/>
                  </a:lnTo>
                  <a:lnTo>
                    <a:pt x="648" y="292"/>
                  </a:lnTo>
                  <a:lnTo>
                    <a:pt x="650" y="292"/>
                  </a:lnTo>
                  <a:lnTo>
                    <a:pt x="652" y="290"/>
                  </a:lnTo>
                  <a:lnTo>
                    <a:pt x="656" y="292"/>
                  </a:lnTo>
                  <a:lnTo>
                    <a:pt x="662" y="292"/>
                  </a:lnTo>
                  <a:lnTo>
                    <a:pt x="666" y="294"/>
                  </a:lnTo>
                  <a:lnTo>
                    <a:pt x="670" y="296"/>
                  </a:lnTo>
                  <a:lnTo>
                    <a:pt x="672" y="296"/>
                  </a:lnTo>
                  <a:lnTo>
                    <a:pt x="674" y="298"/>
                  </a:lnTo>
                  <a:lnTo>
                    <a:pt x="678" y="292"/>
                  </a:lnTo>
                  <a:lnTo>
                    <a:pt x="682" y="282"/>
                  </a:lnTo>
                  <a:lnTo>
                    <a:pt x="682" y="270"/>
                  </a:lnTo>
                  <a:lnTo>
                    <a:pt x="682" y="266"/>
                  </a:lnTo>
                  <a:lnTo>
                    <a:pt x="684" y="250"/>
                  </a:lnTo>
                  <a:lnTo>
                    <a:pt x="690" y="238"/>
                  </a:lnTo>
                  <a:lnTo>
                    <a:pt x="698" y="230"/>
                  </a:lnTo>
                  <a:lnTo>
                    <a:pt x="700" y="226"/>
                  </a:lnTo>
                  <a:lnTo>
                    <a:pt x="702" y="220"/>
                  </a:lnTo>
                  <a:lnTo>
                    <a:pt x="704" y="218"/>
                  </a:lnTo>
                  <a:lnTo>
                    <a:pt x="704" y="216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700" y="214"/>
                  </a:lnTo>
                  <a:lnTo>
                    <a:pt x="700" y="214"/>
                  </a:lnTo>
                  <a:lnTo>
                    <a:pt x="698" y="216"/>
                  </a:lnTo>
                  <a:lnTo>
                    <a:pt x="668" y="200"/>
                  </a:lnTo>
                  <a:lnTo>
                    <a:pt x="668" y="196"/>
                  </a:lnTo>
                  <a:lnTo>
                    <a:pt x="670" y="196"/>
                  </a:lnTo>
                  <a:lnTo>
                    <a:pt x="672" y="194"/>
                  </a:lnTo>
                  <a:lnTo>
                    <a:pt x="676" y="194"/>
                  </a:lnTo>
                  <a:lnTo>
                    <a:pt x="680" y="194"/>
                  </a:lnTo>
                  <a:lnTo>
                    <a:pt x="684" y="196"/>
                  </a:lnTo>
                  <a:lnTo>
                    <a:pt x="688" y="196"/>
                  </a:lnTo>
                  <a:lnTo>
                    <a:pt x="692" y="196"/>
                  </a:lnTo>
                  <a:lnTo>
                    <a:pt x="694" y="198"/>
                  </a:lnTo>
                  <a:lnTo>
                    <a:pt x="696" y="198"/>
                  </a:lnTo>
                  <a:lnTo>
                    <a:pt x="700" y="196"/>
                  </a:lnTo>
                  <a:lnTo>
                    <a:pt x="704" y="196"/>
                  </a:lnTo>
                  <a:lnTo>
                    <a:pt x="710" y="198"/>
                  </a:lnTo>
                  <a:lnTo>
                    <a:pt x="716" y="198"/>
                  </a:lnTo>
                  <a:lnTo>
                    <a:pt x="720" y="200"/>
                  </a:lnTo>
                  <a:lnTo>
                    <a:pt x="724" y="200"/>
                  </a:lnTo>
                  <a:lnTo>
                    <a:pt x="726" y="202"/>
                  </a:lnTo>
                  <a:lnTo>
                    <a:pt x="732" y="190"/>
                  </a:lnTo>
                  <a:lnTo>
                    <a:pt x="738" y="194"/>
                  </a:lnTo>
                  <a:lnTo>
                    <a:pt x="744" y="194"/>
                  </a:lnTo>
                  <a:lnTo>
                    <a:pt x="748" y="194"/>
                  </a:lnTo>
                  <a:lnTo>
                    <a:pt x="752" y="192"/>
                  </a:lnTo>
                  <a:lnTo>
                    <a:pt x="754" y="190"/>
                  </a:lnTo>
                  <a:lnTo>
                    <a:pt x="756" y="190"/>
                  </a:lnTo>
                  <a:lnTo>
                    <a:pt x="756" y="190"/>
                  </a:lnTo>
                  <a:lnTo>
                    <a:pt x="758" y="186"/>
                  </a:lnTo>
                  <a:lnTo>
                    <a:pt x="760" y="182"/>
                  </a:lnTo>
                  <a:lnTo>
                    <a:pt x="762" y="178"/>
                  </a:lnTo>
                  <a:lnTo>
                    <a:pt x="764" y="174"/>
                  </a:lnTo>
                  <a:lnTo>
                    <a:pt x="766" y="170"/>
                  </a:lnTo>
                  <a:lnTo>
                    <a:pt x="770" y="168"/>
                  </a:lnTo>
                  <a:lnTo>
                    <a:pt x="770" y="168"/>
                  </a:lnTo>
                  <a:lnTo>
                    <a:pt x="772" y="166"/>
                  </a:lnTo>
                  <a:lnTo>
                    <a:pt x="772" y="162"/>
                  </a:lnTo>
                  <a:lnTo>
                    <a:pt x="774" y="156"/>
                  </a:lnTo>
                  <a:lnTo>
                    <a:pt x="774" y="152"/>
                  </a:lnTo>
                  <a:lnTo>
                    <a:pt x="772" y="146"/>
                  </a:lnTo>
                  <a:lnTo>
                    <a:pt x="770" y="140"/>
                  </a:lnTo>
                  <a:lnTo>
                    <a:pt x="770" y="140"/>
                  </a:lnTo>
                  <a:lnTo>
                    <a:pt x="768" y="138"/>
                  </a:lnTo>
                  <a:lnTo>
                    <a:pt x="764" y="136"/>
                  </a:lnTo>
                  <a:lnTo>
                    <a:pt x="762" y="134"/>
                  </a:lnTo>
                  <a:lnTo>
                    <a:pt x="758" y="132"/>
                  </a:lnTo>
                  <a:lnTo>
                    <a:pt x="756" y="128"/>
                  </a:lnTo>
                  <a:lnTo>
                    <a:pt x="756" y="124"/>
                  </a:lnTo>
                  <a:lnTo>
                    <a:pt x="756" y="120"/>
                  </a:lnTo>
                  <a:lnTo>
                    <a:pt x="758" y="118"/>
                  </a:lnTo>
                  <a:lnTo>
                    <a:pt x="764" y="114"/>
                  </a:lnTo>
                  <a:lnTo>
                    <a:pt x="764" y="114"/>
                  </a:lnTo>
                  <a:lnTo>
                    <a:pt x="766" y="114"/>
                  </a:lnTo>
                  <a:lnTo>
                    <a:pt x="768" y="114"/>
                  </a:lnTo>
                  <a:lnTo>
                    <a:pt x="770" y="114"/>
                  </a:lnTo>
                  <a:lnTo>
                    <a:pt x="772" y="112"/>
                  </a:lnTo>
                  <a:lnTo>
                    <a:pt x="774" y="110"/>
                  </a:lnTo>
                  <a:lnTo>
                    <a:pt x="774" y="106"/>
                  </a:lnTo>
                  <a:lnTo>
                    <a:pt x="774" y="102"/>
                  </a:lnTo>
                  <a:lnTo>
                    <a:pt x="772" y="100"/>
                  </a:lnTo>
                  <a:lnTo>
                    <a:pt x="772" y="100"/>
                  </a:lnTo>
                  <a:lnTo>
                    <a:pt x="770" y="98"/>
                  </a:lnTo>
                  <a:lnTo>
                    <a:pt x="766" y="96"/>
                  </a:lnTo>
                  <a:lnTo>
                    <a:pt x="764" y="94"/>
                  </a:lnTo>
                  <a:lnTo>
                    <a:pt x="762" y="94"/>
                  </a:lnTo>
                  <a:lnTo>
                    <a:pt x="760" y="96"/>
                  </a:lnTo>
                  <a:lnTo>
                    <a:pt x="758" y="72"/>
                  </a:lnTo>
                  <a:lnTo>
                    <a:pt x="754" y="74"/>
                  </a:lnTo>
                  <a:lnTo>
                    <a:pt x="750" y="74"/>
                  </a:lnTo>
                  <a:lnTo>
                    <a:pt x="744" y="74"/>
                  </a:lnTo>
                  <a:lnTo>
                    <a:pt x="740" y="72"/>
                  </a:lnTo>
                  <a:lnTo>
                    <a:pt x="736" y="70"/>
                  </a:lnTo>
                  <a:lnTo>
                    <a:pt x="732" y="70"/>
                  </a:lnTo>
                  <a:lnTo>
                    <a:pt x="730" y="70"/>
                  </a:lnTo>
                  <a:lnTo>
                    <a:pt x="734" y="100"/>
                  </a:lnTo>
                  <a:lnTo>
                    <a:pt x="734" y="100"/>
                  </a:lnTo>
                  <a:lnTo>
                    <a:pt x="732" y="102"/>
                  </a:lnTo>
                  <a:lnTo>
                    <a:pt x="728" y="106"/>
                  </a:lnTo>
                  <a:lnTo>
                    <a:pt x="726" y="112"/>
                  </a:lnTo>
                  <a:lnTo>
                    <a:pt x="722" y="120"/>
                  </a:lnTo>
                  <a:lnTo>
                    <a:pt x="718" y="132"/>
                  </a:lnTo>
                  <a:lnTo>
                    <a:pt x="718" y="132"/>
                  </a:lnTo>
                  <a:lnTo>
                    <a:pt x="718" y="134"/>
                  </a:lnTo>
                  <a:lnTo>
                    <a:pt x="716" y="136"/>
                  </a:lnTo>
                  <a:lnTo>
                    <a:pt x="714" y="138"/>
                  </a:lnTo>
                  <a:lnTo>
                    <a:pt x="714" y="138"/>
                  </a:lnTo>
                  <a:lnTo>
                    <a:pt x="710" y="140"/>
                  </a:lnTo>
                  <a:lnTo>
                    <a:pt x="708" y="138"/>
                  </a:lnTo>
                  <a:lnTo>
                    <a:pt x="704" y="136"/>
                  </a:lnTo>
                  <a:lnTo>
                    <a:pt x="700" y="132"/>
                  </a:lnTo>
                  <a:lnTo>
                    <a:pt x="696" y="98"/>
                  </a:lnTo>
                  <a:lnTo>
                    <a:pt x="696" y="98"/>
                  </a:lnTo>
                  <a:lnTo>
                    <a:pt x="694" y="96"/>
                  </a:lnTo>
                  <a:lnTo>
                    <a:pt x="694" y="94"/>
                  </a:lnTo>
                  <a:lnTo>
                    <a:pt x="694" y="94"/>
                  </a:lnTo>
                  <a:lnTo>
                    <a:pt x="692" y="92"/>
                  </a:lnTo>
                  <a:lnTo>
                    <a:pt x="692" y="94"/>
                  </a:lnTo>
                  <a:lnTo>
                    <a:pt x="690" y="96"/>
                  </a:lnTo>
                  <a:lnTo>
                    <a:pt x="688" y="102"/>
                  </a:lnTo>
                  <a:lnTo>
                    <a:pt x="688" y="102"/>
                  </a:lnTo>
                  <a:lnTo>
                    <a:pt x="686" y="104"/>
                  </a:lnTo>
                  <a:lnTo>
                    <a:pt x="686" y="106"/>
                  </a:lnTo>
                  <a:lnTo>
                    <a:pt x="682" y="110"/>
                  </a:lnTo>
                  <a:lnTo>
                    <a:pt x="680" y="112"/>
                  </a:lnTo>
                  <a:lnTo>
                    <a:pt x="678" y="114"/>
                  </a:lnTo>
                  <a:lnTo>
                    <a:pt x="676" y="116"/>
                  </a:lnTo>
                  <a:lnTo>
                    <a:pt x="674" y="116"/>
                  </a:lnTo>
                  <a:lnTo>
                    <a:pt x="672" y="114"/>
                  </a:lnTo>
                  <a:lnTo>
                    <a:pt x="670" y="110"/>
                  </a:lnTo>
                  <a:lnTo>
                    <a:pt x="670" y="106"/>
                  </a:lnTo>
                  <a:lnTo>
                    <a:pt x="670" y="100"/>
                  </a:lnTo>
                  <a:lnTo>
                    <a:pt x="670" y="98"/>
                  </a:lnTo>
                  <a:lnTo>
                    <a:pt x="668" y="96"/>
                  </a:lnTo>
                  <a:lnTo>
                    <a:pt x="666" y="96"/>
                  </a:lnTo>
                  <a:lnTo>
                    <a:pt x="664" y="98"/>
                  </a:lnTo>
                  <a:lnTo>
                    <a:pt x="662" y="98"/>
                  </a:lnTo>
                  <a:lnTo>
                    <a:pt x="660" y="100"/>
                  </a:lnTo>
                  <a:lnTo>
                    <a:pt x="658" y="100"/>
                  </a:lnTo>
                  <a:lnTo>
                    <a:pt x="654" y="100"/>
                  </a:lnTo>
                  <a:lnTo>
                    <a:pt x="652" y="98"/>
                  </a:lnTo>
                  <a:lnTo>
                    <a:pt x="648" y="96"/>
                  </a:lnTo>
                  <a:lnTo>
                    <a:pt x="646" y="94"/>
                  </a:lnTo>
                  <a:lnTo>
                    <a:pt x="644" y="92"/>
                  </a:lnTo>
                  <a:lnTo>
                    <a:pt x="644" y="90"/>
                  </a:lnTo>
                  <a:lnTo>
                    <a:pt x="646" y="88"/>
                  </a:lnTo>
                  <a:lnTo>
                    <a:pt x="648" y="82"/>
                  </a:lnTo>
                  <a:lnTo>
                    <a:pt x="650" y="76"/>
                  </a:lnTo>
                  <a:lnTo>
                    <a:pt x="650" y="70"/>
                  </a:lnTo>
                  <a:lnTo>
                    <a:pt x="650" y="64"/>
                  </a:lnTo>
                  <a:lnTo>
                    <a:pt x="650" y="60"/>
                  </a:lnTo>
                  <a:lnTo>
                    <a:pt x="650" y="58"/>
                  </a:lnTo>
                  <a:lnTo>
                    <a:pt x="648" y="56"/>
                  </a:lnTo>
                  <a:lnTo>
                    <a:pt x="646" y="52"/>
                  </a:lnTo>
                  <a:lnTo>
                    <a:pt x="644" y="48"/>
                  </a:lnTo>
                  <a:lnTo>
                    <a:pt x="644" y="44"/>
                  </a:lnTo>
                  <a:lnTo>
                    <a:pt x="644" y="42"/>
                  </a:lnTo>
                  <a:lnTo>
                    <a:pt x="644" y="42"/>
                  </a:lnTo>
                  <a:lnTo>
                    <a:pt x="642" y="34"/>
                  </a:lnTo>
                  <a:lnTo>
                    <a:pt x="638" y="26"/>
                  </a:lnTo>
                  <a:lnTo>
                    <a:pt x="632" y="16"/>
                  </a:lnTo>
                  <a:lnTo>
                    <a:pt x="626" y="10"/>
                  </a:lnTo>
                  <a:lnTo>
                    <a:pt x="624" y="8"/>
                  </a:lnTo>
                  <a:lnTo>
                    <a:pt x="622" y="2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616" y="0"/>
                  </a:lnTo>
                  <a:lnTo>
                    <a:pt x="614" y="0"/>
                  </a:lnTo>
                  <a:lnTo>
                    <a:pt x="612" y="2"/>
                  </a:lnTo>
                  <a:lnTo>
                    <a:pt x="610" y="4"/>
                  </a:lnTo>
                  <a:lnTo>
                    <a:pt x="610" y="4"/>
                  </a:lnTo>
                  <a:lnTo>
                    <a:pt x="608" y="4"/>
                  </a:lnTo>
                  <a:lnTo>
                    <a:pt x="604" y="6"/>
                  </a:lnTo>
                  <a:lnTo>
                    <a:pt x="604" y="10"/>
                  </a:lnTo>
                  <a:lnTo>
                    <a:pt x="602" y="14"/>
                  </a:lnTo>
                  <a:lnTo>
                    <a:pt x="602" y="20"/>
                  </a:lnTo>
                  <a:lnTo>
                    <a:pt x="600" y="22"/>
                  </a:lnTo>
                  <a:lnTo>
                    <a:pt x="600" y="24"/>
                  </a:lnTo>
                  <a:lnTo>
                    <a:pt x="594" y="28"/>
                  </a:lnTo>
                  <a:lnTo>
                    <a:pt x="590" y="34"/>
                  </a:lnTo>
                  <a:lnTo>
                    <a:pt x="588" y="40"/>
                  </a:lnTo>
                  <a:lnTo>
                    <a:pt x="588" y="44"/>
                  </a:lnTo>
                  <a:lnTo>
                    <a:pt x="588" y="48"/>
                  </a:lnTo>
                  <a:lnTo>
                    <a:pt x="588" y="50"/>
                  </a:lnTo>
                  <a:lnTo>
                    <a:pt x="588" y="52"/>
                  </a:lnTo>
                  <a:lnTo>
                    <a:pt x="590" y="68"/>
                  </a:lnTo>
                  <a:lnTo>
                    <a:pt x="598" y="78"/>
                  </a:lnTo>
                  <a:lnTo>
                    <a:pt x="606" y="84"/>
                  </a:lnTo>
                  <a:lnTo>
                    <a:pt x="612" y="86"/>
                  </a:lnTo>
                  <a:lnTo>
                    <a:pt x="616" y="88"/>
                  </a:lnTo>
                  <a:lnTo>
                    <a:pt x="610" y="92"/>
                  </a:lnTo>
                  <a:lnTo>
                    <a:pt x="608" y="98"/>
                  </a:lnTo>
                  <a:lnTo>
                    <a:pt x="608" y="102"/>
                  </a:lnTo>
                  <a:lnTo>
                    <a:pt x="610" y="106"/>
                  </a:lnTo>
                  <a:lnTo>
                    <a:pt x="612" y="108"/>
                  </a:lnTo>
                  <a:lnTo>
                    <a:pt x="616" y="112"/>
                  </a:lnTo>
                  <a:lnTo>
                    <a:pt x="618" y="114"/>
                  </a:lnTo>
                  <a:lnTo>
                    <a:pt x="622" y="114"/>
                  </a:lnTo>
                  <a:lnTo>
                    <a:pt x="624" y="116"/>
                  </a:lnTo>
                  <a:lnTo>
                    <a:pt x="624" y="116"/>
                  </a:lnTo>
                  <a:lnTo>
                    <a:pt x="628" y="118"/>
                  </a:lnTo>
                  <a:lnTo>
                    <a:pt x="630" y="120"/>
                  </a:lnTo>
                  <a:lnTo>
                    <a:pt x="630" y="122"/>
                  </a:lnTo>
                  <a:lnTo>
                    <a:pt x="630" y="124"/>
                  </a:lnTo>
                  <a:lnTo>
                    <a:pt x="630" y="128"/>
                  </a:lnTo>
                  <a:lnTo>
                    <a:pt x="628" y="130"/>
                  </a:lnTo>
                  <a:lnTo>
                    <a:pt x="628" y="130"/>
                  </a:lnTo>
                  <a:lnTo>
                    <a:pt x="624" y="134"/>
                  </a:lnTo>
                  <a:lnTo>
                    <a:pt x="614" y="140"/>
                  </a:lnTo>
                  <a:lnTo>
                    <a:pt x="606" y="146"/>
                  </a:lnTo>
                  <a:lnTo>
                    <a:pt x="598" y="150"/>
                  </a:lnTo>
                  <a:lnTo>
                    <a:pt x="594" y="152"/>
                  </a:lnTo>
                  <a:lnTo>
                    <a:pt x="588" y="150"/>
                  </a:lnTo>
                  <a:lnTo>
                    <a:pt x="584" y="150"/>
                  </a:lnTo>
                  <a:lnTo>
                    <a:pt x="582" y="150"/>
                  </a:lnTo>
                  <a:lnTo>
                    <a:pt x="582" y="148"/>
                  </a:lnTo>
                  <a:lnTo>
                    <a:pt x="582" y="148"/>
                  </a:lnTo>
                  <a:lnTo>
                    <a:pt x="582" y="148"/>
                  </a:lnTo>
                  <a:lnTo>
                    <a:pt x="584" y="124"/>
                  </a:lnTo>
                  <a:lnTo>
                    <a:pt x="568" y="124"/>
                  </a:lnTo>
                  <a:lnTo>
                    <a:pt x="562" y="124"/>
                  </a:lnTo>
                  <a:lnTo>
                    <a:pt x="558" y="124"/>
                  </a:lnTo>
                  <a:lnTo>
                    <a:pt x="556" y="124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2" y="128"/>
                  </a:lnTo>
                  <a:lnTo>
                    <a:pt x="552" y="128"/>
                  </a:lnTo>
                  <a:lnTo>
                    <a:pt x="554" y="138"/>
                  </a:lnTo>
                  <a:lnTo>
                    <a:pt x="554" y="144"/>
                  </a:lnTo>
                  <a:lnTo>
                    <a:pt x="552" y="148"/>
                  </a:lnTo>
                  <a:lnTo>
                    <a:pt x="552" y="152"/>
                  </a:lnTo>
                  <a:lnTo>
                    <a:pt x="550" y="152"/>
                  </a:lnTo>
                  <a:lnTo>
                    <a:pt x="548" y="152"/>
                  </a:lnTo>
                  <a:lnTo>
                    <a:pt x="546" y="152"/>
                  </a:lnTo>
                  <a:lnTo>
                    <a:pt x="544" y="152"/>
                  </a:lnTo>
                  <a:lnTo>
                    <a:pt x="544" y="150"/>
                  </a:lnTo>
                  <a:lnTo>
                    <a:pt x="542" y="150"/>
                  </a:lnTo>
                  <a:lnTo>
                    <a:pt x="542" y="150"/>
                  </a:lnTo>
                  <a:lnTo>
                    <a:pt x="536" y="146"/>
                  </a:lnTo>
                  <a:lnTo>
                    <a:pt x="532" y="144"/>
                  </a:lnTo>
                  <a:lnTo>
                    <a:pt x="528" y="144"/>
                  </a:lnTo>
                  <a:lnTo>
                    <a:pt x="526" y="144"/>
                  </a:lnTo>
                  <a:lnTo>
                    <a:pt x="524" y="146"/>
                  </a:lnTo>
                  <a:lnTo>
                    <a:pt x="522" y="148"/>
                  </a:lnTo>
                  <a:lnTo>
                    <a:pt x="522" y="148"/>
                  </a:lnTo>
                  <a:lnTo>
                    <a:pt x="516" y="152"/>
                  </a:lnTo>
                  <a:lnTo>
                    <a:pt x="512" y="154"/>
                  </a:lnTo>
                  <a:lnTo>
                    <a:pt x="508" y="154"/>
                  </a:lnTo>
                  <a:lnTo>
                    <a:pt x="506" y="154"/>
                  </a:lnTo>
                  <a:lnTo>
                    <a:pt x="504" y="152"/>
                  </a:lnTo>
                  <a:lnTo>
                    <a:pt x="502" y="150"/>
                  </a:lnTo>
                  <a:lnTo>
                    <a:pt x="500" y="148"/>
                  </a:lnTo>
                  <a:lnTo>
                    <a:pt x="500" y="146"/>
                  </a:lnTo>
                  <a:lnTo>
                    <a:pt x="500" y="146"/>
                  </a:lnTo>
                  <a:lnTo>
                    <a:pt x="498" y="140"/>
                  </a:lnTo>
                  <a:lnTo>
                    <a:pt x="494" y="136"/>
                  </a:lnTo>
                  <a:lnTo>
                    <a:pt x="492" y="134"/>
                  </a:lnTo>
                  <a:lnTo>
                    <a:pt x="488" y="134"/>
                  </a:lnTo>
                  <a:lnTo>
                    <a:pt x="486" y="134"/>
                  </a:lnTo>
                  <a:lnTo>
                    <a:pt x="484" y="134"/>
                  </a:lnTo>
                  <a:lnTo>
                    <a:pt x="482" y="136"/>
                  </a:lnTo>
                  <a:lnTo>
                    <a:pt x="482" y="136"/>
                  </a:lnTo>
                  <a:lnTo>
                    <a:pt x="474" y="132"/>
                  </a:lnTo>
                  <a:lnTo>
                    <a:pt x="468" y="130"/>
                  </a:lnTo>
                  <a:lnTo>
                    <a:pt x="466" y="126"/>
                  </a:lnTo>
                  <a:lnTo>
                    <a:pt x="464" y="124"/>
                  </a:lnTo>
                  <a:lnTo>
                    <a:pt x="464" y="122"/>
                  </a:lnTo>
                  <a:lnTo>
                    <a:pt x="464" y="120"/>
                  </a:lnTo>
                  <a:lnTo>
                    <a:pt x="464" y="120"/>
                  </a:lnTo>
                  <a:lnTo>
                    <a:pt x="462" y="114"/>
                  </a:lnTo>
                  <a:lnTo>
                    <a:pt x="460" y="110"/>
                  </a:lnTo>
                  <a:lnTo>
                    <a:pt x="458" y="108"/>
                  </a:lnTo>
                  <a:lnTo>
                    <a:pt x="456" y="108"/>
                  </a:lnTo>
                  <a:lnTo>
                    <a:pt x="452" y="108"/>
                  </a:lnTo>
                  <a:lnTo>
                    <a:pt x="450" y="110"/>
                  </a:lnTo>
                  <a:lnTo>
                    <a:pt x="448" y="110"/>
                  </a:lnTo>
                  <a:lnTo>
                    <a:pt x="448" y="110"/>
                  </a:lnTo>
                  <a:lnTo>
                    <a:pt x="440" y="110"/>
                  </a:lnTo>
                  <a:lnTo>
                    <a:pt x="434" y="112"/>
                  </a:lnTo>
                  <a:lnTo>
                    <a:pt x="430" y="114"/>
                  </a:lnTo>
                  <a:lnTo>
                    <a:pt x="426" y="116"/>
                  </a:lnTo>
                  <a:lnTo>
                    <a:pt x="424" y="120"/>
                  </a:lnTo>
                  <a:lnTo>
                    <a:pt x="424" y="124"/>
                  </a:lnTo>
                  <a:lnTo>
                    <a:pt x="424" y="128"/>
                  </a:lnTo>
                  <a:lnTo>
                    <a:pt x="424" y="130"/>
                  </a:lnTo>
                  <a:lnTo>
                    <a:pt x="424" y="134"/>
                  </a:lnTo>
                  <a:lnTo>
                    <a:pt x="424" y="134"/>
                  </a:lnTo>
                  <a:lnTo>
                    <a:pt x="424" y="136"/>
                  </a:lnTo>
                  <a:lnTo>
                    <a:pt x="428" y="138"/>
                  </a:lnTo>
                  <a:lnTo>
                    <a:pt x="430" y="142"/>
                  </a:lnTo>
                  <a:lnTo>
                    <a:pt x="430" y="144"/>
                  </a:lnTo>
                  <a:lnTo>
                    <a:pt x="428" y="148"/>
                  </a:lnTo>
                  <a:lnTo>
                    <a:pt x="426" y="150"/>
                  </a:lnTo>
                  <a:lnTo>
                    <a:pt x="426" y="152"/>
                  </a:lnTo>
                  <a:lnTo>
                    <a:pt x="424" y="152"/>
                  </a:lnTo>
                  <a:lnTo>
                    <a:pt x="424" y="178"/>
                  </a:lnTo>
                  <a:lnTo>
                    <a:pt x="422" y="182"/>
                  </a:lnTo>
                  <a:lnTo>
                    <a:pt x="422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14" y="172"/>
                  </a:lnTo>
                  <a:lnTo>
                    <a:pt x="406" y="158"/>
                  </a:lnTo>
                  <a:lnTo>
                    <a:pt x="400" y="144"/>
                  </a:lnTo>
                  <a:lnTo>
                    <a:pt x="394" y="138"/>
                  </a:lnTo>
                  <a:lnTo>
                    <a:pt x="392" y="136"/>
                  </a:lnTo>
                  <a:lnTo>
                    <a:pt x="390" y="138"/>
                  </a:lnTo>
                  <a:lnTo>
                    <a:pt x="388" y="140"/>
                  </a:lnTo>
                  <a:lnTo>
                    <a:pt x="386" y="144"/>
                  </a:lnTo>
                  <a:lnTo>
                    <a:pt x="386" y="148"/>
                  </a:lnTo>
                  <a:lnTo>
                    <a:pt x="384" y="150"/>
                  </a:lnTo>
                  <a:lnTo>
                    <a:pt x="384" y="152"/>
                  </a:lnTo>
                  <a:lnTo>
                    <a:pt x="380" y="148"/>
                  </a:lnTo>
                  <a:lnTo>
                    <a:pt x="376" y="148"/>
                  </a:lnTo>
                  <a:lnTo>
                    <a:pt x="370" y="148"/>
                  </a:lnTo>
                  <a:lnTo>
                    <a:pt x="366" y="148"/>
                  </a:lnTo>
                  <a:lnTo>
                    <a:pt x="362" y="148"/>
                  </a:lnTo>
                  <a:lnTo>
                    <a:pt x="358" y="150"/>
                  </a:lnTo>
                  <a:lnTo>
                    <a:pt x="358" y="150"/>
                  </a:lnTo>
                  <a:lnTo>
                    <a:pt x="348" y="150"/>
                  </a:lnTo>
                  <a:lnTo>
                    <a:pt x="342" y="148"/>
                  </a:lnTo>
                  <a:lnTo>
                    <a:pt x="340" y="148"/>
                  </a:lnTo>
                  <a:lnTo>
                    <a:pt x="338" y="146"/>
                  </a:lnTo>
                  <a:lnTo>
                    <a:pt x="336" y="144"/>
                  </a:lnTo>
                  <a:lnTo>
                    <a:pt x="336" y="142"/>
                  </a:lnTo>
                  <a:lnTo>
                    <a:pt x="338" y="140"/>
                  </a:lnTo>
                  <a:lnTo>
                    <a:pt x="340" y="140"/>
                  </a:lnTo>
                  <a:lnTo>
                    <a:pt x="342" y="138"/>
                  </a:lnTo>
                  <a:lnTo>
                    <a:pt x="342" y="138"/>
                  </a:lnTo>
                  <a:lnTo>
                    <a:pt x="342" y="138"/>
                  </a:lnTo>
                  <a:lnTo>
                    <a:pt x="346" y="130"/>
                  </a:lnTo>
                  <a:lnTo>
                    <a:pt x="350" y="124"/>
                  </a:lnTo>
                  <a:lnTo>
                    <a:pt x="350" y="120"/>
                  </a:lnTo>
                  <a:lnTo>
                    <a:pt x="350" y="116"/>
                  </a:lnTo>
                  <a:lnTo>
                    <a:pt x="348" y="112"/>
                  </a:lnTo>
                  <a:lnTo>
                    <a:pt x="346" y="110"/>
                  </a:lnTo>
                  <a:lnTo>
                    <a:pt x="344" y="108"/>
                  </a:lnTo>
                  <a:lnTo>
                    <a:pt x="342" y="108"/>
                  </a:lnTo>
                  <a:lnTo>
                    <a:pt x="340" y="106"/>
                  </a:lnTo>
                  <a:lnTo>
                    <a:pt x="340" y="106"/>
                  </a:lnTo>
                  <a:lnTo>
                    <a:pt x="334" y="102"/>
                  </a:lnTo>
                  <a:lnTo>
                    <a:pt x="332" y="100"/>
                  </a:lnTo>
                  <a:lnTo>
                    <a:pt x="330" y="98"/>
                  </a:lnTo>
                  <a:lnTo>
                    <a:pt x="328" y="98"/>
                  </a:lnTo>
                  <a:lnTo>
                    <a:pt x="328" y="100"/>
                  </a:lnTo>
                  <a:lnTo>
                    <a:pt x="326" y="100"/>
                  </a:lnTo>
                  <a:lnTo>
                    <a:pt x="326" y="102"/>
                  </a:lnTo>
                  <a:lnTo>
                    <a:pt x="326" y="104"/>
                  </a:lnTo>
                  <a:lnTo>
                    <a:pt x="328" y="104"/>
                  </a:lnTo>
                  <a:lnTo>
                    <a:pt x="328" y="106"/>
                  </a:lnTo>
                  <a:lnTo>
                    <a:pt x="328" y="110"/>
                  </a:lnTo>
                  <a:lnTo>
                    <a:pt x="326" y="112"/>
                  </a:lnTo>
                  <a:lnTo>
                    <a:pt x="326" y="114"/>
                  </a:lnTo>
                  <a:lnTo>
                    <a:pt x="324" y="114"/>
                  </a:lnTo>
                  <a:lnTo>
                    <a:pt x="322" y="112"/>
                  </a:lnTo>
                  <a:lnTo>
                    <a:pt x="320" y="112"/>
                  </a:lnTo>
                  <a:lnTo>
                    <a:pt x="318" y="110"/>
                  </a:lnTo>
                  <a:lnTo>
                    <a:pt x="316" y="108"/>
                  </a:lnTo>
                  <a:lnTo>
                    <a:pt x="316" y="108"/>
                  </a:lnTo>
                  <a:lnTo>
                    <a:pt x="298" y="94"/>
                  </a:lnTo>
                  <a:lnTo>
                    <a:pt x="282" y="84"/>
                  </a:lnTo>
                  <a:lnTo>
                    <a:pt x="268" y="78"/>
                  </a:lnTo>
                  <a:lnTo>
                    <a:pt x="262" y="76"/>
                  </a:lnTo>
                  <a:lnTo>
                    <a:pt x="252" y="74"/>
                  </a:lnTo>
                  <a:lnTo>
                    <a:pt x="244" y="72"/>
                  </a:lnTo>
                  <a:lnTo>
                    <a:pt x="240" y="70"/>
                  </a:lnTo>
                  <a:lnTo>
                    <a:pt x="236" y="68"/>
                  </a:lnTo>
                  <a:lnTo>
                    <a:pt x="234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28" y="62"/>
                  </a:lnTo>
                  <a:lnTo>
                    <a:pt x="224" y="62"/>
                  </a:lnTo>
                  <a:lnTo>
                    <a:pt x="222" y="62"/>
                  </a:lnTo>
                  <a:lnTo>
                    <a:pt x="222" y="64"/>
                  </a:lnTo>
                  <a:lnTo>
                    <a:pt x="220" y="66"/>
                  </a:lnTo>
                  <a:lnTo>
                    <a:pt x="220" y="68"/>
                  </a:lnTo>
                  <a:lnTo>
                    <a:pt x="220" y="72"/>
                  </a:lnTo>
                  <a:lnTo>
                    <a:pt x="222" y="74"/>
                  </a:lnTo>
                  <a:lnTo>
                    <a:pt x="222" y="76"/>
                  </a:lnTo>
                  <a:lnTo>
                    <a:pt x="222" y="76"/>
                  </a:lnTo>
                  <a:lnTo>
                    <a:pt x="220" y="80"/>
                  </a:lnTo>
                  <a:lnTo>
                    <a:pt x="218" y="82"/>
                  </a:lnTo>
                  <a:lnTo>
                    <a:pt x="216" y="84"/>
                  </a:lnTo>
                  <a:lnTo>
                    <a:pt x="214" y="82"/>
                  </a:lnTo>
                  <a:lnTo>
                    <a:pt x="212" y="82"/>
                  </a:lnTo>
                  <a:lnTo>
                    <a:pt x="212" y="80"/>
                  </a:lnTo>
                  <a:lnTo>
                    <a:pt x="212" y="80"/>
                  </a:lnTo>
                  <a:lnTo>
                    <a:pt x="208" y="72"/>
                  </a:lnTo>
                  <a:lnTo>
                    <a:pt x="200" y="60"/>
                  </a:lnTo>
                  <a:lnTo>
                    <a:pt x="194" y="52"/>
                  </a:lnTo>
                  <a:lnTo>
                    <a:pt x="190" y="48"/>
                  </a:lnTo>
                  <a:lnTo>
                    <a:pt x="186" y="44"/>
                  </a:lnTo>
                  <a:lnTo>
                    <a:pt x="182" y="44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78" y="46"/>
                  </a:lnTo>
                  <a:lnTo>
                    <a:pt x="180" y="48"/>
                  </a:lnTo>
                  <a:lnTo>
                    <a:pt x="180" y="50"/>
                  </a:lnTo>
                  <a:lnTo>
                    <a:pt x="180" y="52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0" y="62"/>
                  </a:lnTo>
                  <a:lnTo>
                    <a:pt x="178" y="66"/>
                  </a:lnTo>
                  <a:lnTo>
                    <a:pt x="176" y="68"/>
                  </a:lnTo>
                  <a:lnTo>
                    <a:pt x="174" y="68"/>
                  </a:lnTo>
                  <a:lnTo>
                    <a:pt x="170" y="66"/>
                  </a:lnTo>
                  <a:lnTo>
                    <a:pt x="168" y="64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66" y="60"/>
                  </a:lnTo>
                  <a:lnTo>
                    <a:pt x="162" y="58"/>
                  </a:lnTo>
                  <a:lnTo>
                    <a:pt x="158" y="58"/>
                  </a:lnTo>
                  <a:lnTo>
                    <a:pt x="156" y="58"/>
                  </a:lnTo>
                  <a:lnTo>
                    <a:pt x="152" y="60"/>
                  </a:lnTo>
                  <a:lnTo>
                    <a:pt x="150" y="62"/>
                  </a:lnTo>
                  <a:lnTo>
                    <a:pt x="150" y="64"/>
                  </a:lnTo>
                  <a:lnTo>
                    <a:pt x="150" y="64"/>
                  </a:lnTo>
                  <a:lnTo>
                    <a:pt x="148" y="66"/>
                  </a:lnTo>
                  <a:lnTo>
                    <a:pt x="144" y="68"/>
                  </a:lnTo>
                  <a:lnTo>
                    <a:pt x="142" y="72"/>
                  </a:lnTo>
                  <a:lnTo>
                    <a:pt x="138" y="74"/>
                  </a:lnTo>
                  <a:lnTo>
                    <a:pt x="136" y="76"/>
                  </a:lnTo>
                  <a:lnTo>
                    <a:pt x="134" y="76"/>
                  </a:lnTo>
                  <a:lnTo>
                    <a:pt x="124" y="78"/>
                  </a:lnTo>
                  <a:lnTo>
                    <a:pt x="112" y="84"/>
                  </a:lnTo>
                  <a:lnTo>
                    <a:pt x="102" y="92"/>
                  </a:lnTo>
                  <a:lnTo>
                    <a:pt x="96" y="98"/>
                  </a:lnTo>
                  <a:lnTo>
                    <a:pt x="92" y="100"/>
                  </a:lnTo>
                  <a:lnTo>
                    <a:pt x="86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6" y="106"/>
                  </a:lnTo>
                  <a:lnTo>
                    <a:pt x="60" y="100"/>
                  </a:lnTo>
                  <a:lnTo>
                    <a:pt x="52" y="94"/>
                  </a:lnTo>
                  <a:lnTo>
                    <a:pt x="42" y="88"/>
                  </a:lnTo>
                  <a:lnTo>
                    <a:pt x="34" y="84"/>
                  </a:lnTo>
                  <a:lnTo>
                    <a:pt x="32" y="82"/>
                  </a:lnTo>
                  <a:lnTo>
                    <a:pt x="22" y="80"/>
                  </a:lnTo>
                  <a:lnTo>
                    <a:pt x="12" y="76"/>
                  </a:lnTo>
                  <a:lnTo>
                    <a:pt x="2" y="72"/>
                  </a:lnTo>
                  <a:lnTo>
                    <a:pt x="0" y="72"/>
                  </a:lnTo>
                  <a:lnTo>
                    <a:pt x="0" y="364"/>
                  </a:lnTo>
                  <a:lnTo>
                    <a:pt x="12" y="364"/>
                  </a:lnTo>
                  <a:lnTo>
                    <a:pt x="20" y="370"/>
                  </a:lnTo>
                  <a:lnTo>
                    <a:pt x="30" y="376"/>
                  </a:lnTo>
                  <a:lnTo>
                    <a:pt x="40" y="384"/>
                  </a:lnTo>
                  <a:lnTo>
                    <a:pt x="50" y="392"/>
                  </a:lnTo>
                  <a:lnTo>
                    <a:pt x="58" y="398"/>
                  </a:lnTo>
                  <a:lnTo>
                    <a:pt x="60" y="400"/>
                  </a:lnTo>
                  <a:lnTo>
                    <a:pt x="64" y="400"/>
                  </a:lnTo>
                  <a:lnTo>
                    <a:pt x="70" y="396"/>
                  </a:lnTo>
                  <a:lnTo>
                    <a:pt x="74" y="394"/>
                  </a:lnTo>
                  <a:lnTo>
                    <a:pt x="78" y="390"/>
                  </a:lnTo>
                  <a:lnTo>
                    <a:pt x="80" y="388"/>
                  </a:lnTo>
                  <a:lnTo>
                    <a:pt x="82" y="388"/>
                  </a:lnTo>
                  <a:lnTo>
                    <a:pt x="88" y="392"/>
                  </a:lnTo>
                  <a:lnTo>
                    <a:pt x="96" y="402"/>
                  </a:lnTo>
                  <a:lnTo>
                    <a:pt x="106" y="414"/>
                  </a:lnTo>
                  <a:lnTo>
                    <a:pt x="116" y="428"/>
                  </a:lnTo>
                  <a:lnTo>
                    <a:pt x="124" y="440"/>
                  </a:lnTo>
                  <a:lnTo>
                    <a:pt x="130" y="448"/>
                  </a:lnTo>
                  <a:lnTo>
                    <a:pt x="132" y="452"/>
                  </a:lnTo>
                  <a:lnTo>
                    <a:pt x="136" y="460"/>
                  </a:lnTo>
                  <a:lnTo>
                    <a:pt x="140" y="466"/>
                  </a:lnTo>
                  <a:lnTo>
                    <a:pt x="146" y="472"/>
                  </a:lnTo>
                  <a:lnTo>
                    <a:pt x="150" y="476"/>
                  </a:lnTo>
                  <a:lnTo>
                    <a:pt x="152" y="478"/>
                  </a:lnTo>
                  <a:lnTo>
                    <a:pt x="154" y="478"/>
                  </a:lnTo>
                  <a:lnTo>
                    <a:pt x="154" y="486"/>
                  </a:lnTo>
                  <a:lnTo>
                    <a:pt x="152" y="496"/>
                  </a:lnTo>
                  <a:lnTo>
                    <a:pt x="150" y="508"/>
                  </a:lnTo>
                  <a:lnTo>
                    <a:pt x="148" y="516"/>
                  </a:lnTo>
                  <a:lnTo>
                    <a:pt x="146" y="520"/>
                  </a:lnTo>
                  <a:lnTo>
                    <a:pt x="146" y="526"/>
                  </a:lnTo>
                  <a:lnTo>
                    <a:pt x="146" y="532"/>
                  </a:lnTo>
                  <a:lnTo>
                    <a:pt x="148" y="536"/>
                  </a:lnTo>
                  <a:lnTo>
                    <a:pt x="150" y="538"/>
                  </a:lnTo>
                  <a:lnTo>
                    <a:pt x="150" y="540"/>
                  </a:lnTo>
                  <a:lnTo>
                    <a:pt x="156" y="542"/>
                  </a:lnTo>
                  <a:lnTo>
                    <a:pt x="160" y="548"/>
                  </a:lnTo>
                  <a:lnTo>
                    <a:pt x="164" y="552"/>
                  </a:lnTo>
                  <a:lnTo>
                    <a:pt x="166" y="558"/>
                  </a:lnTo>
                  <a:lnTo>
                    <a:pt x="168" y="562"/>
                  </a:lnTo>
                  <a:lnTo>
                    <a:pt x="170" y="568"/>
                  </a:lnTo>
                  <a:lnTo>
                    <a:pt x="172" y="570"/>
                  </a:lnTo>
                  <a:lnTo>
                    <a:pt x="172" y="572"/>
                  </a:lnTo>
                  <a:lnTo>
                    <a:pt x="188" y="584"/>
                  </a:lnTo>
                  <a:lnTo>
                    <a:pt x="200" y="594"/>
                  </a:lnTo>
                  <a:lnTo>
                    <a:pt x="210" y="598"/>
                  </a:lnTo>
                  <a:lnTo>
                    <a:pt x="214" y="600"/>
                  </a:lnTo>
                  <a:lnTo>
                    <a:pt x="220" y="606"/>
                  </a:lnTo>
                  <a:lnTo>
                    <a:pt x="224" y="612"/>
                  </a:lnTo>
                  <a:lnTo>
                    <a:pt x="228" y="618"/>
                  </a:lnTo>
                  <a:lnTo>
                    <a:pt x="230" y="622"/>
                  </a:lnTo>
                  <a:lnTo>
                    <a:pt x="230" y="626"/>
                  </a:lnTo>
                  <a:lnTo>
                    <a:pt x="230" y="626"/>
                  </a:lnTo>
                  <a:lnTo>
                    <a:pt x="592" y="626"/>
                  </a:lnTo>
                  <a:lnTo>
                    <a:pt x="604" y="636"/>
                  </a:lnTo>
                  <a:lnTo>
                    <a:pt x="628" y="638"/>
                  </a:lnTo>
                  <a:lnTo>
                    <a:pt x="630" y="642"/>
                  </a:lnTo>
                  <a:lnTo>
                    <a:pt x="634" y="644"/>
                  </a:lnTo>
                  <a:lnTo>
                    <a:pt x="638" y="646"/>
                  </a:lnTo>
                  <a:lnTo>
                    <a:pt x="642" y="646"/>
                  </a:lnTo>
                  <a:lnTo>
                    <a:pt x="644" y="646"/>
                  </a:lnTo>
                  <a:lnTo>
                    <a:pt x="646" y="646"/>
                  </a:lnTo>
                  <a:lnTo>
                    <a:pt x="652" y="644"/>
                  </a:lnTo>
                  <a:lnTo>
                    <a:pt x="658" y="642"/>
                  </a:lnTo>
                  <a:lnTo>
                    <a:pt x="662" y="640"/>
                  </a:lnTo>
                  <a:lnTo>
                    <a:pt x="666" y="638"/>
                  </a:lnTo>
                  <a:lnTo>
                    <a:pt x="668" y="636"/>
                  </a:lnTo>
                  <a:lnTo>
                    <a:pt x="668" y="634"/>
                  </a:lnTo>
                  <a:lnTo>
                    <a:pt x="682" y="632"/>
                  </a:lnTo>
                  <a:lnTo>
                    <a:pt x="694" y="634"/>
                  </a:lnTo>
                  <a:lnTo>
                    <a:pt x="702" y="638"/>
                  </a:lnTo>
                  <a:lnTo>
                    <a:pt x="706" y="644"/>
                  </a:lnTo>
                  <a:lnTo>
                    <a:pt x="708" y="646"/>
                  </a:lnTo>
                  <a:lnTo>
                    <a:pt x="716" y="646"/>
                  </a:lnTo>
                  <a:lnTo>
                    <a:pt x="720" y="648"/>
                  </a:lnTo>
                  <a:lnTo>
                    <a:pt x="724" y="650"/>
                  </a:lnTo>
                  <a:lnTo>
                    <a:pt x="726" y="652"/>
                  </a:lnTo>
                  <a:lnTo>
                    <a:pt x="726" y="654"/>
                  </a:lnTo>
                  <a:lnTo>
                    <a:pt x="726" y="656"/>
                  </a:lnTo>
                  <a:lnTo>
                    <a:pt x="724" y="658"/>
                  </a:lnTo>
                  <a:lnTo>
                    <a:pt x="724" y="660"/>
                  </a:lnTo>
                  <a:lnTo>
                    <a:pt x="724" y="660"/>
                  </a:lnTo>
                  <a:lnTo>
                    <a:pt x="726" y="668"/>
                  </a:lnTo>
                  <a:lnTo>
                    <a:pt x="728" y="674"/>
                  </a:lnTo>
                  <a:lnTo>
                    <a:pt x="730" y="674"/>
                  </a:lnTo>
                  <a:lnTo>
                    <a:pt x="734" y="674"/>
                  </a:lnTo>
                  <a:lnTo>
                    <a:pt x="738" y="674"/>
                  </a:lnTo>
                  <a:lnTo>
                    <a:pt x="744" y="674"/>
                  </a:lnTo>
                  <a:lnTo>
                    <a:pt x="748" y="674"/>
                  </a:lnTo>
                  <a:lnTo>
                    <a:pt x="752" y="672"/>
                  </a:lnTo>
                  <a:lnTo>
                    <a:pt x="756" y="672"/>
                  </a:lnTo>
                  <a:lnTo>
                    <a:pt x="762" y="672"/>
                  </a:lnTo>
                  <a:lnTo>
                    <a:pt x="768" y="674"/>
                  </a:lnTo>
                  <a:lnTo>
                    <a:pt x="772" y="676"/>
                  </a:lnTo>
                  <a:lnTo>
                    <a:pt x="776" y="678"/>
                  </a:lnTo>
                  <a:lnTo>
                    <a:pt x="780" y="682"/>
                  </a:lnTo>
                  <a:lnTo>
                    <a:pt x="784" y="684"/>
                  </a:lnTo>
                  <a:lnTo>
                    <a:pt x="788" y="688"/>
                  </a:lnTo>
                  <a:lnTo>
                    <a:pt x="790" y="690"/>
                  </a:lnTo>
                  <a:lnTo>
                    <a:pt x="790" y="692"/>
                  </a:lnTo>
                  <a:lnTo>
                    <a:pt x="788" y="694"/>
                  </a:lnTo>
                  <a:lnTo>
                    <a:pt x="788" y="694"/>
                  </a:lnTo>
                  <a:lnTo>
                    <a:pt x="790" y="698"/>
                  </a:lnTo>
                  <a:lnTo>
                    <a:pt x="790" y="698"/>
                  </a:lnTo>
                  <a:lnTo>
                    <a:pt x="788" y="700"/>
                  </a:lnTo>
                  <a:lnTo>
                    <a:pt x="786" y="702"/>
                  </a:lnTo>
                  <a:lnTo>
                    <a:pt x="784" y="704"/>
                  </a:lnTo>
                  <a:lnTo>
                    <a:pt x="780" y="704"/>
                  </a:lnTo>
                  <a:lnTo>
                    <a:pt x="778" y="702"/>
                  </a:lnTo>
                  <a:lnTo>
                    <a:pt x="774" y="702"/>
                  </a:lnTo>
                  <a:lnTo>
                    <a:pt x="772" y="702"/>
                  </a:lnTo>
                  <a:lnTo>
                    <a:pt x="770" y="702"/>
                  </a:lnTo>
                  <a:lnTo>
                    <a:pt x="764" y="696"/>
                  </a:lnTo>
                  <a:lnTo>
                    <a:pt x="764" y="696"/>
                  </a:lnTo>
                  <a:lnTo>
                    <a:pt x="766" y="700"/>
                  </a:lnTo>
                  <a:lnTo>
                    <a:pt x="766" y="702"/>
                  </a:lnTo>
                  <a:lnTo>
                    <a:pt x="768" y="706"/>
                  </a:lnTo>
                  <a:lnTo>
                    <a:pt x="766" y="712"/>
                  </a:lnTo>
                  <a:lnTo>
                    <a:pt x="766" y="716"/>
                  </a:lnTo>
                  <a:lnTo>
                    <a:pt x="762" y="718"/>
                  </a:lnTo>
                  <a:lnTo>
                    <a:pt x="760" y="718"/>
                  </a:lnTo>
                  <a:lnTo>
                    <a:pt x="756" y="720"/>
                  </a:lnTo>
                  <a:lnTo>
                    <a:pt x="752" y="722"/>
                  </a:lnTo>
                  <a:lnTo>
                    <a:pt x="750" y="724"/>
                  </a:lnTo>
                  <a:lnTo>
                    <a:pt x="750" y="726"/>
                  </a:lnTo>
                  <a:lnTo>
                    <a:pt x="752" y="728"/>
                  </a:lnTo>
                  <a:lnTo>
                    <a:pt x="752" y="730"/>
                  </a:lnTo>
                  <a:lnTo>
                    <a:pt x="752" y="732"/>
                  </a:lnTo>
                  <a:lnTo>
                    <a:pt x="752" y="730"/>
                  </a:lnTo>
                  <a:lnTo>
                    <a:pt x="754" y="730"/>
                  </a:lnTo>
                  <a:lnTo>
                    <a:pt x="754" y="730"/>
                  </a:lnTo>
                  <a:lnTo>
                    <a:pt x="756" y="732"/>
                  </a:lnTo>
                  <a:lnTo>
                    <a:pt x="758" y="736"/>
                  </a:lnTo>
                  <a:lnTo>
                    <a:pt x="756" y="738"/>
                  </a:lnTo>
                  <a:lnTo>
                    <a:pt x="756" y="740"/>
                  </a:lnTo>
                  <a:lnTo>
                    <a:pt x="754" y="740"/>
                  </a:lnTo>
                  <a:lnTo>
                    <a:pt x="752" y="742"/>
                  </a:lnTo>
                  <a:lnTo>
                    <a:pt x="752" y="742"/>
                  </a:lnTo>
                  <a:lnTo>
                    <a:pt x="750" y="744"/>
                  </a:lnTo>
                  <a:lnTo>
                    <a:pt x="748" y="746"/>
                  </a:lnTo>
                  <a:lnTo>
                    <a:pt x="748" y="746"/>
                  </a:lnTo>
                  <a:lnTo>
                    <a:pt x="752" y="746"/>
                  </a:lnTo>
                  <a:lnTo>
                    <a:pt x="754" y="746"/>
                  </a:lnTo>
                  <a:lnTo>
                    <a:pt x="760" y="744"/>
                  </a:lnTo>
                  <a:lnTo>
                    <a:pt x="764" y="740"/>
                  </a:lnTo>
                  <a:lnTo>
                    <a:pt x="768" y="736"/>
                  </a:lnTo>
                  <a:lnTo>
                    <a:pt x="770" y="734"/>
                  </a:lnTo>
                  <a:lnTo>
                    <a:pt x="770" y="730"/>
                  </a:lnTo>
                  <a:lnTo>
                    <a:pt x="772" y="728"/>
                  </a:lnTo>
                  <a:lnTo>
                    <a:pt x="774" y="724"/>
                  </a:lnTo>
                  <a:lnTo>
                    <a:pt x="776" y="722"/>
                  </a:lnTo>
                  <a:lnTo>
                    <a:pt x="782" y="722"/>
                  </a:lnTo>
                  <a:lnTo>
                    <a:pt x="788" y="722"/>
                  </a:lnTo>
                  <a:lnTo>
                    <a:pt x="794" y="722"/>
                  </a:lnTo>
                  <a:lnTo>
                    <a:pt x="798" y="722"/>
                  </a:lnTo>
                  <a:lnTo>
                    <a:pt x="802" y="722"/>
                  </a:lnTo>
                  <a:lnTo>
                    <a:pt x="802" y="722"/>
                  </a:lnTo>
                  <a:lnTo>
                    <a:pt x="800" y="722"/>
                  </a:lnTo>
                  <a:lnTo>
                    <a:pt x="798" y="720"/>
                  </a:lnTo>
                  <a:lnTo>
                    <a:pt x="798" y="718"/>
                  </a:lnTo>
                  <a:lnTo>
                    <a:pt x="798" y="714"/>
                  </a:lnTo>
                  <a:lnTo>
                    <a:pt x="800" y="712"/>
                  </a:lnTo>
                  <a:lnTo>
                    <a:pt x="804" y="708"/>
                  </a:lnTo>
                  <a:lnTo>
                    <a:pt x="806" y="704"/>
                  </a:lnTo>
                  <a:lnTo>
                    <a:pt x="810" y="700"/>
                  </a:lnTo>
                  <a:lnTo>
                    <a:pt x="814" y="698"/>
                  </a:lnTo>
                  <a:lnTo>
                    <a:pt x="820" y="696"/>
                  </a:lnTo>
                  <a:lnTo>
                    <a:pt x="826" y="696"/>
                  </a:lnTo>
                  <a:lnTo>
                    <a:pt x="832" y="696"/>
                  </a:lnTo>
                  <a:lnTo>
                    <a:pt x="838" y="696"/>
                  </a:lnTo>
                  <a:lnTo>
                    <a:pt x="840" y="698"/>
                  </a:lnTo>
                  <a:lnTo>
                    <a:pt x="842" y="698"/>
                  </a:lnTo>
                  <a:lnTo>
                    <a:pt x="846" y="700"/>
                  </a:lnTo>
                  <a:lnTo>
                    <a:pt x="848" y="700"/>
                  </a:lnTo>
                  <a:lnTo>
                    <a:pt x="850" y="702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g248a0329ee5_0_37"/>
            <p:cNvSpPr/>
            <p:nvPr/>
          </p:nvSpPr>
          <p:spPr>
            <a:xfrm>
              <a:off x="3313" y="1796"/>
              <a:ext cx="492" cy="498"/>
            </a:xfrm>
            <a:custGeom>
              <a:avLst/>
              <a:gdLst/>
              <a:ahLst/>
              <a:cxnLst/>
              <a:rect l="l" t="t" r="r" b="b"/>
              <a:pathLst>
                <a:path w="492" h="498" extrusionOk="0">
                  <a:moveTo>
                    <a:pt x="338" y="50"/>
                  </a:moveTo>
                  <a:lnTo>
                    <a:pt x="336" y="48"/>
                  </a:lnTo>
                  <a:lnTo>
                    <a:pt x="334" y="46"/>
                  </a:lnTo>
                  <a:lnTo>
                    <a:pt x="332" y="46"/>
                  </a:lnTo>
                  <a:lnTo>
                    <a:pt x="328" y="44"/>
                  </a:lnTo>
                  <a:lnTo>
                    <a:pt x="324" y="44"/>
                  </a:lnTo>
                  <a:lnTo>
                    <a:pt x="318" y="44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06" y="48"/>
                  </a:lnTo>
                  <a:lnTo>
                    <a:pt x="300" y="48"/>
                  </a:lnTo>
                  <a:lnTo>
                    <a:pt x="294" y="46"/>
                  </a:lnTo>
                  <a:lnTo>
                    <a:pt x="288" y="44"/>
                  </a:lnTo>
                  <a:lnTo>
                    <a:pt x="282" y="40"/>
                  </a:lnTo>
                  <a:lnTo>
                    <a:pt x="282" y="40"/>
                  </a:lnTo>
                  <a:lnTo>
                    <a:pt x="280" y="40"/>
                  </a:lnTo>
                  <a:lnTo>
                    <a:pt x="276" y="40"/>
                  </a:lnTo>
                  <a:lnTo>
                    <a:pt x="272" y="40"/>
                  </a:lnTo>
                  <a:lnTo>
                    <a:pt x="268" y="38"/>
                  </a:lnTo>
                  <a:lnTo>
                    <a:pt x="264" y="36"/>
                  </a:lnTo>
                  <a:lnTo>
                    <a:pt x="262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4" y="28"/>
                  </a:lnTo>
                  <a:lnTo>
                    <a:pt x="250" y="26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2" y="24"/>
                  </a:lnTo>
                  <a:lnTo>
                    <a:pt x="240" y="24"/>
                  </a:lnTo>
                  <a:lnTo>
                    <a:pt x="236" y="22"/>
                  </a:lnTo>
                  <a:lnTo>
                    <a:pt x="234" y="20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8" y="26"/>
                  </a:lnTo>
                  <a:lnTo>
                    <a:pt x="230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30" y="36"/>
                  </a:lnTo>
                  <a:lnTo>
                    <a:pt x="230" y="36"/>
                  </a:lnTo>
                  <a:lnTo>
                    <a:pt x="228" y="36"/>
                  </a:lnTo>
                  <a:lnTo>
                    <a:pt x="224" y="36"/>
                  </a:lnTo>
                  <a:lnTo>
                    <a:pt x="220" y="32"/>
                  </a:lnTo>
                  <a:lnTo>
                    <a:pt x="216" y="28"/>
                  </a:lnTo>
                  <a:lnTo>
                    <a:pt x="212" y="24"/>
                  </a:lnTo>
                  <a:lnTo>
                    <a:pt x="208" y="20"/>
                  </a:lnTo>
                  <a:lnTo>
                    <a:pt x="198" y="16"/>
                  </a:lnTo>
                  <a:lnTo>
                    <a:pt x="188" y="10"/>
                  </a:lnTo>
                  <a:lnTo>
                    <a:pt x="180" y="6"/>
                  </a:lnTo>
                  <a:lnTo>
                    <a:pt x="176" y="4"/>
                  </a:lnTo>
                  <a:lnTo>
                    <a:pt x="172" y="4"/>
                  </a:lnTo>
                  <a:lnTo>
                    <a:pt x="164" y="0"/>
                  </a:lnTo>
                  <a:lnTo>
                    <a:pt x="150" y="0"/>
                  </a:lnTo>
                  <a:lnTo>
                    <a:pt x="134" y="4"/>
                  </a:lnTo>
                  <a:lnTo>
                    <a:pt x="128" y="8"/>
                  </a:lnTo>
                  <a:lnTo>
                    <a:pt x="122" y="10"/>
                  </a:lnTo>
                  <a:lnTo>
                    <a:pt x="118" y="12"/>
                  </a:lnTo>
                  <a:lnTo>
                    <a:pt x="116" y="12"/>
                  </a:lnTo>
                  <a:lnTo>
                    <a:pt x="114" y="12"/>
                  </a:lnTo>
                  <a:lnTo>
                    <a:pt x="112" y="12"/>
                  </a:lnTo>
                  <a:lnTo>
                    <a:pt x="110" y="12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100" y="14"/>
                  </a:lnTo>
                  <a:lnTo>
                    <a:pt x="94" y="16"/>
                  </a:lnTo>
                  <a:lnTo>
                    <a:pt x="88" y="20"/>
                  </a:lnTo>
                  <a:lnTo>
                    <a:pt x="86" y="22"/>
                  </a:lnTo>
                  <a:lnTo>
                    <a:pt x="84" y="28"/>
                  </a:lnTo>
                  <a:lnTo>
                    <a:pt x="80" y="36"/>
                  </a:lnTo>
                  <a:lnTo>
                    <a:pt x="74" y="48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50" y="74"/>
                  </a:lnTo>
                  <a:lnTo>
                    <a:pt x="38" y="76"/>
                  </a:lnTo>
                  <a:lnTo>
                    <a:pt x="28" y="78"/>
                  </a:lnTo>
                  <a:lnTo>
                    <a:pt x="20" y="84"/>
                  </a:lnTo>
                  <a:lnTo>
                    <a:pt x="18" y="92"/>
                  </a:lnTo>
                  <a:lnTo>
                    <a:pt x="18" y="98"/>
                  </a:lnTo>
                  <a:lnTo>
                    <a:pt x="20" y="102"/>
                  </a:lnTo>
                  <a:lnTo>
                    <a:pt x="22" y="106"/>
                  </a:lnTo>
                  <a:lnTo>
                    <a:pt x="26" y="110"/>
                  </a:lnTo>
                  <a:lnTo>
                    <a:pt x="32" y="114"/>
                  </a:lnTo>
                  <a:lnTo>
                    <a:pt x="38" y="120"/>
                  </a:lnTo>
                  <a:lnTo>
                    <a:pt x="48" y="130"/>
                  </a:lnTo>
                  <a:lnTo>
                    <a:pt x="60" y="144"/>
                  </a:lnTo>
                  <a:lnTo>
                    <a:pt x="70" y="156"/>
                  </a:lnTo>
                  <a:lnTo>
                    <a:pt x="76" y="168"/>
                  </a:lnTo>
                  <a:lnTo>
                    <a:pt x="72" y="178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2" y="180"/>
                  </a:lnTo>
                  <a:lnTo>
                    <a:pt x="58" y="178"/>
                  </a:lnTo>
                  <a:lnTo>
                    <a:pt x="54" y="176"/>
                  </a:lnTo>
                  <a:lnTo>
                    <a:pt x="52" y="172"/>
                  </a:lnTo>
                  <a:lnTo>
                    <a:pt x="50" y="170"/>
                  </a:lnTo>
                  <a:lnTo>
                    <a:pt x="46" y="168"/>
                  </a:lnTo>
                  <a:lnTo>
                    <a:pt x="34" y="168"/>
                  </a:lnTo>
                  <a:lnTo>
                    <a:pt x="20" y="172"/>
                  </a:lnTo>
                  <a:lnTo>
                    <a:pt x="8" y="182"/>
                  </a:lnTo>
                  <a:lnTo>
                    <a:pt x="2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8" y="216"/>
                  </a:lnTo>
                  <a:lnTo>
                    <a:pt x="26" y="226"/>
                  </a:lnTo>
                  <a:lnTo>
                    <a:pt x="44" y="232"/>
                  </a:lnTo>
                  <a:lnTo>
                    <a:pt x="62" y="228"/>
                  </a:lnTo>
                  <a:lnTo>
                    <a:pt x="64" y="228"/>
                  </a:lnTo>
                  <a:lnTo>
                    <a:pt x="66" y="226"/>
                  </a:lnTo>
                  <a:lnTo>
                    <a:pt x="70" y="224"/>
                  </a:lnTo>
                  <a:lnTo>
                    <a:pt x="74" y="222"/>
                  </a:lnTo>
                  <a:lnTo>
                    <a:pt x="78" y="222"/>
                  </a:lnTo>
                  <a:lnTo>
                    <a:pt x="82" y="220"/>
                  </a:lnTo>
                  <a:lnTo>
                    <a:pt x="86" y="220"/>
                  </a:lnTo>
                  <a:lnTo>
                    <a:pt x="88" y="222"/>
                  </a:lnTo>
                  <a:lnTo>
                    <a:pt x="90" y="224"/>
                  </a:lnTo>
                  <a:lnTo>
                    <a:pt x="88" y="226"/>
                  </a:lnTo>
                  <a:lnTo>
                    <a:pt x="86" y="228"/>
                  </a:lnTo>
                  <a:lnTo>
                    <a:pt x="86" y="230"/>
                  </a:lnTo>
                  <a:lnTo>
                    <a:pt x="84" y="234"/>
                  </a:lnTo>
                  <a:lnTo>
                    <a:pt x="86" y="236"/>
                  </a:lnTo>
                  <a:lnTo>
                    <a:pt x="88" y="240"/>
                  </a:lnTo>
                  <a:lnTo>
                    <a:pt x="90" y="242"/>
                  </a:lnTo>
                  <a:lnTo>
                    <a:pt x="92" y="246"/>
                  </a:lnTo>
                  <a:lnTo>
                    <a:pt x="92" y="248"/>
                  </a:lnTo>
                  <a:lnTo>
                    <a:pt x="90" y="252"/>
                  </a:lnTo>
                  <a:lnTo>
                    <a:pt x="86" y="256"/>
                  </a:lnTo>
                  <a:lnTo>
                    <a:pt x="76" y="260"/>
                  </a:lnTo>
                  <a:lnTo>
                    <a:pt x="64" y="266"/>
                  </a:lnTo>
                  <a:lnTo>
                    <a:pt x="56" y="274"/>
                  </a:lnTo>
                  <a:lnTo>
                    <a:pt x="52" y="284"/>
                  </a:lnTo>
                  <a:lnTo>
                    <a:pt x="54" y="284"/>
                  </a:lnTo>
                  <a:lnTo>
                    <a:pt x="54" y="284"/>
                  </a:lnTo>
                  <a:lnTo>
                    <a:pt x="54" y="284"/>
                  </a:lnTo>
                  <a:lnTo>
                    <a:pt x="52" y="284"/>
                  </a:lnTo>
                  <a:lnTo>
                    <a:pt x="52" y="286"/>
                  </a:lnTo>
                  <a:lnTo>
                    <a:pt x="48" y="288"/>
                  </a:lnTo>
                  <a:lnTo>
                    <a:pt x="44" y="290"/>
                  </a:lnTo>
                  <a:lnTo>
                    <a:pt x="36" y="296"/>
                  </a:lnTo>
                  <a:lnTo>
                    <a:pt x="28" y="300"/>
                  </a:lnTo>
                  <a:lnTo>
                    <a:pt x="22" y="304"/>
                  </a:lnTo>
                  <a:lnTo>
                    <a:pt x="18" y="308"/>
                  </a:lnTo>
                  <a:lnTo>
                    <a:pt x="16" y="312"/>
                  </a:lnTo>
                  <a:lnTo>
                    <a:pt x="14" y="316"/>
                  </a:lnTo>
                  <a:lnTo>
                    <a:pt x="16" y="320"/>
                  </a:lnTo>
                  <a:lnTo>
                    <a:pt x="22" y="324"/>
                  </a:lnTo>
                  <a:lnTo>
                    <a:pt x="22" y="326"/>
                  </a:lnTo>
                  <a:lnTo>
                    <a:pt x="24" y="326"/>
                  </a:lnTo>
                  <a:lnTo>
                    <a:pt x="28" y="328"/>
                  </a:lnTo>
                  <a:lnTo>
                    <a:pt x="34" y="330"/>
                  </a:lnTo>
                  <a:lnTo>
                    <a:pt x="38" y="332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38" y="340"/>
                  </a:lnTo>
                  <a:lnTo>
                    <a:pt x="38" y="346"/>
                  </a:lnTo>
                  <a:lnTo>
                    <a:pt x="38" y="352"/>
                  </a:lnTo>
                  <a:lnTo>
                    <a:pt x="42" y="358"/>
                  </a:lnTo>
                  <a:lnTo>
                    <a:pt x="48" y="362"/>
                  </a:lnTo>
                  <a:lnTo>
                    <a:pt x="50" y="362"/>
                  </a:lnTo>
                  <a:lnTo>
                    <a:pt x="54" y="362"/>
                  </a:lnTo>
                  <a:lnTo>
                    <a:pt x="58" y="362"/>
                  </a:lnTo>
                  <a:lnTo>
                    <a:pt x="64" y="362"/>
                  </a:lnTo>
                  <a:lnTo>
                    <a:pt x="68" y="362"/>
                  </a:lnTo>
                  <a:lnTo>
                    <a:pt x="68" y="364"/>
                  </a:lnTo>
                  <a:lnTo>
                    <a:pt x="70" y="366"/>
                  </a:lnTo>
                  <a:lnTo>
                    <a:pt x="70" y="370"/>
                  </a:lnTo>
                  <a:lnTo>
                    <a:pt x="72" y="374"/>
                  </a:lnTo>
                  <a:lnTo>
                    <a:pt x="74" y="380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6" y="388"/>
                  </a:lnTo>
                  <a:lnTo>
                    <a:pt x="80" y="388"/>
                  </a:lnTo>
                  <a:lnTo>
                    <a:pt x="82" y="388"/>
                  </a:lnTo>
                  <a:lnTo>
                    <a:pt x="86" y="386"/>
                  </a:lnTo>
                  <a:lnTo>
                    <a:pt x="90" y="382"/>
                  </a:lnTo>
                  <a:lnTo>
                    <a:pt x="90" y="382"/>
                  </a:lnTo>
                  <a:lnTo>
                    <a:pt x="92" y="382"/>
                  </a:lnTo>
                  <a:lnTo>
                    <a:pt x="94" y="382"/>
                  </a:lnTo>
                  <a:lnTo>
                    <a:pt x="96" y="382"/>
                  </a:lnTo>
                  <a:lnTo>
                    <a:pt x="98" y="384"/>
                  </a:lnTo>
                  <a:lnTo>
                    <a:pt x="98" y="388"/>
                  </a:lnTo>
                  <a:lnTo>
                    <a:pt x="100" y="390"/>
                  </a:lnTo>
                  <a:lnTo>
                    <a:pt x="100" y="392"/>
                  </a:lnTo>
                  <a:lnTo>
                    <a:pt x="102" y="394"/>
                  </a:lnTo>
                  <a:lnTo>
                    <a:pt x="104" y="396"/>
                  </a:lnTo>
                  <a:lnTo>
                    <a:pt x="106" y="398"/>
                  </a:lnTo>
                  <a:lnTo>
                    <a:pt x="110" y="398"/>
                  </a:lnTo>
                  <a:lnTo>
                    <a:pt x="116" y="396"/>
                  </a:lnTo>
                  <a:lnTo>
                    <a:pt x="120" y="392"/>
                  </a:lnTo>
                  <a:lnTo>
                    <a:pt x="122" y="392"/>
                  </a:lnTo>
                  <a:lnTo>
                    <a:pt x="124" y="390"/>
                  </a:lnTo>
                  <a:lnTo>
                    <a:pt x="126" y="388"/>
                  </a:lnTo>
                  <a:lnTo>
                    <a:pt x="128" y="384"/>
                  </a:lnTo>
                  <a:lnTo>
                    <a:pt x="130" y="382"/>
                  </a:lnTo>
                  <a:lnTo>
                    <a:pt x="134" y="380"/>
                  </a:lnTo>
                  <a:lnTo>
                    <a:pt x="136" y="380"/>
                  </a:lnTo>
                  <a:lnTo>
                    <a:pt x="138" y="380"/>
                  </a:lnTo>
                  <a:lnTo>
                    <a:pt x="138" y="384"/>
                  </a:lnTo>
                  <a:lnTo>
                    <a:pt x="138" y="388"/>
                  </a:lnTo>
                  <a:lnTo>
                    <a:pt x="136" y="396"/>
                  </a:lnTo>
                  <a:lnTo>
                    <a:pt x="132" y="408"/>
                  </a:lnTo>
                  <a:lnTo>
                    <a:pt x="126" y="418"/>
                  </a:lnTo>
                  <a:lnTo>
                    <a:pt x="122" y="420"/>
                  </a:lnTo>
                  <a:lnTo>
                    <a:pt x="114" y="426"/>
                  </a:lnTo>
                  <a:lnTo>
                    <a:pt x="104" y="434"/>
                  </a:lnTo>
                  <a:lnTo>
                    <a:pt x="94" y="444"/>
                  </a:lnTo>
                  <a:lnTo>
                    <a:pt x="86" y="454"/>
                  </a:lnTo>
                  <a:lnTo>
                    <a:pt x="84" y="456"/>
                  </a:lnTo>
                  <a:lnTo>
                    <a:pt x="82" y="456"/>
                  </a:lnTo>
                  <a:lnTo>
                    <a:pt x="78" y="458"/>
                  </a:lnTo>
                  <a:lnTo>
                    <a:pt x="74" y="462"/>
                  </a:lnTo>
                  <a:lnTo>
                    <a:pt x="68" y="464"/>
                  </a:lnTo>
                  <a:lnTo>
                    <a:pt x="64" y="470"/>
                  </a:lnTo>
                  <a:lnTo>
                    <a:pt x="62" y="474"/>
                  </a:lnTo>
                  <a:lnTo>
                    <a:pt x="64" y="474"/>
                  </a:lnTo>
                  <a:lnTo>
                    <a:pt x="66" y="472"/>
                  </a:lnTo>
                  <a:lnTo>
                    <a:pt x="72" y="470"/>
                  </a:lnTo>
                  <a:lnTo>
                    <a:pt x="78" y="468"/>
                  </a:lnTo>
                  <a:lnTo>
                    <a:pt x="86" y="466"/>
                  </a:lnTo>
                  <a:lnTo>
                    <a:pt x="94" y="464"/>
                  </a:lnTo>
                  <a:lnTo>
                    <a:pt x="106" y="458"/>
                  </a:lnTo>
                  <a:lnTo>
                    <a:pt x="120" y="450"/>
                  </a:lnTo>
                  <a:lnTo>
                    <a:pt x="134" y="436"/>
                  </a:lnTo>
                  <a:lnTo>
                    <a:pt x="148" y="424"/>
                  </a:lnTo>
                  <a:lnTo>
                    <a:pt x="160" y="412"/>
                  </a:lnTo>
                  <a:lnTo>
                    <a:pt x="160" y="412"/>
                  </a:lnTo>
                  <a:lnTo>
                    <a:pt x="164" y="410"/>
                  </a:lnTo>
                  <a:lnTo>
                    <a:pt x="168" y="408"/>
                  </a:lnTo>
                  <a:lnTo>
                    <a:pt x="172" y="404"/>
                  </a:lnTo>
                  <a:lnTo>
                    <a:pt x="176" y="402"/>
                  </a:lnTo>
                  <a:lnTo>
                    <a:pt x="180" y="398"/>
                  </a:lnTo>
                  <a:lnTo>
                    <a:pt x="184" y="394"/>
                  </a:lnTo>
                  <a:lnTo>
                    <a:pt x="186" y="390"/>
                  </a:lnTo>
                  <a:lnTo>
                    <a:pt x="184" y="386"/>
                  </a:lnTo>
                  <a:lnTo>
                    <a:pt x="182" y="382"/>
                  </a:lnTo>
                  <a:lnTo>
                    <a:pt x="180" y="382"/>
                  </a:lnTo>
                  <a:lnTo>
                    <a:pt x="178" y="380"/>
                  </a:lnTo>
                  <a:lnTo>
                    <a:pt x="178" y="378"/>
                  </a:lnTo>
                  <a:lnTo>
                    <a:pt x="176" y="376"/>
                  </a:lnTo>
                  <a:lnTo>
                    <a:pt x="178" y="374"/>
                  </a:lnTo>
                  <a:lnTo>
                    <a:pt x="182" y="372"/>
                  </a:lnTo>
                  <a:lnTo>
                    <a:pt x="184" y="368"/>
                  </a:lnTo>
                  <a:lnTo>
                    <a:pt x="188" y="360"/>
                  </a:lnTo>
                  <a:lnTo>
                    <a:pt x="194" y="350"/>
                  </a:lnTo>
                  <a:lnTo>
                    <a:pt x="200" y="340"/>
                  </a:lnTo>
                  <a:lnTo>
                    <a:pt x="204" y="328"/>
                  </a:lnTo>
                  <a:lnTo>
                    <a:pt x="206" y="326"/>
                  </a:lnTo>
                  <a:lnTo>
                    <a:pt x="214" y="322"/>
                  </a:lnTo>
                  <a:lnTo>
                    <a:pt x="226" y="318"/>
                  </a:lnTo>
                  <a:lnTo>
                    <a:pt x="244" y="318"/>
                  </a:lnTo>
                  <a:lnTo>
                    <a:pt x="244" y="318"/>
                  </a:lnTo>
                  <a:lnTo>
                    <a:pt x="246" y="320"/>
                  </a:lnTo>
                  <a:lnTo>
                    <a:pt x="248" y="322"/>
                  </a:lnTo>
                  <a:lnTo>
                    <a:pt x="250" y="322"/>
                  </a:lnTo>
                  <a:lnTo>
                    <a:pt x="252" y="324"/>
                  </a:lnTo>
                  <a:lnTo>
                    <a:pt x="252" y="326"/>
                  </a:lnTo>
                  <a:lnTo>
                    <a:pt x="248" y="328"/>
                  </a:lnTo>
                  <a:lnTo>
                    <a:pt x="244" y="328"/>
                  </a:lnTo>
                  <a:lnTo>
                    <a:pt x="232" y="332"/>
                  </a:lnTo>
                  <a:lnTo>
                    <a:pt x="220" y="336"/>
                  </a:lnTo>
                  <a:lnTo>
                    <a:pt x="212" y="346"/>
                  </a:lnTo>
                  <a:lnTo>
                    <a:pt x="212" y="348"/>
                  </a:lnTo>
                  <a:lnTo>
                    <a:pt x="212" y="350"/>
                  </a:lnTo>
                  <a:lnTo>
                    <a:pt x="210" y="354"/>
                  </a:lnTo>
                  <a:lnTo>
                    <a:pt x="208" y="358"/>
                  </a:lnTo>
                  <a:lnTo>
                    <a:pt x="206" y="360"/>
                  </a:lnTo>
                  <a:lnTo>
                    <a:pt x="206" y="362"/>
                  </a:lnTo>
                  <a:lnTo>
                    <a:pt x="206" y="364"/>
                  </a:lnTo>
                  <a:lnTo>
                    <a:pt x="206" y="366"/>
                  </a:lnTo>
                  <a:lnTo>
                    <a:pt x="206" y="370"/>
                  </a:lnTo>
                  <a:lnTo>
                    <a:pt x="208" y="372"/>
                  </a:lnTo>
                  <a:lnTo>
                    <a:pt x="208" y="376"/>
                  </a:lnTo>
                  <a:lnTo>
                    <a:pt x="212" y="376"/>
                  </a:lnTo>
                  <a:lnTo>
                    <a:pt x="214" y="376"/>
                  </a:lnTo>
                  <a:lnTo>
                    <a:pt x="220" y="376"/>
                  </a:lnTo>
                  <a:lnTo>
                    <a:pt x="220" y="374"/>
                  </a:lnTo>
                  <a:lnTo>
                    <a:pt x="224" y="372"/>
                  </a:lnTo>
                  <a:lnTo>
                    <a:pt x="228" y="370"/>
                  </a:lnTo>
                  <a:lnTo>
                    <a:pt x="232" y="368"/>
                  </a:lnTo>
                  <a:lnTo>
                    <a:pt x="236" y="364"/>
                  </a:lnTo>
                  <a:lnTo>
                    <a:pt x="242" y="360"/>
                  </a:lnTo>
                  <a:lnTo>
                    <a:pt x="246" y="356"/>
                  </a:lnTo>
                  <a:lnTo>
                    <a:pt x="248" y="354"/>
                  </a:lnTo>
                  <a:lnTo>
                    <a:pt x="250" y="350"/>
                  </a:lnTo>
                  <a:lnTo>
                    <a:pt x="250" y="348"/>
                  </a:lnTo>
                  <a:lnTo>
                    <a:pt x="250" y="346"/>
                  </a:lnTo>
                  <a:lnTo>
                    <a:pt x="252" y="344"/>
                  </a:lnTo>
                  <a:lnTo>
                    <a:pt x="252" y="340"/>
                  </a:lnTo>
                  <a:lnTo>
                    <a:pt x="254" y="338"/>
                  </a:lnTo>
                  <a:lnTo>
                    <a:pt x="256" y="334"/>
                  </a:lnTo>
                  <a:lnTo>
                    <a:pt x="258" y="334"/>
                  </a:lnTo>
                  <a:lnTo>
                    <a:pt x="262" y="332"/>
                  </a:lnTo>
                  <a:lnTo>
                    <a:pt x="266" y="334"/>
                  </a:lnTo>
                  <a:lnTo>
                    <a:pt x="270" y="338"/>
                  </a:lnTo>
                  <a:lnTo>
                    <a:pt x="272" y="338"/>
                  </a:lnTo>
                  <a:lnTo>
                    <a:pt x="274" y="338"/>
                  </a:lnTo>
                  <a:lnTo>
                    <a:pt x="280" y="338"/>
                  </a:lnTo>
                  <a:lnTo>
                    <a:pt x="284" y="340"/>
                  </a:lnTo>
                  <a:lnTo>
                    <a:pt x="290" y="342"/>
                  </a:lnTo>
                  <a:lnTo>
                    <a:pt x="294" y="346"/>
                  </a:lnTo>
                  <a:lnTo>
                    <a:pt x="296" y="350"/>
                  </a:lnTo>
                  <a:lnTo>
                    <a:pt x="300" y="352"/>
                  </a:lnTo>
                  <a:lnTo>
                    <a:pt x="312" y="354"/>
                  </a:lnTo>
                  <a:lnTo>
                    <a:pt x="330" y="358"/>
                  </a:lnTo>
                  <a:lnTo>
                    <a:pt x="332" y="358"/>
                  </a:lnTo>
                  <a:lnTo>
                    <a:pt x="336" y="358"/>
                  </a:lnTo>
                  <a:lnTo>
                    <a:pt x="340" y="362"/>
                  </a:lnTo>
                  <a:lnTo>
                    <a:pt x="344" y="364"/>
                  </a:lnTo>
                  <a:lnTo>
                    <a:pt x="348" y="370"/>
                  </a:lnTo>
                  <a:lnTo>
                    <a:pt x="350" y="368"/>
                  </a:lnTo>
                  <a:lnTo>
                    <a:pt x="350" y="366"/>
                  </a:lnTo>
                  <a:lnTo>
                    <a:pt x="354" y="364"/>
                  </a:lnTo>
                  <a:lnTo>
                    <a:pt x="356" y="362"/>
                  </a:lnTo>
                  <a:lnTo>
                    <a:pt x="360" y="362"/>
                  </a:lnTo>
                  <a:lnTo>
                    <a:pt x="364" y="362"/>
                  </a:lnTo>
                  <a:lnTo>
                    <a:pt x="366" y="366"/>
                  </a:lnTo>
                  <a:lnTo>
                    <a:pt x="372" y="372"/>
                  </a:lnTo>
                  <a:lnTo>
                    <a:pt x="380" y="382"/>
                  </a:lnTo>
                  <a:lnTo>
                    <a:pt x="390" y="392"/>
                  </a:lnTo>
                  <a:lnTo>
                    <a:pt x="398" y="402"/>
                  </a:lnTo>
                  <a:lnTo>
                    <a:pt x="406" y="408"/>
                  </a:lnTo>
                  <a:lnTo>
                    <a:pt x="408" y="410"/>
                  </a:lnTo>
                  <a:lnTo>
                    <a:pt x="424" y="386"/>
                  </a:lnTo>
                  <a:lnTo>
                    <a:pt x="426" y="388"/>
                  </a:lnTo>
                  <a:lnTo>
                    <a:pt x="432" y="398"/>
                  </a:lnTo>
                  <a:lnTo>
                    <a:pt x="438" y="408"/>
                  </a:lnTo>
                  <a:lnTo>
                    <a:pt x="442" y="418"/>
                  </a:lnTo>
                  <a:lnTo>
                    <a:pt x="444" y="418"/>
                  </a:lnTo>
                  <a:lnTo>
                    <a:pt x="446" y="420"/>
                  </a:lnTo>
                  <a:lnTo>
                    <a:pt x="448" y="424"/>
                  </a:lnTo>
                  <a:lnTo>
                    <a:pt x="452" y="428"/>
                  </a:lnTo>
                  <a:lnTo>
                    <a:pt x="456" y="432"/>
                  </a:lnTo>
                  <a:lnTo>
                    <a:pt x="458" y="436"/>
                  </a:lnTo>
                  <a:lnTo>
                    <a:pt x="458" y="436"/>
                  </a:lnTo>
                  <a:lnTo>
                    <a:pt x="458" y="440"/>
                  </a:lnTo>
                  <a:lnTo>
                    <a:pt x="458" y="444"/>
                  </a:lnTo>
                  <a:lnTo>
                    <a:pt x="460" y="450"/>
                  </a:lnTo>
                  <a:lnTo>
                    <a:pt x="462" y="45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0"/>
                  </a:lnTo>
                  <a:lnTo>
                    <a:pt x="466" y="462"/>
                  </a:lnTo>
                  <a:lnTo>
                    <a:pt x="468" y="462"/>
                  </a:lnTo>
                  <a:lnTo>
                    <a:pt x="470" y="462"/>
                  </a:lnTo>
                  <a:lnTo>
                    <a:pt x="472" y="462"/>
                  </a:lnTo>
                  <a:lnTo>
                    <a:pt x="476" y="458"/>
                  </a:lnTo>
                  <a:lnTo>
                    <a:pt x="476" y="458"/>
                  </a:lnTo>
                  <a:lnTo>
                    <a:pt x="476" y="460"/>
                  </a:lnTo>
                  <a:lnTo>
                    <a:pt x="478" y="460"/>
                  </a:lnTo>
                  <a:lnTo>
                    <a:pt x="478" y="464"/>
                  </a:lnTo>
                  <a:lnTo>
                    <a:pt x="478" y="468"/>
                  </a:lnTo>
                  <a:lnTo>
                    <a:pt x="480" y="474"/>
                  </a:lnTo>
                  <a:lnTo>
                    <a:pt x="478" y="474"/>
                  </a:lnTo>
                  <a:lnTo>
                    <a:pt x="478" y="476"/>
                  </a:lnTo>
                  <a:lnTo>
                    <a:pt x="476" y="480"/>
                  </a:lnTo>
                  <a:lnTo>
                    <a:pt x="476" y="484"/>
                  </a:lnTo>
                  <a:lnTo>
                    <a:pt x="476" y="488"/>
                  </a:lnTo>
                  <a:lnTo>
                    <a:pt x="478" y="494"/>
                  </a:lnTo>
                  <a:lnTo>
                    <a:pt x="480" y="496"/>
                  </a:lnTo>
                  <a:lnTo>
                    <a:pt x="484" y="498"/>
                  </a:lnTo>
                  <a:lnTo>
                    <a:pt x="486" y="494"/>
                  </a:lnTo>
                  <a:lnTo>
                    <a:pt x="488" y="486"/>
                  </a:lnTo>
                  <a:lnTo>
                    <a:pt x="490" y="474"/>
                  </a:lnTo>
                  <a:lnTo>
                    <a:pt x="492" y="464"/>
                  </a:lnTo>
                  <a:lnTo>
                    <a:pt x="492" y="456"/>
                  </a:lnTo>
                  <a:lnTo>
                    <a:pt x="490" y="456"/>
                  </a:lnTo>
                  <a:lnTo>
                    <a:pt x="488" y="454"/>
                  </a:lnTo>
                  <a:lnTo>
                    <a:pt x="484" y="450"/>
                  </a:lnTo>
                  <a:lnTo>
                    <a:pt x="478" y="444"/>
                  </a:lnTo>
                  <a:lnTo>
                    <a:pt x="474" y="438"/>
                  </a:lnTo>
                  <a:lnTo>
                    <a:pt x="470" y="430"/>
                  </a:lnTo>
                  <a:lnTo>
                    <a:pt x="468" y="426"/>
                  </a:lnTo>
                  <a:lnTo>
                    <a:pt x="462" y="418"/>
                  </a:lnTo>
                  <a:lnTo>
                    <a:pt x="454" y="406"/>
                  </a:lnTo>
                  <a:lnTo>
                    <a:pt x="444" y="392"/>
                  </a:lnTo>
                  <a:lnTo>
                    <a:pt x="434" y="380"/>
                  </a:lnTo>
                  <a:lnTo>
                    <a:pt x="426" y="370"/>
                  </a:lnTo>
                  <a:lnTo>
                    <a:pt x="420" y="366"/>
                  </a:lnTo>
                  <a:lnTo>
                    <a:pt x="418" y="366"/>
                  </a:lnTo>
                  <a:lnTo>
                    <a:pt x="416" y="368"/>
                  </a:lnTo>
                  <a:lnTo>
                    <a:pt x="412" y="372"/>
                  </a:lnTo>
                  <a:lnTo>
                    <a:pt x="408" y="374"/>
                  </a:lnTo>
                  <a:lnTo>
                    <a:pt x="402" y="378"/>
                  </a:lnTo>
                  <a:lnTo>
                    <a:pt x="398" y="378"/>
                  </a:lnTo>
                  <a:lnTo>
                    <a:pt x="396" y="376"/>
                  </a:lnTo>
                  <a:lnTo>
                    <a:pt x="388" y="370"/>
                  </a:lnTo>
                  <a:lnTo>
                    <a:pt x="378" y="362"/>
                  </a:lnTo>
                  <a:lnTo>
                    <a:pt x="368" y="354"/>
                  </a:lnTo>
                  <a:lnTo>
                    <a:pt x="358" y="348"/>
                  </a:lnTo>
                  <a:lnTo>
                    <a:pt x="350" y="342"/>
                  </a:lnTo>
                  <a:lnTo>
                    <a:pt x="338" y="342"/>
                  </a:lnTo>
                  <a:lnTo>
                    <a:pt x="338" y="5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g248a0329ee5_0_37"/>
            <p:cNvSpPr/>
            <p:nvPr/>
          </p:nvSpPr>
          <p:spPr>
            <a:xfrm>
              <a:off x="3863" y="2400"/>
              <a:ext cx="738" cy="404"/>
            </a:xfrm>
            <a:custGeom>
              <a:avLst/>
              <a:gdLst/>
              <a:ahLst/>
              <a:cxnLst/>
              <a:rect l="l" t="t" r="r" b="b"/>
              <a:pathLst>
                <a:path w="738" h="404" extrusionOk="0">
                  <a:moveTo>
                    <a:pt x="640" y="76"/>
                  </a:moveTo>
                  <a:lnTo>
                    <a:pt x="650" y="64"/>
                  </a:lnTo>
                  <a:lnTo>
                    <a:pt x="664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698" y="52"/>
                  </a:lnTo>
                  <a:lnTo>
                    <a:pt x="704" y="42"/>
                  </a:lnTo>
                  <a:lnTo>
                    <a:pt x="708" y="36"/>
                  </a:lnTo>
                  <a:lnTo>
                    <a:pt x="712" y="32"/>
                  </a:lnTo>
                  <a:lnTo>
                    <a:pt x="716" y="30"/>
                  </a:lnTo>
                  <a:lnTo>
                    <a:pt x="720" y="28"/>
                  </a:lnTo>
                  <a:lnTo>
                    <a:pt x="722" y="28"/>
                  </a:lnTo>
                  <a:lnTo>
                    <a:pt x="724" y="30"/>
                  </a:lnTo>
                  <a:lnTo>
                    <a:pt x="724" y="30"/>
                  </a:lnTo>
                  <a:lnTo>
                    <a:pt x="726" y="30"/>
                  </a:lnTo>
                  <a:lnTo>
                    <a:pt x="732" y="32"/>
                  </a:lnTo>
                  <a:lnTo>
                    <a:pt x="734" y="40"/>
                  </a:lnTo>
                  <a:lnTo>
                    <a:pt x="732" y="48"/>
                  </a:lnTo>
                  <a:lnTo>
                    <a:pt x="728" y="56"/>
                  </a:lnTo>
                  <a:lnTo>
                    <a:pt x="726" y="62"/>
                  </a:lnTo>
                  <a:lnTo>
                    <a:pt x="724" y="64"/>
                  </a:lnTo>
                  <a:lnTo>
                    <a:pt x="724" y="64"/>
                  </a:lnTo>
                  <a:lnTo>
                    <a:pt x="726" y="66"/>
                  </a:lnTo>
                  <a:lnTo>
                    <a:pt x="728" y="68"/>
                  </a:lnTo>
                  <a:lnTo>
                    <a:pt x="732" y="70"/>
                  </a:lnTo>
                  <a:lnTo>
                    <a:pt x="734" y="72"/>
                  </a:lnTo>
                  <a:lnTo>
                    <a:pt x="738" y="74"/>
                  </a:lnTo>
                  <a:lnTo>
                    <a:pt x="738" y="74"/>
                  </a:lnTo>
                  <a:lnTo>
                    <a:pt x="738" y="74"/>
                  </a:lnTo>
                  <a:lnTo>
                    <a:pt x="738" y="76"/>
                  </a:lnTo>
                  <a:lnTo>
                    <a:pt x="736" y="76"/>
                  </a:lnTo>
                  <a:lnTo>
                    <a:pt x="734" y="78"/>
                  </a:lnTo>
                  <a:lnTo>
                    <a:pt x="730" y="80"/>
                  </a:lnTo>
                  <a:lnTo>
                    <a:pt x="730" y="82"/>
                  </a:lnTo>
                  <a:lnTo>
                    <a:pt x="726" y="82"/>
                  </a:lnTo>
                  <a:lnTo>
                    <a:pt x="722" y="84"/>
                  </a:lnTo>
                  <a:lnTo>
                    <a:pt x="718" y="86"/>
                  </a:lnTo>
                  <a:lnTo>
                    <a:pt x="712" y="86"/>
                  </a:lnTo>
                  <a:lnTo>
                    <a:pt x="708" y="88"/>
                  </a:lnTo>
                  <a:lnTo>
                    <a:pt x="706" y="90"/>
                  </a:lnTo>
                  <a:lnTo>
                    <a:pt x="704" y="92"/>
                  </a:lnTo>
                  <a:lnTo>
                    <a:pt x="702" y="96"/>
                  </a:lnTo>
                  <a:lnTo>
                    <a:pt x="698" y="100"/>
                  </a:lnTo>
                  <a:lnTo>
                    <a:pt x="696" y="104"/>
                  </a:lnTo>
                  <a:lnTo>
                    <a:pt x="692" y="106"/>
                  </a:lnTo>
                  <a:lnTo>
                    <a:pt x="692" y="108"/>
                  </a:lnTo>
                  <a:lnTo>
                    <a:pt x="690" y="108"/>
                  </a:lnTo>
                  <a:lnTo>
                    <a:pt x="688" y="110"/>
                  </a:lnTo>
                  <a:lnTo>
                    <a:pt x="684" y="114"/>
                  </a:lnTo>
                  <a:lnTo>
                    <a:pt x="682" y="116"/>
                  </a:lnTo>
                  <a:lnTo>
                    <a:pt x="680" y="118"/>
                  </a:lnTo>
                  <a:lnTo>
                    <a:pt x="680" y="122"/>
                  </a:lnTo>
                  <a:lnTo>
                    <a:pt x="680" y="124"/>
                  </a:lnTo>
                  <a:lnTo>
                    <a:pt x="684" y="124"/>
                  </a:lnTo>
                  <a:lnTo>
                    <a:pt x="686" y="124"/>
                  </a:lnTo>
                  <a:lnTo>
                    <a:pt x="688" y="126"/>
                  </a:lnTo>
                  <a:lnTo>
                    <a:pt x="692" y="126"/>
                  </a:lnTo>
                  <a:lnTo>
                    <a:pt x="694" y="126"/>
                  </a:lnTo>
                  <a:lnTo>
                    <a:pt x="698" y="128"/>
                  </a:lnTo>
                  <a:lnTo>
                    <a:pt x="700" y="130"/>
                  </a:lnTo>
                  <a:lnTo>
                    <a:pt x="702" y="132"/>
                  </a:lnTo>
                  <a:lnTo>
                    <a:pt x="700" y="134"/>
                  </a:lnTo>
                  <a:lnTo>
                    <a:pt x="696" y="136"/>
                  </a:lnTo>
                  <a:lnTo>
                    <a:pt x="692" y="138"/>
                  </a:lnTo>
                  <a:lnTo>
                    <a:pt x="688" y="138"/>
                  </a:lnTo>
                  <a:lnTo>
                    <a:pt x="682" y="138"/>
                  </a:lnTo>
                  <a:lnTo>
                    <a:pt x="676" y="138"/>
                  </a:lnTo>
                  <a:lnTo>
                    <a:pt x="676" y="138"/>
                  </a:lnTo>
                  <a:lnTo>
                    <a:pt x="672" y="138"/>
                  </a:lnTo>
                  <a:lnTo>
                    <a:pt x="668" y="140"/>
                  </a:lnTo>
                  <a:lnTo>
                    <a:pt x="662" y="142"/>
                  </a:lnTo>
                  <a:lnTo>
                    <a:pt x="656" y="142"/>
                  </a:lnTo>
                  <a:lnTo>
                    <a:pt x="650" y="142"/>
                  </a:lnTo>
                  <a:lnTo>
                    <a:pt x="646" y="140"/>
                  </a:lnTo>
                  <a:lnTo>
                    <a:pt x="646" y="142"/>
                  </a:lnTo>
                  <a:lnTo>
                    <a:pt x="644" y="142"/>
                  </a:lnTo>
                  <a:lnTo>
                    <a:pt x="644" y="142"/>
                  </a:lnTo>
                  <a:lnTo>
                    <a:pt x="642" y="144"/>
                  </a:lnTo>
                  <a:lnTo>
                    <a:pt x="642" y="146"/>
                  </a:lnTo>
                  <a:lnTo>
                    <a:pt x="642" y="150"/>
                  </a:lnTo>
                  <a:lnTo>
                    <a:pt x="646" y="152"/>
                  </a:lnTo>
                  <a:lnTo>
                    <a:pt x="646" y="154"/>
                  </a:lnTo>
                  <a:lnTo>
                    <a:pt x="646" y="158"/>
                  </a:lnTo>
                  <a:lnTo>
                    <a:pt x="646" y="162"/>
                  </a:lnTo>
                  <a:lnTo>
                    <a:pt x="646" y="168"/>
                  </a:lnTo>
                  <a:lnTo>
                    <a:pt x="646" y="174"/>
                  </a:lnTo>
                  <a:lnTo>
                    <a:pt x="646" y="178"/>
                  </a:lnTo>
                  <a:lnTo>
                    <a:pt x="646" y="182"/>
                  </a:lnTo>
                  <a:lnTo>
                    <a:pt x="644" y="186"/>
                  </a:lnTo>
                  <a:lnTo>
                    <a:pt x="644" y="190"/>
                  </a:lnTo>
                  <a:lnTo>
                    <a:pt x="642" y="192"/>
                  </a:lnTo>
                  <a:lnTo>
                    <a:pt x="640" y="194"/>
                  </a:lnTo>
                  <a:lnTo>
                    <a:pt x="638" y="192"/>
                  </a:lnTo>
                  <a:lnTo>
                    <a:pt x="638" y="188"/>
                  </a:lnTo>
                  <a:lnTo>
                    <a:pt x="638" y="184"/>
                  </a:lnTo>
                  <a:lnTo>
                    <a:pt x="638" y="184"/>
                  </a:lnTo>
                  <a:lnTo>
                    <a:pt x="634" y="176"/>
                  </a:lnTo>
                  <a:lnTo>
                    <a:pt x="630" y="184"/>
                  </a:lnTo>
                  <a:lnTo>
                    <a:pt x="620" y="176"/>
                  </a:lnTo>
                  <a:lnTo>
                    <a:pt x="620" y="176"/>
                  </a:lnTo>
                  <a:lnTo>
                    <a:pt x="620" y="178"/>
                  </a:lnTo>
                  <a:lnTo>
                    <a:pt x="620" y="178"/>
                  </a:lnTo>
                  <a:lnTo>
                    <a:pt x="620" y="180"/>
                  </a:lnTo>
                  <a:lnTo>
                    <a:pt x="620" y="182"/>
                  </a:lnTo>
                  <a:lnTo>
                    <a:pt x="622" y="186"/>
                  </a:lnTo>
                  <a:lnTo>
                    <a:pt x="622" y="186"/>
                  </a:lnTo>
                  <a:lnTo>
                    <a:pt x="624" y="188"/>
                  </a:lnTo>
                  <a:lnTo>
                    <a:pt x="626" y="192"/>
                  </a:lnTo>
                  <a:lnTo>
                    <a:pt x="628" y="196"/>
                  </a:lnTo>
                  <a:lnTo>
                    <a:pt x="628" y="202"/>
                  </a:lnTo>
                  <a:lnTo>
                    <a:pt x="626" y="202"/>
                  </a:lnTo>
                  <a:lnTo>
                    <a:pt x="626" y="204"/>
                  </a:lnTo>
                  <a:lnTo>
                    <a:pt x="624" y="204"/>
                  </a:lnTo>
                  <a:lnTo>
                    <a:pt x="620" y="206"/>
                  </a:lnTo>
                  <a:lnTo>
                    <a:pt x="612" y="206"/>
                  </a:lnTo>
                  <a:lnTo>
                    <a:pt x="612" y="208"/>
                  </a:lnTo>
                  <a:lnTo>
                    <a:pt x="614" y="210"/>
                  </a:lnTo>
                  <a:lnTo>
                    <a:pt x="614" y="214"/>
                  </a:lnTo>
                  <a:lnTo>
                    <a:pt x="616" y="218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20" y="228"/>
                  </a:lnTo>
                  <a:lnTo>
                    <a:pt x="622" y="228"/>
                  </a:lnTo>
                  <a:lnTo>
                    <a:pt x="624" y="230"/>
                  </a:lnTo>
                  <a:lnTo>
                    <a:pt x="624" y="232"/>
                  </a:lnTo>
                  <a:lnTo>
                    <a:pt x="624" y="234"/>
                  </a:lnTo>
                  <a:lnTo>
                    <a:pt x="622" y="234"/>
                  </a:lnTo>
                  <a:lnTo>
                    <a:pt x="618" y="236"/>
                  </a:lnTo>
                  <a:lnTo>
                    <a:pt x="618" y="236"/>
                  </a:lnTo>
                  <a:lnTo>
                    <a:pt x="616" y="236"/>
                  </a:lnTo>
                  <a:lnTo>
                    <a:pt x="614" y="236"/>
                  </a:lnTo>
                  <a:lnTo>
                    <a:pt x="612" y="238"/>
                  </a:lnTo>
                  <a:lnTo>
                    <a:pt x="610" y="240"/>
                  </a:lnTo>
                  <a:lnTo>
                    <a:pt x="610" y="246"/>
                  </a:lnTo>
                  <a:lnTo>
                    <a:pt x="606" y="250"/>
                  </a:lnTo>
                  <a:lnTo>
                    <a:pt x="602" y="252"/>
                  </a:lnTo>
                  <a:lnTo>
                    <a:pt x="594" y="260"/>
                  </a:lnTo>
                  <a:lnTo>
                    <a:pt x="582" y="270"/>
                  </a:lnTo>
                  <a:lnTo>
                    <a:pt x="570" y="284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4" y="300"/>
                  </a:lnTo>
                  <a:lnTo>
                    <a:pt x="552" y="304"/>
                  </a:lnTo>
                  <a:lnTo>
                    <a:pt x="552" y="308"/>
                  </a:lnTo>
                  <a:lnTo>
                    <a:pt x="550" y="316"/>
                  </a:lnTo>
                  <a:lnTo>
                    <a:pt x="550" y="316"/>
                  </a:lnTo>
                  <a:lnTo>
                    <a:pt x="550" y="320"/>
                  </a:lnTo>
                  <a:lnTo>
                    <a:pt x="550" y="324"/>
                  </a:lnTo>
                  <a:lnTo>
                    <a:pt x="552" y="332"/>
                  </a:lnTo>
                  <a:lnTo>
                    <a:pt x="554" y="338"/>
                  </a:lnTo>
                  <a:lnTo>
                    <a:pt x="558" y="346"/>
                  </a:lnTo>
                  <a:lnTo>
                    <a:pt x="560" y="348"/>
                  </a:lnTo>
                  <a:lnTo>
                    <a:pt x="566" y="356"/>
                  </a:lnTo>
                  <a:lnTo>
                    <a:pt x="572" y="368"/>
                  </a:lnTo>
                  <a:lnTo>
                    <a:pt x="574" y="382"/>
                  </a:lnTo>
                  <a:lnTo>
                    <a:pt x="572" y="398"/>
                  </a:lnTo>
                  <a:lnTo>
                    <a:pt x="572" y="400"/>
                  </a:lnTo>
                  <a:lnTo>
                    <a:pt x="570" y="400"/>
                  </a:lnTo>
                  <a:lnTo>
                    <a:pt x="570" y="402"/>
                  </a:lnTo>
                  <a:lnTo>
                    <a:pt x="568" y="404"/>
                  </a:lnTo>
                  <a:lnTo>
                    <a:pt x="566" y="404"/>
                  </a:lnTo>
                  <a:lnTo>
                    <a:pt x="562" y="404"/>
                  </a:lnTo>
                  <a:lnTo>
                    <a:pt x="558" y="400"/>
                  </a:lnTo>
                  <a:lnTo>
                    <a:pt x="554" y="394"/>
                  </a:lnTo>
                  <a:lnTo>
                    <a:pt x="550" y="392"/>
                  </a:lnTo>
                  <a:lnTo>
                    <a:pt x="542" y="384"/>
                  </a:lnTo>
                  <a:lnTo>
                    <a:pt x="532" y="368"/>
                  </a:lnTo>
                  <a:lnTo>
                    <a:pt x="528" y="348"/>
                  </a:lnTo>
                  <a:lnTo>
                    <a:pt x="528" y="346"/>
                  </a:lnTo>
                  <a:lnTo>
                    <a:pt x="528" y="344"/>
                  </a:lnTo>
                  <a:lnTo>
                    <a:pt x="528" y="340"/>
                  </a:lnTo>
                  <a:lnTo>
                    <a:pt x="526" y="336"/>
                  </a:lnTo>
                  <a:lnTo>
                    <a:pt x="524" y="332"/>
                  </a:lnTo>
                  <a:lnTo>
                    <a:pt x="520" y="330"/>
                  </a:lnTo>
                  <a:lnTo>
                    <a:pt x="516" y="326"/>
                  </a:lnTo>
                  <a:lnTo>
                    <a:pt x="510" y="326"/>
                  </a:lnTo>
                  <a:lnTo>
                    <a:pt x="504" y="324"/>
                  </a:lnTo>
                  <a:lnTo>
                    <a:pt x="490" y="324"/>
                  </a:lnTo>
                  <a:lnTo>
                    <a:pt x="472" y="322"/>
                  </a:lnTo>
                  <a:lnTo>
                    <a:pt x="456" y="322"/>
                  </a:lnTo>
                  <a:lnTo>
                    <a:pt x="446" y="324"/>
                  </a:lnTo>
                  <a:lnTo>
                    <a:pt x="446" y="324"/>
                  </a:lnTo>
                  <a:lnTo>
                    <a:pt x="444" y="328"/>
                  </a:lnTo>
                  <a:lnTo>
                    <a:pt x="438" y="330"/>
                  </a:lnTo>
                  <a:lnTo>
                    <a:pt x="426" y="332"/>
                  </a:lnTo>
                  <a:lnTo>
                    <a:pt x="406" y="332"/>
                  </a:lnTo>
                  <a:lnTo>
                    <a:pt x="402" y="332"/>
                  </a:lnTo>
                  <a:lnTo>
                    <a:pt x="394" y="332"/>
                  </a:lnTo>
                  <a:lnTo>
                    <a:pt x="382" y="334"/>
                  </a:lnTo>
                  <a:lnTo>
                    <a:pt x="372" y="340"/>
                  </a:lnTo>
                  <a:lnTo>
                    <a:pt x="354" y="348"/>
                  </a:lnTo>
                  <a:lnTo>
                    <a:pt x="342" y="366"/>
                  </a:lnTo>
                  <a:lnTo>
                    <a:pt x="342" y="368"/>
                  </a:lnTo>
                  <a:lnTo>
                    <a:pt x="344" y="370"/>
                  </a:lnTo>
                  <a:lnTo>
                    <a:pt x="344" y="372"/>
                  </a:lnTo>
                  <a:lnTo>
                    <a:pt x="344" y="376"/>
                  </a:lnTo>
                  <a:lnTo>
                    <a:pt x="344" y="378"/>
                  </a:lnTo>
                  <a:lnTo>
                    <a:pt x="344" y="382"/>
                  </a:lnTo>
                  <a:lnTo>
                    <a:pt x="340" y="382"/>
                  </a:lnTo>
                  <a:lnTo>
                    <a:pt x="338" y="382"/>
                  </a:lnTo>
                  <a:lnTo>
                    <a:pt x="330" y="376"/>
                  </a:lnTo>
                  <a:lnTo>
                    <a:pt x="320" y="366"/>
                  </a:lnTo>
                  <a:lnTo>
                    <a:pt x="308" y="350"/>
                  </a:lnTo>
                  <a:lnTo>
                    <a:pt x="308" y="350"/>
                  </a:lnTo>
                  <a:lnTo>
                    <a:pt x="306" y="348"/>
                  </a:lnTo>
                  <a:lnTo>
                    <a:pt x="304" y="344"/>
                  </a:lnTo>
                  <a:lnTo>
                    <a:pt x="300" y="342"/>
                  </a:lnTo>
                  <a:lnTo>
                    <a:pt x="296" y="338"/>
                  </a:lnTo>
                  <a:lnTo>
                    <a:pt x="292" y="336"/>
                  </a:lnTo>
                  <a:lnTo>
                    <a:pt x="288" y="336"/>
                  </a:lnTo>
                  <a:lnTo>
                    <a:pt x="286" y="338"/>
                  </a:lnTo>
                  <a:lnTo>
                    <a:pt x="284" y="338"/>
                  </a:lnTo>
                  <a:lnTo>
                    <a:pt x="282" y="340"/>
                  </a:lnTo>
                  <a:lnTo>
                    <a:pt x="278" y="340"/>
                  </a:lnTo>
                  <a:lnTo>
                    <a:pt x="272" y="340"/>
                  </a:lnTo>
                  <a:lnTo>
                    <a:pt x="266" y="336"/>
                  </a:lnTo>
                  <a:lnTo>
                    <a:pt x="262" y="334"/>
                  </a:lnTo>
                  <a:lnTo>
                    <a:pt x="254" y="328"/>
                  </a:lnTo>
                  <a:lnTo>
                    <a:pt x="246" y="316"/>
                  </a:lnTo>
                  <a:lnTo>
                    <a:pt x="242" y="300"/>
                  </a:lnTo>
                  <a:lnTo>
                    <a:pt x="240" y="298"/>
                  </a:lnTo>
                  <a:lnTo>
                    <a:pt x="238" y="298"/>
                  </a:lnTo>
                  <a:lnTo>
                    <a:pt x="234" y="296"/>
                  </a:lnTo>
                  <a:lnTo>
                    <a:pt x="228" y="296"/>
                  </a:lnTo>
                  <a:lnTo>
                    <a:pt x="224" y="296"/>
                  </a:lnTo>
                  <a:lnTo>
                    <a:pt x="218" y="296"/>
                  </a:lnTo>
                  <a:lnTo>
                    <a:pt x="214" y="300"/>
                  </a:lnTo>
                  <a:lnTo>
                    <a:pt x="210" y="302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6" y="306"/>
                  </a:lnTo>
                  <a:lnTo>
                    <a:pt x="166" y="304"/>
                  </a:lnTo>
                  <a:lnTo>
                    <a:pt x="152" y="300"/>
                  </a:lnTo>
                  <a:lnTo>
                    <a:pt x="140" y="296"/>
                  </a:lnTo>
                  <a:lnTo>
                    <a:pt x="130" y="290"/>
                  </a:lnTo>
                  <a:lnTo>
                    <a:pt x="128" y="288"/>
                  </a:lnTo>
                  <a:lnTo>
                    <a:pt x="124" y="286"/>
                  </a:lnTo>
                  <a:lnTo>
                    <a:pt x="112" y="288"/>
                  </a:lnTo>
                  <a:lnTo>
                    <a:pt x="98" y="296"/>
                  </a:lnTo>
                  <a:lnTo>
                    <a:pt x="96" y="294"/>
                  </a:lnTo>
                  <a:lnTo>
                    <a:pt x="96" y="292"/>
                  </a:lnTo>
                  <a:lnTo>
                    <a:pt x="94" y="288"/>
                  </a:lnTo>
                  <a:lnTo>
                    <a:pt x="90" y="282"/>
                  </a:lnTo>
                  <a:lnTo>
                    <a:pt x="88" y="276"/>
                  </a:lnTo>
                  <a:lnTo>
                    <a:pt x="84" y="272"/>
                  </a:lnTo>
                  <a:lnTo>
                    <a:pt x="80" y="268"/>
                  </a:lnTo>
                  <a:lnTo>
                    <a:pt x="74" y="266"/>
                  </a:lnTo>
                  <a:lnTo>
                    <a:pt x="74" y="266"/>
                  </a:lnTo>
                  <a:lnTo>
                    <a:pt x="70" y="264"/>
                  </a:lnTo>
                  <a:lnTo>
                    <a:pt x="66" y="262"/>
                  </a:lnTo>
                  <a:lnTo>
                    <a:pt x="60" y="258"/>
                  </a:lnTo>
                  <a:lnTo>
                    <a:pt x="52" y="252"/>
                  </a:lnTo>
                  <a:lnTo>
                    <a:pt x="46" y="242"/>
                  </a:lnTo>
                  <a:lnTo>
                    <a:pt x="42" y="240"/>
                  </a:lnTo>
                  <a:lnTo>
                    <a:pt x="36" y="230"/>
                  </a:lnTo>
                  <a:lnTo>
                    <a:pt x="26" y="216"/>
                  </a:lnTo>
                  <a:lnTo>
                    <a:pt x="16" y="200"/>
                  </a:lnTo>
                  <a:lnTo>
                    <a:pt x="8" y="180"/>
                  </a:lnTo>
                  <a:lnTo>
                    <a:pt x="2" y="156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4" y="104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8" y="100"/>
                  </a:lnTo>
                  <a:lnTo>
                    <a:pt x="10" y="96"/>
                  </a:lnTo>
                  <a:lnTo>
                    <a:pt x="10" y="92"/>
                  </a:lnTo>
                  <a:lnTo>
                    <a:pt x="10" y="86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6" y="62"/>
                  </a:lnTo>
                  <a:lnTo>
                    <a:pt x="6" y="46"/>
                  </a:lnTo>
                  <a:lnTo>
                    <a:pt x="4" y="3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8" y="14"/>
                  </a:lnTo>
                  <a:lnTo>
                    <a:pt x="18" y="0"/>
                  </a:lnTo>
                  <a:lnTo>
                    <a:pt x="380" y="0"/>
                  </a:lnTo>
                  <a:lnTo>
                    <a:pt x="392" y="10"/>
                  </a:lnTo>
                  <a:lnTo>
                    <a:pt x="416" y="12"/>
                  </a:lnTo>
                  <a:lnTo>
                    <a:pt x="418" y="16"/>
                  </a:lnTo>
                  <a:lnTo>
                    <a:pt x="422" y="18"/>
                  </a:lnTo>
                  <a:lnTo>
                    <a:pt x="426" y="20"/>
                  </a:lnTo>
                  <a:lnTo>
                    <a:pt x="430" y="20"/>
                  </a:lnTo>
                  <a:lnTo>
                    <a:pt x="432" y="20"/>
                  </a:lnTo>
                  <a:lnTo>
                    <a:pt x="434" y="20"/>
                  </a:lnTo>
                  <a:lnTo>
                    <a:pt x="432" y="22"/>
                  </a:lnTo>
                  <a:lnTo>
                    <a:pt x="432" y="24"/>
                  </a:lnTo>
                  <a:lnTo>
                    <a:pt x="428" y="28"/>
                  </a:lnTo>
                  <a:lnTo>
                    <a:pt x="424" y="32"/>
                  </a:lnTo>
                  <a:lnTo>
                    <a:pt x="422" y="34"/>
                  </a:lnTo>
                  <a:lnTo>
                    <a:pt x="420" y="36"/>
                  </a:lnTo>
                  <a:lnTo>
                    <a:pt x="416" y="38"/>
                  </a:lnTo>
                  <a:lnTo>
                    <a:pt x="416" y="40"/>
                  </a:lnTo>
                  <a:lnTo>
                    <a:pt x="416" y="42"/>
                  </a:lnTo>
                  <a:lnTo>
                    <a:pt x="418" y="42"/>
                  </a:lnTo>
                  <a:lnTo>
                    <a:pt x="422" y="44"/>
                  </a:lnTo>
                  <a:lnTo>
                    <a:pt x="428" y="44"/>
                  </a:lnTo>
                  <a:lnTo>
                    <a:pt x="432" y="44"/>
                  </a:lnTo>
                  <a:lnTo>
                    <a:pt x="442" y="44"/>
                  </a:lnTo>
                  <a:lnTo>
                    <a:pt x="454" y="42"/>
                  </a:lnTo>
                  <a:lnTo>
                    <a:pt x="464" y="38"/>
                  </a:lnTo>
                  <a:lnTo>
                    <a:pt x="464" y="38"/>
                  </a:lnTo>
                  <a:lnTo>
                    <a:pt x="466" y="40"/>
                  </a:lnTo>
                  <a:lnTo>
                    <a:pt x="468" y="40"/>
                  </a:lnTo>
                  <a:lnTo>
                    <a:pt x="470" y="42"/>
                  </a:lnTo>
                  <a:lnTo>
                    <a:pt x="476" y="42"/>
                  </a:lnTo>
                  <a:lnTo>
                    <a:pt x="484" y="42"/>
                  </a:lnTo>
                  <a:lnTo>
                    <a:pt x="484" y="42"/>
                  </a:lnTo>
                  <a:lnTo>
                    <a:pt x="486" y="42"/>
                  </a:lnTo>
                  <a:lnTo>
                    <a:pt x="490" y="40"/>
                  </a:lnTo>
                  <a:lnTo>
                    <a:pt x="492" y="40"/>
                  </a:lnTo>
                  <a:lnTo>
                    <a:pt x="496" y="40"/>
                  </a:lnTo>
                  <a:lnTo>
                    <a:pt x="500" y="42"/>
                  </a:lnTo>
                  <a:lnTo>
                    <a:pt x="502" y="44"/>
                  </a:lnTo>
                  <a:lnTo>
                    <a:pt x="502" y="46"/>
                  </a:lnTo>
                  <a:lnTo>
                    <a:pt x="502" y="48"/>
                  </a:lnTo>
                  <a:lnTo>
                    <a:pt x="502" y="50"/>
                  </a:lnTo>
                  <a:lnTo>
                    <a:pt x="502" y="52"/>
                  </a:lnTo>
                  <a:lnTo>
                    <a:pt x="498" y="56"/>
                  </a:lnTo>
                  <a:lnTo>
                    <a:pt x="496" y="58"/>
                  </a:lnTo>
                  <a:lnTo>
                    <a:pt x="490" y="60"/>
                  </a:lnTo>
                  <a:lnTo>
                    <a:pt x="490" y="58"/>
                  </a:lnTo>
                  <a:lnTo>
                    <a:pt x="488" y="58"/>
                  </a:lnTo>
                  <a:lnTo>
                    <a:pt x="484" y="58"/>
                  </a:lnTo>
                  <a:lnTo>
                    <a:pt x="482" y="58"/>
                  </a:lnTo>
                  <a:lnTo>
                    <a:pt x="478" y="58"/>
                  </a:lnTo>
                  <a:lnTo>
                    <a:pt x="476" y="62"/>
                  </a:lnTo>
                  <a:lnTo>
                    <a:pt x="472" y="66"/>
                  </a:lnTo>
                  <a:lnTo>
                    <a:pt x="470" y="72"/>
                  </a:lnTo>
                  <a:lnTo>
                    <a:pt x="472" y="72"/>
                  </a:lnTo>
                  <a:lnTo>
                    <a:pt x="472" y="72"/>
                  </a:lnTo>
                  <a:lnTo>
                    <a:pt x="474" y="74"/>
                  </a:lnTo>
                  <a:lnTo>
                    <a:pt x="476" y="76"/>
                  </a:lnTo>
                  <a:lnTo>
                    <a:pt x="476" y="80"/>
                  </a:lnTo>
                  <a:lnTo>
                    <a:pt x="476" y="84"/>
                  </a:lnTo>
                  <a:lnTo>
                    <a:pt x="474" y="90"/>
                  </a:lnTo>
                  <a:lnTo>
                    <a:pt x="472" y="92"/>
                  </a:lnTo>
                  <a:lnTo>
                    <a:pt x="470" y="102"/>
                  </a:lnTo>
                  <a:lnTo>
                    <a:pt x="468" y="114"/>
                  </a:lnTo>
                  <a:lnTo>
                    <a:pt x="468" y="126"/>
                  </a:lnTo>
                  <a:lnTo>
                    <a:pt x="472" y="134"/>
                  </a:lnTo>
                  <a:lnTo>
                    <a:pt x="472" y="134"/>
                  </a:lnTo>
                  <a:lnTo>
                    <a:pt x="474" y="134"/>
                  </a:lnTo>
                  <a:lnTo>
                    <a:pt x="478" y="132"/>
                  </a:lnTo>
                  <a:lnTo>
                    <a:pt x="480" y="130"/>
                  </a:lnTo>
                  <a:lnTo>
                    <a:pt x="484" y="126"/>
                  </a:lnTo>
                  <a:lnTo>
                    <a:pt x="486" y="122"/>
                  </a:lnTo>
                  <a:lnTo>
                    <a:pt x="488" y="116"/>
                  </a:lnTo>
                  <a:lnTo>
                    <a:pt x="490" y="108"/>
                  </a:lnTo>
                  <a:lnTo>
                    <a:pt x="494" y="82"/>
                  </a:lnTo>
                  <a:lnTo>
                    <a:pt x="500" y="78"/>
                  </a:lnTo>
                  <a:lnTo>
                    <a:pt x="500" y="78"/>
                  </a:lnTo>
                  <a:lnTo>
                    <a:pt x="500" y="74"/>
                  </a:lnTo>
                  <a:lnTo>
                    <a:pt x="500" y="72"/>
                  </a:lnTo>
                  <a:lnTo>
                    <a:pt x="502" y="68"/>
                  </a:lnTo>
                  <a:lnTo>
                    <a:pt x="504" y="64"/>
                  </a:lnTo>
                  <a:lnTo>
                    <a:pt x="506" y="62"/>
                  </a:lnTo>
                  <a:lnTo>
                    <a:pt x="508" y="62"/>
                  </a:lnTo>
                  <a:lnTo>
                    <a:pt x="508" y="62"/>
                  </a:lnTo>
                  <a:lnTo>
                    <a:pt x="510" y="62"/>
                  </a:lnTo>
                  <a:lnTo>
                    <a:pt x="514" y="62"/>
                  </a:lnTo>
                  <a:lnTo>
                    <a:pt x="516" y="64"/>
                  </a:lnTo>
                  <a:lnTo>
                    <a:pt x="520" y="64"/>
                  </a:lnTo>
                  <a:lnTo>
                    <a:pt x="522" y="68"/>
                  </a:lnTo>
                  <a:lnTo>
                    <a:pt x="524" y="72"/>
                  </a:lnTo>
                  <a:lnTo>
                    <a:pt x="524" y="76"/>
                  </a:lnTo>
                  <a:lnTo>
                    <a:pt x="520" y="86"/>
                  </a:lnTo>
                  <a:lnTo>
                    <a:pt x="520" y="88"/>
                  </a:lnTo>
                  <a:lnTo>
                    <a:pt x="520" y="88"/>
                  </a:lnTo>
                  <a:lnTo>
                    <a:pt x="518" y="90"/>
                  </a:lnTo>
                  <a:lnTo>
                    <a:pt x="518" y="92"/>
                  </a:lnTo>
                  <a:lnTo>
                    <a:pt x="520" y="92"/>
                  </a:lnTo>
                  <a:lnTo>
                    <a:pt x="524" y="92"/>
                  </a:lnTo>
                  <a:lnTo>
                    <a:pt x="526" y="90"/>
                  </a:lnTo>
                  <a:lnTo>
                    <a:pt x="528" y="88"/>
                  </a:lnTo>
                  <a:lnTo>
                    <a:pt x="528" y="90"/>
                  </a:lnTo>
                  <a:lnTo>
                    <a:pt x="530" y="92"/>
                  </a:lnTo>
                  <a:lnTo>
                    <a:pt x="534" y="96"/>
                  </a:lnTo>
                  <a:lnTo>
                    <a:pt x="536" y="100"/>
                  </a:lnTo>
                  <a:lnTo>
                    <a:pt x="536" y="104"/>
                  </a:lnTo>
                  <a:lnTo>
                    <a:pt x="536" y="108"/>
                  </a:lnTo>
                  <a:lnTo>
                    <a:pt x="536" y="114"/>
                  </a:lnTo>
                  <a:lnTo>
                    <a:pt x="536" y="118"/>
                  </a:lnTo>
                  <a:lnTo>
                    <a:pt x="536" y="120"/>
                  </a:lnTo>
                  <a:lnTo>
                    <a:pt x="534" y="122"/>
                  </a:lnTo>
                  <a:lnTo>
                    <a:pt x="534" y="124"/>
                  </a:lnTo>
                  <a:lnTo>
                    <a:pt x="534" y="126"/>
                  </a:lnTo>
                  <a:lnTo>
                    <a:pt x="536" y="126"/>
                  </a:lnTo>
                  <a:lnTo>
                    <a:pt x="536" y="128"/>
                  </a:lnTo>
                  <a:lnTo>
                    <a:pt x="540" y="128"/>
                  </a:lnTo>
                  <a:lnTo>
                    <a:pt x="546" y="128"/>
                  </a:lnTo>
                  <a:lnTo>
                    <a:pt x="554" y="128"/>
                  </a:lnTo>
                  <a:lnTo>
                    <a:pt x="560" y="128"/>
                  </a:lnTo>
                  <a:lnTo>
                    <a:pt x="568" y="126"/>
                  </a:lnTo>
                  <a:lnTo>
                    <a:pt x="572" y="124"/>
                  </a:lnTo>
                  <a:lnTo>
                    <a:pt x="576" y="122"/>
                  </a:lnTo>
                  <a:lnTo>
                    <a:pt x="582" y="118"/>
                  </a:lnTo>
                  <a:lnTo>
                    <a:pt x="586" y="114"/>
                  </a:lnTo>
                  <a:lnTo>
                    <a:pt x="590" y="110"/>
                  </a:lnTo>
                  <a:lnTo>
                    <a:pt x="592" y="106"/>
                  </a:lnTo>
                  <a:lnTo>
                    <a:pt x="594" y="104"/>
                  </a:lnTo>
                  <a:lnTo>
                    <a:pt x="592" y="102"/>
                  </a:lnTo>
                  <a:lnTo>
                    <a:pt x="592" y="98"/>
                  </a:lnTo>
                  <a:lnTo>
                    <a:pt x="594" y="96"/>
                  </a:lnTo>
                  <a:lnTo>
                    <a:pt x="596" y="94"/>
                  </a:lnTo>
                  <a:lnTo>
                    <a:pt x="600" y="92"/>
                  </a:lnTo>
                  <a:lnTo>
                    <a:pt x="606" y="90"/>
                  </a:lnTo>
                  <a:lnTo>
                    <a:pt x="614" y="90"/>
                  </a:lnTo>
                  <a:lnTo>
                    <a:pt x="620" y="90"/>
                  </a:lnTo>
                  <a:lnTo>
                    <a:pt x="626" y="88"/>
                  </a:lnTo>
                  <a:lnTo>
                    <a:pt x="630" y="86"/>
                  </a:lnTo>
                  <a:lnTo>
                    <a:pt x="634" y="82"/>
                  </a:lnTo>
                  <a:lnTo>
                    <a:pt x="638" y="78"/>
                  </a:lnTo>
                  <a:lnTo>
                    <a:pt x="640" y="76"/>
                  </a:lnTo>
                </a:path>
              </a:pathLst>
            </a:custGeom>
            <a:solidFill>
              <a:srgbClr val="ACD9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g248a0329ee5_0_37"/>
            <p:cNvSpPr/>
            <p:nvPr/>
          </p:nvSpPr>
          <p:spPr>
            <a:xfrm>
              <a:off x="5012" y="2016"/>
              <a:ext cx="136" cy="98"/>
            </a:xfrm>
            <a:custGeom>
              <a:avLst/>
              <a:gdLst/>
              <a:ahLst/>
              <a:cxnLst/>
              <a:rect l="l" t="t" r="r" b="b"/>
              <a:pathLst>
                <a:path w="136" h="98" extrusionOk="0">
                  <a:moveTo>
                    <a:pt x="12" y="4"/>
                  </a:moveTo>
                  <a:lnTo>
                    <a:pt x="0" y="32"/>
                  </a:lnTo>
                  <a:lnTo>
                    <a:pt x="16" y="36"/>
                  </a:lnTo>
                  <a:lnTo>
                    <a:pt x="22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6" y="68"/>
                  </a:lnTo>
                  <a:lnTo>
                    <a:pt x="20" y="68"/>
                  </a:lnTo>
                  <a:lnTo>
                    <a:pt x="38" y="86"/>
                  </a:lnTo>
                  <a:lnTo>
                    <a:pt x="56" y="98"/>
                  </a:lnTo>
                  <a:lnTo>
                    <a:pt x="58" y="98"/>
                  </a:lnTo>
                  <a:lnTo>
                    <a:pt x="60" y="96"/>
                  </a:lnTo>
                  <a:lnTo>
                    <a:pt x="66" y="94"/>
                  </a:lnTo>
                  <a:lnTo>
                    <a:pt x="70" y="92"/>
                  </a:lnTo>
                  <a:lnTo>
                    <a:pt x="74" y="90"/>
                  </a:lnTo>
                  <a:lnTo>
                    <a:pt x="76" y="88"/>
                  </a:lnTo>
                  <a:lnTo>
                    <a:pt x="82" y="86"/>
                  </a:lnTo>
                  <a:lnTo>
                    <a:pt x="86" y="86"/>
                  </a:lnTo>
                  <a:lnTo>
                    <a:pt x="90" y="86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100" y="86"/>
                  </a:lnTo>
                  <a:lnTo>
                    <a:pt x="110" y="80"/>
                  </a:lnTo>
                  <a:lnTo>
                    <a:pt x="122" y="72"/>
                  </a:lnTo>
                  <a:lnTo>
                    <a:pt x="132" y="58"/>
                  </a:lnTo>
                  <a:lnTo>
                    <a:pt x="136" y="44"/>
                  </a:lnTo>
                  <a:lnTo>
                    <a:pt x="136" y="42"/>
                  </a:lnTo>
                  <a:lnTo>
                    <a:pt x="134" y="40"/>
                  </a:lnTo>
                  <a:lnTo>
                    <a:pt x="132" y="36"/>
                  </a:lnTo>
                  <a:lnTo>
                    <a:pt x="130" y="32"/>
                  </a:lnTo>
                  <a:lnTo>
                    <a:pt x="126" y="28"/>
                  </a:lnTo>
                  <a:lnTo>
                    <a:pt x="124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8" y="18"/>
                  </a:lnTo>
                  <a:lnTo>
                    <a:pt x="118" y="16"/>
                  </a:lnTo>
                  <a:lnTo>
                    <a:pt x="118" y="12"/>
                  </a:lnTo>
                  <a:lnTo>
                    <a:pt x="114" y="10"/>
                  </a:lnTo>
                  <a:lnTo>
                    <a:pt x="112" y="10"/>
                  </a:lnTo>
                  <a:lnTo>
                    <a:pt x="106" y="8"/>
                  </a:lnTo>
                  <a:lnTo>
                    <a:pt x="104" y="10"/>
                  </a:lnTo>
                  <a:lnTo>
                    <a:pt x="102" y="10"/>
                  </a:lnTo>
                  <a:lnTo>
                    <a:pt x="98" y="12"/>
                  </a:lnTo>
                  <a:lnTo>
                    <a:pt x="94" y="14"/>
                  </a:lnTo>
                  <a:lnTo>
                    <a:pt x="90" y="16"/>
                  </a:lnTo>
                  <a:lnTo>
                    <a:pt x="86" y="18"/>
                  </a:lnTo>
                  <a:lnTo>
                    <a:pt x="84" y="20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70" y="14"/>
                  </a:lnTo>
                  <a:lnTo>
                    <a:pt x="68" y="12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0" y="8"/>
                  </a:lnTo>
                  <a:lnTo>
                    <a:pt x="46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8" y="24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2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g248a0329ee5_0_37"/>
          <p:cNvSpPr txBox="1">
            <a:spLocks noGrp="1"/>
          </p:cNvSpPr>
          <p:nvPr>
            <p:ph type="ctrTitle"/>
          </p:nvPr>
        </p:nvSpPr>
        <p:spPr>
          <a:xfrm>
            <a:off x="4168950" y="4081850"/>
            <a:ext cx="2364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In Annual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60"/>
              <a:buNone/>
            </a:pPr>
            <a:r>
              <a:rPr lang="en-US" sz="2026">
                <a:latin typeface="Nunito"/>
                <a:ea typeface="Nunito"/>
                <a:cs typeface="Nunito"/>
                <a:sym typeface="Nunito"/>
              </a:rPr>
              <a:t>Recurring Revenue</a:t>
            </a:r>
            <a:endParaRPr sz="2026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28" name="Google Shape;428;g248a0329ee5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248a0329ee5_0_765" title="From A Driver To A Bus Owner In 2 Years With Shuttlers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75" y="16600"/>
            <a:ext cx="12095062" cy="68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25248e6396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96" y="839609"/>
            <a:ext cx="6244801" cy="39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5248e6396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043" y="1327290"/>
            <a:ext cx="7257936" cy="3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5248e6396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9758" y="2451607"/>
            <a:ext cx="90856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25248e6396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64055" y="3774838"/>
            <a:ext cx="872170" cy="687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g25248e63969_0_0"/>
          <p:cNvGrpSpPr/>
          <p:nvPr/>
        </p:nvGrpSpPr>
        <p:grpSpPr>
          <a:xfrm>
            <a:off x="9779723" y="4579872"/>
            <a:ext cx="1691424" cy="1165607"/>
            <a:chOff x="9779723" y="4579872"/>
            <a:chExt cx="1691424" cy="1165607"/>
          </a:xfrm>
        </p:grpSpPr>
        <p:pic>
          <p:nvPicPr>
            <p:cNvPr id="443" name="Google Shape;443;g25248e63969_0_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54054" y="4864607"/>
              <a:ext cx="1083562" cy="847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g25248e63969_0_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939270" y="5465062"/>
              <a:ext cx="531877" cy="280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g25248e63969_0_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779723" y="4579872"/>
              <a:ext cx="557568" cy="2936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6" name="Google Shape;446;g25248e63969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3683" y="3936491"/>
            <a:ext cx="659858" cy="19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5248e63969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88943" y="3569209"/>
            <a:ext cx="955966" cy="22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5248e63969_0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76130" y="5792723"/>
            <a:ext cx="237742" cy="23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5248e63969_0_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69906" y="5756147"/>
            <a:ext cx="379474" cy="27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5248e63969_0_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18904" y="4271770"/>
            <a:ext cx="790955" cy="20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5248e63969_0_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41080" y="4645152"/>
            <a:ext cx="790955" cy="23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5248e63969_0_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679840" y="5512499"/>
            <a:ext cx="773921" cy="12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25248e63969_0_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54795" y="5082541"/>
            <a:ext cx="614170" cy="28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25248e63969_0_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419842" y="5036821"/>
            <a:ext cx="251459" cy="28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25248e63969_0_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676130" y="3683509"/>
            <a:ext cx="662698" cy="220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g25248e63969_0_0"/>
          <p:cNvGrpSpPr/>
          <p:nvPr/>
        </p:nvGrpSpPr>
        <p:grpSpPr>
          <a:xfrm>
            <a:off x="8673682" y="4065809"/>
            <a:ext cx="554852" cy="358144"/>
            <a:chOff x="8673682" y="4065809"/>
            <a:chExt cx="554852" cy="358144"/>
          </a:xfrm>
        </p:grpSpPr>
        <p:sp>
          <p:nvSpPr>
            <p:cNvPr id="457" name="Google Shape;457;g25248e63969_0_0"/>
            <p:cNvSpPr/>
            <p:nvPr/>
          </p:nvSpPr>
          <p:spPr>
            <a:xfrm>
              <a:off x="8757636" y="4065809"/>
              <a:ext cx="350520" cy="358139"/>
            </a:xfrm>
            <a:custGeom>
              <a:avLst/>
              <a:gdLst/>
              <a:ahLst/>
              <a:cxnLst/>
              <a:rect l="l" t="t" r="r" b="b"/>
              <a:pathLst>
                <a:path w="350520" h="358139" extrusionOk="0">
                  <a:moveTo>
                    <a:pt x="115790" y="217169"/>
                  </a:moveTo>
                  <a:lnTo>
                    <a:pt x="89628" y="222249"/>
                  </a:lnTo>
                  <a:lnTo>
                    <a:pt x="68931" y="237489"/>
                  </a:lnTo>
                  <a:lnTo>
                    <a:pt x="55322" y="259079"/>
                  </a:lnTo>
                  <a:lnTo>
                    <a:pt x="50425" y="288289"/>
                  </a:lnTo>
                  <a:lnTo>
                    <a:pt x="55322" y="317499"/>
                  </a:lnTo>
                  <a:lnTo>
                    <a:pt x="68931" y="339089"/>
                  </a:lnTo>
                  <a:lnTo>
                    <a:pt x="89628" y="353059"/>
                  </a:lnTo>
                  <a:lnTo>
                    <a:pt x="115790" y="358139"/>
                  </a:lnTo>
                  <a:lnTo>
                    <a:pt x="129541" y="356869"/>
                  </a:lnTo>
                  <a:lnTo>
                    <a:pt x="142035" y="353059"/>
                  </a:lnTo>
                  <a:lnTo>
                    <a:pt x="152930" y="345439"/>
                  </a:lnTo>
                  <a:lnTo>
                    <a:pt x="160762" y="336549"/>
                  </a:lnTo>
                  <a:lnTo>
                    <a:pt x="117737" y="336549"/>
                  </a:lnTo>
                  <a:lnTo>
                    <a:pt x="100423" y="332739"/>
                  </a:lnTo>
                  <a:lnTo>
                    <a:pt x="86582" y="323849"/>
                  </a:lnTo>
                  <a:lnTo>
                    <a:pt x="77405" y="308609"/>
                  </a:lnTo>
                  <a:lnTo>
                    <a:pt x="74081" y="288289"/>
                  </a:lnTo>
                  <a:lnTo>
                    <a:pt x="77404" y="267969"/>
                  </a:lnTo>
                  <a:lnTo>
                    <a:pt x="86581" y="252729"/>
                  </a:lnTo>
                  <a:lnTo>
                    <a:pt x="100422" y="242569"/>
                  </a:lnTo>
                  <a:lnTo>
                    <a:pt x="117737" y="240029"/>
                  </a:lnTo>
                  <a:lnTo>
                    <a:pt x="160908" y="240029"/>
                  </a:lnTo>
                  <a:lnTo>
                    <a:pt x="151903" y="229869"/>
                  </a:lnTo>
                  <a:lnTo>
                    <a:pt x="141183" y="223519"/>
                  </a:lnTo>
                  <a:lnTo>
                    <a:pt x="129046" y="218439"/>
                  </a:lnTo>
                  <a:lnTo>
                    <a:pt x="115790" y="217169"/>
                  </a:lnTo>
                  <a:close/>
                </a:path>
                <a:path w="350520" h="358139" extrusionOk="0">
                  <a:moveTo>
                    <a:pt x="184183" y="335279"/>
                  </a:moveTo>
                  <a:lnTo>
                    <a:pt x="161881" y="335279"/>
                  </a:lnTo>
                  <a:lnTo>
                    <a:pt x="161881" y="356869"/>
                  </a:lnTo>
                  <a:lnTo>
                    <a:pt x="184320" y="356869"/>
                  </a:lnTo>
                  <a:lnTo>
                    <a:pt x="184183" y="335279"/>
                  </a:lnTo>
                  <a:close/>
                </a:path>
                <a:path w="350520" h="358139" extrusionOk="0">
                  <a:moveTo>
                    <a:pt x="168894" y="144779"/>
                  </a:moveTo>
                  <a:lnTo>
                    <a:pt x="151693" y="144779"/>
                  </a:lnTo>
                  <a:lnTo>
                    <a:pt x="155143" y="149859"/>
                  </a:lnTo>
                  <a:lnTo>
                    <a:pt x="157848" y="156209"/>
                  </a:lnTo>
                  <a:lnTo>
                    <a:pt x="159770" y="162559"/>
                  </a:lnTo>
                  <a:lnTo>
                    <a:pt x="160873" y="168909"/>
                  </a:lnTo>
                  <a:lnTo>
                    <a:pt x="160908" y="240029"/>
                  </a:lnTo>
                  <a:lnTo>
                    <a:pt x="117737" y="240029"/>
                  </a:lnTo>
                  <a:lnTo>
                    <a:pt x="134912" y="242569"/>
                  </a:lnTo>
                  <a:lnTo>
                    <a:pt x="148677" y="252729"/>
                  </a:lnTo>
                  <a:lnTo>
                    <a:pt x="157822" y="267969"/>
                  </a:lnTo>
                  <a:lnTo>
                    <a:pt x="161140" y="288289"/>
                  </a:lnTo>
                  <a:lnTo>
                    <a:pt x="157821" y="308609"/>
                  </a:lnTo>
                  <a:lnTo>
                    <a:pt x="148674" y="323849"/>
                  </a:lnTo>
                  <a:lnTo>
                    <a:pt x="134909" y="332739"/>
                  </a:lnTo>
                  <a:lnTo>
                    <a:pt x="117737" y="336549"/>
                  </a:lnTo>
                  <a:lnTo>
                    <a:pt x="160762" y="336549"/>
                  </a:lnTo>
                  <a:lnTo>
                    <a:pt x="161881" y="335279"/>
                  </a:lnTo>
                  <a:lnTo>
                    <a:pt x="184183" y="335279"/>
                  </a:lnTo>
                  <a:lnTo>
                    <a:pt x="183948" y="288289"/>
                  </a:lnTo>
                  <a:lnTo>
                    <a:pt x="183824" y="259079"/>
                  </a:lnTo>
                  <a:lnTo>
                    <a:pt x="183766" y="195579"/>
                  </a:lnTo>
                  <a:lnTo>
                    <a:pt x="184320" y="163829"/>
                  </a:lnTo>
                  <a:lnTo>
                    <a:pt x="185640" y="158749"/>
                  </a:lnTo>
                  <a:lnTo>
                    <a:pt x="189266" y="151129"/>
                  </a:lnTo>
                  <a:lnTo>
                    <a:pt x="172699" y="151129"/>
                  </a:lnTo>
                  <a:lnTo>
                    <a:pt x="169561" y="146049"/>
                  </a:lnTo>
                  <a:lnTo>
                    <a:pt x="168894" y="144779"/>
                  </a:lnTo>
                  <a:close/>
                </a:path>
                <a:path w="350520" h="358139" extrusionOk="0">
                  <a:moveTo>
                    <a:pt x="81561" y="43179"/>
                  </a:moveTo>
                  <a:lnTo>
                    <a:pt x="73579" y="43179"/>
                  </a:lnTo>
                  <a:lnTo>
                    <a:pt x="65661" y="44449"/>
                  </a:lnTo>
                  <a:lnTo>
                    <a:pt x="57840" y="46989"/>
                  </a:lnTo>
                  <a:lnTo>
                    <a:pt x="50152" y="48259"/>
                  </a:lnTo>
                  <a:lnTo>
                    <a:pt x="43460" y="50799"/>
                  </a:lnTo>
                  <a:lnTo>
                    <a:pt x="36895" y="54609"/>
                  </a:lnTo>
                  <a:lnTo>
                    <a:pt x="30468" y="57149"/>
                  </a:lnTo>
                  <a:lnTo>
                    <a:pt x="17865" y="64769"/>
                  </a:lnTo>
                  <a:lnTo>
                    <a:pt x="11721" y="68579"/>
                  </a:lnTo>
                  <a:lnTo>
                    <a:pt x="5771" y="73659"/>
                  </a:lnTo>
                  <a:lnTo>
                    <a:pt x="0" y="78739"/>
                  </a:lnTo>
                  <a:lnTo>
                    <a:pt x="7595" y="80009"/>
                  </a:lnTo>
                  <a:lnTo>
                    <a:pt x="14987" y="83819"/>
                  </a:lnTo>
                  <a:lnTo>
                    <a:pt x="22086" y="86359"/>
                  </a:lnTo>
                  <a:lnTo>
                    <a:pt x="27848" y="90169"/>
                  </a:lnTo>
                  <a:lnTo>
                    <a:pt x="33504" y="92709"/>
                  </a:lnTo>
                  <a:lnTo>
                    <a:pt x="39049" y="96519"/>
                  </a:lnTo>
                  <a:lnTo>
                    <a:pt x="44475" y="100329"/>
                  </a:lnTo>
                  <a:lnTo>
                    <a:pt x="51136" y="104139"/>
                  </a:lnTo>
                  <a:lnTo>
                    <a:pt x="57582" y="110489"/>
                  </a:lnTo>
                  <a:lnTo>
                    <a:pt x="63805" y="115569"/>
                  </a:lnTo>
                  <a:lnTo>
                    <a:pt x="69796" y="120649"/>
                  </a:lnTo>
                  <a:lnTo>
                    <a:pt x="75539" y="126999"/>
                  </a:lnTo>
                  <a:lnTo>
                    <a:pt x="80539" y="132079"/>
                  </a:lnTo>
                  <a:lnTo>
                    <a:pt x="92293" y="146049"/>
                  </a:lnTo>
                  <a:lnTo>
                    <a:pt x="98297" y="149859"/>
                  </a:lnTo>
                  <a:lnTo>
                    <a:pt x="104433" y="152399"/>
                  </a:lnTo>
                  <a:lnTo>
                    <a:pt x="110110" y="154939"/>
                  </a:lnTo>
                  <a:lnTo>
                    <a:pt x="116038" y="156209"/>
                  </a:lnTo>
                  <a:lnTo>
                    <a:pt x="132801" y="156209"/>
                  </a:lnTo>
                  <a:lnTo>
                    <a:pt x="138625" y="154939"/>
                  </a:lnTo>
                  <a:lnTo>
                    <a:pt x="143776" y="151129"/>
                  </a:lnTo>
                  <a:lnTo>
                    <a:pt x="146794" y="149859"/>
                  </a:lnTo>
                  <a:lnTo>
                    <a:pt x="149472" y="147319"/>
                  </a:lnTo>
                  <a:lnTo>
                    <a:pt x="151693" y="144779"/>
                  </a:lnTo>
                  <a:lnTo>
                    <a:pt x="168894" y="144779"/>
                  </a:lnTo>
                  <a:lnTo>
                    <a:pt x="168227" y="143509"/>
                  </a:lnTo>
                  <a:lnTo>
                    <a:pt x="121583" y="143509"/>
                  </a:lnTo>
                  <a:lnTo>
                    <a:pt x="120392" y="142239"/>
                  </a:lnTo>
                  <a:lnTo>
                    <a:pt x="119203" y="142239"/>
                  </a:lnTo>
                  <a:lnTo>
                    <a:pt x="113435" y="140969"/>
                  </a:lnTo>
                  <a:lnTo>
                    <a:pt x="81342" y="114299"/>
                  </a:lnTo>
                  <a:lnTo>
                    <a:pt x="77062" y="110489"/>
                  </a:lnTo>
                  <a:lnTo>
                    <a:pt x="42036" y="82549"/>
                  </a:lnTo>
                  <a:lnTo>
                    <a:pt x="36907" y="80009"/>
                  </a:lnTo>
                  <a:lnTo>
                    <a:pt x="31589" y="76199"/>
                  </a:lnTo>
                  <a:lnTo>
                    <a:pt x="26081" y="73659"/>
                  </a:lnTo>
                  <a:lnTo>
                    <a:pt x="31291" y="71119"/>
                  </a:lnTo>
                  <a:lnTo>
                    <a:pt x="36774" y="67309"/>
                  </a:lnTo>
                  <a:lnTo>
                    <a:pt x="48219" y="62229"/>
                  </a:lnTo>
                  <a:lnTo>
                    <a:pt x="54143" y="60959"/>
                  </a:lnTo>
                  <a:lnTo>
                    <a:pt x="67284" y="57149"/>
                  </a:lnTo>
                  <a:lnTo>
                    <a:pt x="74541" y="55879"/>
                  </a:lnTo>
                  <a:lnTo>
                    <a:pt x="123987" y="55879"/>
                  </a:lnTo>
                  <a:lnTo>
                    <a:pt x="120110" y="53339"/>
                  </a:lnTo>
                  <a:lnTo>
                    <a:pt x="110953" y="49529"/>
                  </a:lnTo>
                  <a:lnTo>
                    <a:pt x="101404" y="45719"/>
                  </a:lnTo>
                  <a:lnTo>
                    <a:pt x="81561" y="43179"/>
                  </a:lnTo>
                  <a:close/>
                </a:path>
                <a:path w="350520" h="358139" extrusionOk="0">
                  <a:moveTo>
                    <a:pt x="280345" y="0"/>
                  </a:moveTo>
                  <a:lnTo>
                    <a:pt x="272901" y="0"/>
                  </a:lnTo>
                  <a:lnTo>
                    <a:pt x="253257" y="2539"/>
                  </a:lnTo>
                  <a:lnTo>
                    <a:pt x="203526" y="26669"/>
                  </a:lnTo>
                  <a:lnTo>
                    <a:pt x="176198" y="60959"/>
                  </a:lnTo>
                  <a:lnTo>
                    <a:pt x="168101" y="91439"/>
                  </a:lnTo>
                  <a:lnTo>
                    <a:pt x="168331" y="99059"/>
                  </a:lnTo>
                  <a:lnTo>
                    <a:pt x="178790" y="128269"/>
                  </a:lnTo>
                  <a:lnTo>
                    <a:pt x="181278" y="132079"/>
                  </a:lnTo>
                  <a:lnTo>
                    <a:pt x="178168" y="138429"/>
                  </a:lnTo>
                  <a:lnTo>
                    <a:pt x="175301" y="144779"/>
                  </a:lnTo>
                  <a:lnTo>
                    <a:pt x="172699" y="151129"/>
                  </a:lnTo>
                  <a:lnTo>
                    <a:pt x="189266" y="151129"/>
                  </a:lnTo>
                  <a:lnTo>
                    <a:pt x="193183" y="143509"/>
                  </a:lnTo>
                  <a:lnTo>
                    <a:pt x="235910" y="143509"/>
                  </a:lnTo>
                  <a:lnTo>
                    <a:pt x="240019" y="142239"/>
                  </a:lnTo>
                  <a:lnTo>
                    <a:pt x="247011" y="138429"/>
                  </a:lnTo>
                  <a:lnTo>
                    <a:pt x="251792" y="133349"/>
                  </a:lnTo>
                  <a:lnTo>
                    <a:pt x="252939" y="132079"/>
                  </a:lnTo>
                  <a:lnTo>
                    <a:pt x="205941" y="132079"/>
                  </a:lnTo>
                  <a:lnTo>
                    <a:pt x="201762" y="129539"/>
                  </a:lnTo>
                  <a:lnTo>
                    <a:pt x="203991" y="125729"/>
                  </a:lnTo>
                  <a:lnTo>
                    <a:pt x="205225" y="123189"/>
                  </a:lnTo>
                  <a:lnTo>
                    <a:pt x="208551" y="118109"/>
                  </a:lnTo>
                  <a:lnTo>
                    <a:pt x="188727" y="118109"/>
                  </a:lnTo>
                  <a:lnTo>
                    <a:pt x="185497" y="111759"/>
                  </a:lnTo>
                  <a:lnTo>
                    <a:pt x="183224" y="105409"/>
                  </a:lnTo>
                  <a:lnTo>
                    <a:pt x="181951" y="99059"/>
                  </a:lnTo>
                  <a:lnTo>
                    <a:pt x="181836" y="95249"/>
                  </a:lnTo>
                  <a:lnTo>
                    <a:pt x="181848" y="90169"/>
                  </a:lnTo>
                  <a:lnTo>
                    <a:pt x="198313" y="52069"/>
                  </a:lnTo>
                  <a:lnTo>
                    <a:pt x="210773" y="39369"/>
                  </a:lnTo>
                  <a:lnTo>
                    <a:pt x="218000" y="33019"/>
                  </a:lnTo>
                  <a:lnTo>
                    <a:pt x="266207" y="15239"/>
                  </a:lnTo>
                  <a:lnTo>
                    <a:pt x="340110" y="15239"/>
                  </a:lnTo>
                  <a:lnTo>
                    <a:pt x="334976" y="12699"/>
                  </a:lnTo>
                  <a:lnTo>
                    <a:pt x="327074" y="10159"/>
                  </a:lnTo>
                  <a:lnTo>
                    <a:pt x="321009" y="8889"/>
                  </a:lnTo>
                  <a:lnTo>
                    <a:pt x="314887" y="6349"/>
                  </a:lnTo>
                  <a:lnTo>
                    <a:pt x="302483" y="3809"/>
                  </a:lnTo>
                  <a:lnTo>
                    <a:pt x="280345" y="0"/>
                  </a:lnTo>
                  <a:close/>
                </a:path>
                <a:path w="350520" h="358139" extrusionOk="0">
                  <a:moveTo>
                    <a:pt x="235910" y="143509"/>
                  </a:moveTo>
                  <a:lnTo>
                    <a:pt x="193183" y="143509"/>
                  </a:lnTo>
                  <a:lnTo>
                    <a:pt x="194415" y="144779"/>
                  </a:lnTo>
                  <a:lnTo>
                    <a:pt x="195693" y="144779"/>
                  </a:lnTo>
                  <a:lnTo>
                    <a:pt x="201736" y="148589"/>
                  </a:lnTo>
                  <a:lnTo>
                    <a:pt x="219967" y="148589"/>
                  </a:lnTo>
                  <a:lnTo>
                    <a:pt x="231800" y="144779"/>
                  </a:lnTo>
                  <a:lnTo>
                    <a:pt x="235910" y="143509"/>
                  </a:lnTo>
                  <a:close/>
                </a:path>
                <a:path w="350520" h="358139" extrusionOk="0">
                  <a:moveTo>
                    <a:pt x="108216" y="87629"/>
                  </a:moveTo>
                  <a:lnTo>
                    <a:pt x="98560" y="101599"/>
                  </a:lnTo>
                  <a:lnTo>
                    <a:pt x="103421" y="104139"/>
                  </a:lnTo>
                  <a:lnTo>
                    <a:pt x="119211" y="110489"/>
                  </a:lnTo>
                  <a:lnTo>
                    <a:pt x="131461" y="120649"/>
                  </a:lnTo>
                  <a:lnTo>
                    <a:pt x="143089" y="134619"/>
                  </a:lnTo>
                  <a:lnTo>
                    <a:pt x="141574" y="135889"/>
                  </a:lnTo>
                  <a:lnTo>
                    <a:pt x="139881" y="137159"/>
                  </a:lnTo>
                  <a:lnTo>
                    <a:pt x="138046" y="138429"/>
                  </a:lnTo>
                  <a:lnTo>
                    <a:pt x="133452" y="140969"/>
                  </a:lnTo>
                  <a:lnTo>
                    <a:pt x="128167" y="143509"/>
                  </a:lnTo>
                  <a:lnTo>
                    <a:pt x="168227" y="143509"/>
                  </a:lnTo>
                  <a:lnTo>
                    <a:pt x="166226" y="139699"/>
                  </a:lnTo>
                  <a:lnTo>
                    <a:pt x="162700" y="134619"/>
                  </a:lnTo>
                  <a:lnTo>
                    <a:pt x="158987" y="129539"/>
                  </a:lnTo>
                  <a:lnTo>
                    <a:pt x="159466" y="128269"/>
                  </a:lnTo>
                  <a:lnTo>
                    <a:pt x="159898" y="126999"/>
                  </a:lnTo>
                  <a:lnTo>
                    <a:pt x="160265" y="124459"/>
                  </a:lnTo>
                  <a:lnTo>
                    <a:pt x="161463" y="118109"/>
                  </a:lnTo>
                  <a:lnTo>
                    <a:pt x="150127" y="118109"/>
                  </a:lnTo>
                  <a:lnTo>
                    <a:pt x="148395" y="116839"/>
                  </a:lnTo>
                  <a:lnTo>
                    <a:pt x="146613" y="114299"/>
                  </a:lnTo>
                  <a:lnTo>
                    <a:pt x="144788" y="113029"/>
                  </a:lnTo>
                  <a:lnTo>
                    <a:pt x="131532" y="100329"/>
                  </a:lnTo>
                  <a:lnTo>
                    <a:pt x="119798" y="92709"/>
                  </a:lnTo>
                  <a:lnTo>
                    <a:pt x="111417" y="88899"/>
                  </a:lnTo>
                  <a:lnTo>
                    <a:pt x="108216" y="87629"/>
                  </a:lnTo>
                  <a:close/>
                </a:path>
                <a:path w="350520" h="358139" extrusionOk="0">
                  <a:moveTo>
                    <a:pt x="340110" y="15239"/>
                  </a:moveTo>
                  <a:lnTo>
                    <a:pt x="282203" y="15239"/>
                  </a:lnTo>
                  <a:lnTo>
                    <a:pt x="305784" y="19049"/>
                  </a:lnTo>
                  <a:lnTo>
                    <a:pt x="318603" y="22859"/>
                  </a:lnTo>
                  <a:lnTo>
                    <a:pt x="284060" y="58419"/>
                  </a:lnTo>
                  <a:lnTo>
                    <a:pt x="261000" y="92709"/>
                  </a:lnTo>
                  <a:lnTo>
                    <a:pt x="257742" y="99059"/>
                  </a:lnTo>
                  <a:lnTo>
                    <a:pt x="252262" y="107949"/>
                  </a:lnTo>
                  <a:lnTo>
                    <a:pt x="245302" y="116839"/>
                  </a:lnTo>
                  <a:lnTo>
                    <a:pt x="236924" y="124459"/>
                  </a:lnTo>
                  <a:lnTo>
                    <a:pt x="227189" y="130809"/>
                  </a:lnTo>
                  <a:lnTo>
                    <a:pt x="223301" y="132079"/>
                  </a:lnTo>
                  <a:lnTo>
                    <a:pt x="252939" y="132079"/>
                  </a:lnTo>
                  <a:lnTo>
                    <a:pt x="256381" y="128269"/>
                  </a:lnTo>
                  <a:lnTo>
                    <a:pt x="260859" y="123189"/>
                  </a:lnTo>
                  <a:lnTo>
                    <a:pt x="265302" y="115569"/>
                  </a:lnTo>
                  <a:lnTo>
                    <a:pt x="268623" y="109219"/>
                  </a:lnTo>
                  <a:lnTo>
                    <a:pt x="272043" y="102869"/>
                  </a:lnTo>
                  <a:lnTo>
                    <a:pt x="275624" y="96519"/>
                  </a:lnTo>
                  <a:lnTo>
                    <a:pt x="279429" y="91439"/>
                  </a:lnTo>
                  <a:lnTo>
                    <a:pt x="284973" y="82549"/>
                  </a:lnTo>
                  <a:lnTo>
                    <a:pt x="290866" y="73659"/>
                  </a:lnTo>
                  <a:lnTo>
                    <a:pt x="297097" y="66039"/>
                  </a:lnTo>
                  <a:lnTo>
                    <a:pt x="303656" y="58419"/>
                  </a:lnTo>
                  <a:lnTo>
                    <a:pt x="309079" y="53339"/>
                  </a:lnTo>
                  <a:lnTo>
                    <a:pt x="314695" y="46989"/>
                  </a:lnTo>
                  <a:lnTo>
                    <a:pt x="320498" y="41909"/>
                  </a:lnTo>
                  <a:lnTo>
                    <a:pt x="326483" y="36829"/>
                  </a:lnTo>
                  <a:lnTo>
                    <a:pt x="332118" y="33019"/>
                  </a:lnTo>
                  <a:lnTo>
                    <a:pt x="337941" y="27939"/>
                  </a:lnTo>
                  <a:lnTo>
                    <a:pt x="343941" y="24129"/>
                  </a:lnTo>
                  <a:lnTo>
                    <a:pt x="350111" y="20319"/>
                  </a:lnTo>
                  <a:lnTo>
                    <a:pt x="342677" y="16509"/>
                  </a:lnTo>
                  <a:lnTo>
                    <a:pt x="340110" y="15239"/>
                  </a:lnTo>
                  <a:close/>
                </a:path>
                <a:path w="350520" h="358139" extrusionOk="0">
                  <a:moveTo>
                    <a:pt x="123987" y="55879"/>
                  </a:moveTo>
                  <a:lnTo>
                    <a:pt x="81832" y="55879"/>
                  </a:lnTo>
                  <a:lnTo>
                    <a:pt x="99639" y="58419"/>
                  </a:lnTo>
                  <a:lnTo>
                    <a:pt x="108211" y="60959"/>
                  </a:lnTo>
                  <a:lnTo>
                    <a:pt x="116434" y="64769"/>
                  </a:lnTo>
                  <a:lnTo>
                    <a:pt x="122826" y="68579"/>
                  </a:lnTo>
                  <a:lnTo>
                    <a:pt x="128856" y="73659"/>
                  </a:lnTo>
                  <a:lnTo>
                    <a:pt x="134488" y="77469"/>
                  </a:lnTo>
                  <a:lnTo>
                    <a:pt x="139683" y="83819"/>
                  </a:lnTo>
                  <a:lnTo>
                    <a:pt x="144219" y="88899"/>
                  </a:lnTo>
                  <a:lnTo>
                    <a:pt x="147532" y="95249"/>
                  </a:lnTo>
                  <a:lnTo>
                    <a:pt x="150761" y="107949"/>
                  </a:lnTo>
                  <a:lnTo>
                    <a:pt x="151005" y="113029"/>
                  </a:lnTo>
                  <a:lnTo>
                    <a:pt x="150127" y="118109"/>
                  </a:lnTo>
                  <a:lnTo>
                    <a:pt x="161463" y="118109"/>
                  </a:lnTo>
                  <a:lnTo>
                    <a:pt x="161785" y="113029"/>
                  </a:lnTo>
                  <a:lnTo>
                    <a:pt x="161710" y="109219"/>
                  </a:lnTo>
                  <a:lnTo>
                    <a:pt x="161475" y="105409"/>
                  </a:lnTo>
                  <a:lnTo>
                    <a:pt x="142031" y="68579"/>
                  </a:lnTo>
                  <a:lnTo>
                    <a:pt x="127865" y="58419"/>
                  </a:lnTo>
                  <a:lnTo>
                    <a:pt x="123987" y="55879"/>
                  </a:lnTo>
                  <a:close/>
                </a:path>
                <a:path w="350520" h="358139" extrusionOk="0">
                  <a:moveTo>
                    <a:pt x="226325" y="66039"/>
                  </a:moveTo>
                  <a:lnTo>
                    <a:pt x="222935" y="69849"/>
                  </a:lnTo>
                  <a:lnTo>
                    <a:pt x="214432" y="81279"/>
                  </a:lnTo>
                  <a:lnTo>
                    <a:pt x="203318" y="95249"/>
                  </a:lnTo>
                  <a:lnTo>
                    <a:pt x="192096" y="113029"/>
                  </a:lnTo>
                  <a:lnTo>
                    <a:pt x="189824" y="116839"/>
                  </a:lnTo>
                  <a:lnTo>
                    <a:pt x="188727" y="118109"/>
                  </a:lnTo>
                  <a:lnTo>
                    <a:pt x="208551" y="118109"/>
                  </a:lnTo>
                  <a:lnTo>
                    <a:pt x="216867" y="105409"/>
                  </a:lnTo>
                  <a:lnTo>
                    <a:pt x="227705" y="91439"/>
                  </a:lnTo>
                  <a:lnTo>
                    <a:pt x="235702" y="81279"/>
                  </a:lnTo>
                  <a:lnTo>
                    <a:pt x="238820" y="77469"/>
                  </a:lnTo>
                  <a:lnTo>
                    <a:pt x="226325" y="66039"/>
                  </a:lnTo>
                  <a:close/>
                </a:path>
              </a:pathLst>
            </a:custGeom>
            <a:solidFill>
              <a:srgbClr val="03A84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8" name="Google Shape;458;g25248e63969_0_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673682" y="4282747"/>
              <a:ext cx="128526" cy="141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g25248e63969_0_0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959514" y="4282747"/>
              <a:ext cx="269020" cy="1412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0" name="Google Shape;460;g25248e63969_0_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759694" y="5468111"/>
            <a:ext cx="531877" cy="57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5248e63969_0_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881614" y="4870702"/>
            <a:ext cx="461772" cy="49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5248e63969_0_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607550" y="3204972"/>
            <a:ext cx="790954" cy="43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25248e63969_0_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536851" y="3287147"/>
            <a:ext cx="655421" cy="25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5248e63969_0_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560306" y="2048711"/>
            <a:ext cx="1761742" cy="2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5248e63969_0_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675597" y="2456420"/>
            <a:ext cx="1549184" cy="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5248e63969_0_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741646" y="2708366"/>
            <a:ext cx="1412363" cy="18992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5248e63969_0_0"/>
          <p:cNvSpPr/>
          <p:nvPr/>
        </p:nvSpPr>
        <p:spPr>
          <a:xfrm>
            <a:off x="9206477" y="2951999"/>
            <a:ext cx="481329" cy="140335"/>
          </a:xfrm>
          <a:custGeom>
            <a:avLst/>
            <a:gdLst/>
            <a:ahLst/>
            <a:cxnLst/>
            <a:rect l="l" t="t" r="r" b="b"/>
            <a:pathLst>
              <a:path w="481329" h="140335" extrusionOk="0">
                <a:moveTo>
                  <a:pt x="98699" y="27608"/>
                </a:moveTo>
                <a:lnTo>
                  <a:pt x="54467" y="27608"/>
                </a:lnTo>
                <a:lnTo>
                  <a:pt x="56531" y="28487"/>
                </a:lnTo>
                <a:lnTo>
                  <a:pt x="59375" y="32007"/>
                </a:lnTo>
                <a:lnTo>
                  <a:pt x="60084" y="34309"/>
                </a:lnTo>
                <a:lnTo>
                  <a:pt x="60084" y="44593"/>
                </a:lnTo>
                <a:lnTo>
                  <a:pt x="33326" y="84277"/>
                </a:lnTo>
                <a:lnTo>
                  <a:pt x="4262" y="106978"/>
                </a:lnTo>
                <a:lnTo>
                  <a:pt x="3045" y="108198"/>
                </a:lnTo>
                <a:lnTo>
                  <a:pt x="608" y="111446"/>
                </a:lnTo>
                <a:lnTo>
                  <a:pt x="0" y="113342"/>
                </a:lnTo>
                <a:lnTo>
                  <a:pt x="0" y="136685"/>
                </a:lnTo>
                <a:lnTo>
                  <a:pt x="1285" y="138038"/>
                </a:lnTo>
                <a:lnTo>
                  <a:pt x="93784" y="138038"/>
                </a:lnTo>
                <a:lnTo>
                  <a:pt x="96455" y="135872"/>
                </a:lnTo>
                <a:lnTo>
                  <a:pt x="99839" y="127209"/>
                </a:lnTo>
                <a:lnTo>
                  <a:pt x="100886" y="121799"/>
                </a:lnTo>
                <a:lnTo>
                  <a:pt x="101293" y="115304"/>
                </a:lnTo>
                <a:lnTo>
                  <a:pt x="101563" y="113681"/>
                </a:lnTo>
                <a:lnTo>
                  <a:pt x="101591" y="113342"/>
                </a:lnTo>
                <a:lnTo>
                  <a:pt x="101700" y="105559"/>
                </a:lnTo>
                <a:lnTo>
                  <a:pt x="47095" y="105559"/>
                </a:lnTo>
                <a:lnTo>
                  <a:pt x="54213" y="101067"/>
                </a:lnTo>
                <a:lnTo>
                  <a:pt x="85935" y="72435"/>
                </a:lnTo>
                <a:lnTo>
                  <a:pt x="99457" y="42495"/>
                </a:lnTo>
                <a:lnTo>
                  <a:pt x="99424" y="32007"/>
                </a:lnTo>
                <a:lnTo>
                  <a:pt x="98699" y="27608"/>
                </a:lnTo>
                <a:close/>
              </a:path>
              <a:path w="481329" h="140335" extrusionOk="0">
                <a:moveTo>
                  <a:pt x="99331" y="101704"/>
                </a:moveTo>
                <a:lnTo>
                  <a:pt x="97438" y="101704"/>
                </a:lnTo>
                <a:lnTo>
                  <a:pt x="96422" y="101906"/>
                </a:lnTo>
                <a:lnTo>
                  <a:pt x="93985" y="102718"/>
                </a:lnTo>
                <a:lnTo>
                  <a:pt x="92022" y="103158"/>
                </a:lnTo>
                <a:lnTo>
                  <a:pt x="86612" y="104105"/>
                </a:lnTo>
                <a:lnTo>
                  <a:pt x="82925" y="104545"/>
                </a:lnTo>
                <a:lnTo>
                  <a:pt x="73587" y="105357"/>
                </a:lnTo>
                <a:lnTo>
                  <a:pt x="67396" y="105559"/>
                </a:lnTo>
                <a:lnTo>
                  <a:pt x="101700" y="105559"/>
                </a:lnTo>
                <a:lnTo>
                  <a:pt x="101642" y="104105"/>
                </a:lnTo>
                <a:lnTo>
                  <a:pt x="101398" y="103391"/>
                </a:lnTo>
                <a:lnTo>
                  <a:pt x="100181" y="102041"/>
                </a:lnTo>
                <a:lnTo>
                  <a:pt x="99331" y="101704"/>
                </a:lnTo>
                <a:close/>
              </a:path>
              <a:path w="481329" h="140335" extrusionOk="0">
                <a:moveTo>
                  <a:pt x="63065" y="0"/>
                </a:moveTo>
                <a:lnTo>
                  <a:pt x="46145" y="0"/>
                </a:lnTo>
                <a:lnTo>
                  <a:pt x="38398" y="1285"/>
                </a:lnTo>
                <a:lnTo>
                  <a:pt x="5209" y="30787"/>
                </a:lnTo>
                <a:lnTo>
                  <a:pt x="4262" y="42495"/>
                </a:lnTo>
                <a:lnTo>
                  <a:pt x="6732" y="45368"/>
                </a:lnTo>
                <a:lnTo>
                  <a:pt x="16610" y="50645"/>
                </a:lnTo>
                <a:lnTo>
                  <a:pt x="23140" y="51967"/>
                </a:lnTo>
                <a:lnTo>
                  <a:pt x="35186" y="51967"/>
                </a:lnTo>
                <a:lnTo>
                  <a:pt x="37555" y="50274"/>
                </a:lnTo>
                <a:lnTo>
                  <a:pt x="38365" y="46894"/>
                </a:lnTo>
                <a:lnTo>
                  <a:pt x="39719" y="39719"/>
                </a:lnTo>
                <a:lnTo>
                  <a:pt x="41310" y="34711"/>
                </a:lnTo>
                <a:lnTo>
                  <a:pt x="44960" y="29030"/>
                </a:lnTo>
                <a:lnTo>
                  <a:pt x="47837" y="27608"/>
                </a:lnTo>
                <a:lnTo>
                  <a:pt x="98699" y="27608"/>
                </a:lnTo>
                <a:lnTo>
                  <a:pt x="98654" y="27339"/>
                </a:lnTo>
                <a:lnTo>
                  <a:pt x="69796" y="979"/>
                </a:lnTo>
                <a:lnTo>
                  <a:pt x="63065" y="0"/>
                </a:lnTo>
                <a:close/>
              </a:path>
              <a:path w="481329" h="140335" extrusionOk="0">
                <a:moveTo>
                  <a:pt x="183711" y="0"/>
                </a:moveTo>
                <a:lnTo>
                  <a:pt x="176562" y="266"/>
                </a:lnTo>
                <a:lnTo>
                  <a:pt x="169730" y="1066"/>
                </a:lnTo>
                <a:lnTo>
                  <a:pt x="132234" y="21744"/>
                </a:lnTo>
                <a:lnTo>
                  <a:pt x="118247" y="61082"/>
                </a:lnTo>
                <a:lnTo>
                  <a:pt x="117943" y="69627"/>
                </a:lnTo>
                <a:lnTo>
                  <a:pt x="118990" y="86261"/>
                </a:lnTo>
                <a:lnTo>
                  <a:pt x="134691" y="122609"/>
                </a:lnTo>
                <a:lnTo>
                  <a:pt x="183711" y="140069"/>
                </a:lnTo>
                <a:lnTo>
                  <a:pt x="191223" y="139796"/>
                </a:lnTo>
                <a:lnTo>
                  <a:pt x="232027" y="122508"/>
                </a:lnTo>
                <a:lnTo>
                  <a:pt x="239488" y="112662"/>
                </a:lnTo>
                <a:lnTo>
                  <a:pt x="179920" y="112662"/>
                </a:lnTo>
                <a:lnTo>
                  <a:pt x="176472" y="111953"/>
                </a:lnTo>
                <a:lnTo>
                  <a:pt x="158542" y="78179"/>
                </a:lnTo>
                <a:lnTo>
                  <a:pt x="158556" y="69627"/>
                </a:lnTo>
                <a:lnTo>
                  <a:pt x="169707" y="30989"/>
                </a:lnTo>
                <a:lnTo>
                  <a:pt x="175864" y="27810"/>
                </a:lnTo>
                <a:lnTo>
                  <a:pt x="239303" y="27810"/>
                </a:lnTo>
                <a:lnTo>
                  <a:pt x="238800" y="26895"/>
                </a:lnTo>
                <a:lnTo>
                  <a:pt x="204207" y="2398"/>
                </a:lnTo>
                <a:lnTo>
                  <a:pt x="190861" y="266"/>
                </a:lnTo>
                <a:lnTo>
                  <a:pt x="183711" y="0"/>
                </a:lnTo>
                <a:close/>
              </a:path>
              <a:path w="481329" h="140335" extrusionOk="0">
                <a:moveTo>
                  <a:pt x="239303" y="27810"/>
                </a:moveTo>
                <a:lnTo>
                  <a:pt x="187365" y="27810"/>
                </a:lnTo>
                <a:lnTo>
                  <a:pt x="190750" y="28587"/>
                </a:lnTo>
                <a:lnTo>
                  <a:pt x="196978" y="31701"/>
                </a:lnTo>
                <a:lnTo>
                  <a:pt x="208855" y="78179"/>
                </a:lnTo>
                <a:lnTo>
                  <a:pt x="208241" y="84550"/>
                </a:lnTo>
                <a:lnTo>
                  <a:pt x="187365" y="112662"/>
                </a:lnTo>
                <a:lnTo>
                  <a:pt x="239488" y="112662"/>
                </a:lnTo>
                <a:lnTo>
                  <a:pt x="249483" y="69627"/>
                </a:lnTo>
                <a:lnTo>
                  <a:pt x="249179" y="61082"/>
                </a:lnTo>
                <a:lnTo>
                  <a:pt x="248266" y="53108"/>
                </a:lnTo>
                <a:lnTo>
                  <a:pt x="246744" y="45705"/>
                </a:lnTo>
                <a:lnTo>
                  <a:pt x="244613" y="38873"/>
                </a:lnTo>
                <a:lnTo>
                  <a:pt x="241940" y="32605"/>
                </a:lnTo>
                <a:lnTo>
                  <a:pt x="239303" y="27810"/>
                </a:lnTo>
                <a:close/>
              </a:path>
              <a:path w="481329" h="140335" extrusionOk="0">
                <a:moveTo>
                  <a:pt x="362391" y="27608"/>
                </a:moveTo>
                <a:lnTo>
                  <a:pt x="318161" y="27608"/>
                </a:lnTo>
                <a:lnTo>
                  <a:pt x="320224" y="28487"/>
                </a:lnTo>
                <a:lnTo>
                  <a:pt x="323067" y="32007"/>
                </a:lnTo>
                <a:lnTo>
                  <a:pt x="323777" y="34309"/>
                </a:lnTo>
                <a:lnTo>
                  <a:pt x="323777" y="44593"/>
                </a:lnTo>
                <a:lnTo>
                  <a:pt x="297018" y="84277"/>
                </a:lnTo>
                <a:lnTo>
                  <a:pt x="267956" y="106978"/>
                </a:lnTo>
                <a:lnTo>
                  <a:pt x="266739" y="108198"/>
                </a:lnTo>
                <a:lnTo>
                  <a:pt x="264300" y="111446"/>
                </a:lnTo>
                <a:lnTo>
                  <a:pt x="263692" y="113342"/>
                </a:lnTo>
                <a:lnTo>
                  <a:pt x="263692" y="136685"/>
                </a:lnTo>
                <a:lnTo>
                  <a:pt x="264977" y="138038"/>
                </a:lnTo>
                <a:lnTo>
                  <a:pt x="357477" y="138038"/>
                </a:lnTo>
                <a:lnTo>
                  <a:pt x="360147" y="135872"/>
                </a:lnTo>
                <a:lnTo>
                  <a:pt x="363532" y="127209"/>
                </a:lnTo>
                <a:lnTo>
                  <a:pt x="364580" y="121799"/>
                </a:lnTo>
                <a:lnTo>
                  <a:pt x="364986" y="115304"/>
                </a:lnTo>
                <a:lnTo>
                  <a:pt x="365255" y="113681"/>
                </a:lnTo>
                <a:lnTo>
                  <a:pt x="365284" y="113342"/>
                </a:lnTo>
                <a:lnTo>
                  <a:pt x="365392" y="105559"/>
                </a:lnTo>
                <a:lnTo>
                  <a:pt x="310788" y="105559"/>
                </a:lnTo>
                <a:lnTo>
                  <a:pt x="317906" y="101067"/>
                </a:lnTo>
                <a:lnTo>
                  <a:pt x="349628" y="72435"/>
                </a:lnTo>
                <a:lnTo>
                  <a:pt x="363150" y="42495"/>
                </a:lnTo>
                <a:lnTo>
                  <a:pt x="363116" y="32007"/>
                </a:lnTo>
                <a:lnTo>
                  <a:pt x="362391" y="27608"/>
                </a:lnTo>
                <a:close/>
              </a:path>
              <a:path w="481329" h="140335" extrusionOk="0">
                <a:moveTo>
                  <a:pt x="363024" y="101704"/>
                </a:moveTo>
                <a:lnTo>
                  <a:pt x="361130" y="101704"/>
                </a:lnTo>
                <a:lnTo>
                  <a:pt x="360116" y="101906"/>
                </a:lnTo>
                <a:lnTo>
                  <a:pt x="357677" y="102718"/>
                </a:lnTo>
                <a:lnTo>
                  <a:pt x="355716" y="103158"/>
                </a:lnTo>
                <a:lnTo>
                  <a:pt x="350305" y="104105"/>
                </a:lnTo>
                <a:lnTo>
                  <a:pt x="346618" y="104545"/>
                </a:lnTo>
                <a:lnTo>
                  <a:pt x="337280" y="105357"/>
                </a:lnTo>
                <a:lnTo>
                  <a:pt x="331089" y="105559"/>
                </a:lnTo>
                <a:lnTo>
                  <a:pt x="365392" y="105559"/>
                </a:lnTo>
                <a:lnTo>
                  <a:pt x="365335" y="104105"/>
                </a:lnTo>
                <a:lnTo>
                  <a:pt x="365090" y="103391"/>
                </a:lnTo>
                <a:lnTo>
                  <a:pt x="363874" y="102041"/>
                </a:lnTo>
                <a:lnTo>
                  <a:pt x="363024" y="101704"/>
                </a:lnTo>
                <a:close/>
              </a:path>
              <a:path w="481329" h="140335" extrusionOk="0">
                <a:moveTo>
                  <a:pt x="326758" y="0"/>
                </a:moveTo>
                <a:lnTo>
                  <a:pt x="309838" y="0"/>
                </a:lnTo>
                <a:lnTo>
                  <a:pt x="302091" y="1285"/>
                </a:lnTo>
                <a:lnTo>
                  <a:pt x="268902" y="30787"/>
                </a:lnTo>
                <a:lnTo>
                  <a:pt x="267956" y="42495"/>
                </a:lnTo>
                <a:lnTo>
                  <a:pt x="270424" y="45368"/>
                </a:lnTo>
                <a:lnTo>
                  <a:pt x="280302" y="50645"/>
                </a:lnTo>
                <a:lnTo>
                  <a:pt x="286834" y="51967"/>
                </a:lnTo>
                <a:lnTo>
                  <a:pt x="298879" y="51967"/>
                </a:lnTo>
                <a:lnTo>
                  <a:pt x="301247" y="50274"/>
                </a:lnTo>
                <a:lnTo>
                  <a:pt x="302058" y="46894"/>
                </a:lnTo>
                <a:lnTo>
                  <a:pt x="303411" y="39719"/>
                </a:lnTo>
                <a:lnTo>
                  <a:pt x="305003" y="34711"/>
                </a:lnTo>
                <a:lnTo>
                  <a:pt x="308653" y="29030"/>
                </a:lnTo>
                <a:lnTo>
                  <a:pt x="311529" y="27608"/>
                </a:lnTo>
                <a:lnTo>
                  <a:pt x="362391" y="27608"/>
                </a:lnTo>
                <a:lnTo>
                  <a:pt x="362347" y="27339"/>
                </a:lnTo>
                <a:lnTo>
                  <a:pt x="333490" y="979"/>
                </a:lnTo>
                <a:lnTo>
                  <a:pt x="326758" y="0"/>
                </a:lnTo>
                <a:close/>
              </a:path>
              <a:path w="481329" h="140335" extrusionOk="0">
                <a:moveTo>
                  <a:pt x="478304" y="27608"/>
                </a:moveTo>
                <a:lnTo>
                  <a:pt x="434074" y="27608"/>
                </a:lnTo>
                <a:lnTo>
                  <a:pt x="436137" y="28487"/>
                </a:lnTo>
                <a:lnTo>
                  <a:pt x="438980" y="32007"/>
                </a:lnTo>
                <a:lnTo>
                  <a:pt x="439690" y="34309"/>
                </a:lnTo>
                <a:lnTo>
                  <a:pt x="439690" y="44593"/>
                </a:lnTo>
                <a:lnTo>
                  <a:pt x="412931" y="84277"/>
                </a:lnTo>
                <a:lnTo>
                  <a:pt x="383868" y="106978"/>
                </a:lnTo>
                <a:lnTo>
                  <a:pt x="382650" y="108198"/>
                </a:lnTo>
                <a:lnTo>
                  <a:pt x="380213" y="111446"/>
                </a:lnTo>
                <a:lnTo>
                  <a:pt x="379605" y="113342"/>
                </a:lnTo>
                <a:lnTo>
                  <a:pt x="379605" y="136685"/>
                </a:lnTo>
                <a:lnTo>
                  <a:pt x="380890" y="138038"/>
                </a:lnTo>
                <a:lnTo>
                  <a:pt x="473389" y="138038"/>
                </a:lnTo>
                <a:lnTo>
                  <a:pt x="476060" y="135872"/>
                </a:lnTo>
                <a:lnTo>
                  <a:pt x="479445" y="127209"/>
                </a:lnTo>
                <a:lnTo>
                  <a:pt x="480491" y="121799"/>
                </a:lnTo>
                <a:lnTo>
                  <a:pt x="480899" y="115304"/>
                </a:lnTo>
                <a:lnTo>
                  <a:pt x="481168" y="113681"/>
                </a:lnTo>
                <a:lnTo>
                  <a:pt x="481197" y="113342"/>
                </a:lnTo>
                <a:lnTo>
                  <a:pt x="481305" y="105559"/>
                </a:lnTo>
                <a:lnTo>
                  <a:pt x="426700" y="105559"/>
                </a:lnTo>
                <a:lnTo>
                  <a:pt x="433819" y="101067"/>
                </a:lnTo>
                <a:lnTo>
                  <a:pt x="465541" y="72435"/>
                </a:lnTo>
                <a:lnTo>
                  <a:pt x="479063" y="42495"/>
                </a:lnTo>
                <a:lnTo>
                  <a:pt x="479029" y="32007"/>
                </a:lnTo>
                <a:lnTo>
                  <a:pt x="478304" y="27608"/>
                </a:lnTo>
                <a:close/>
              </a:path>
              <a:path w="481329" h="140335" extrusionOk="0">
                <a:moveTo>
                  <a:pt x="478937" y="101704"/>
                </a:moveTo>
                <a:lnTo>
                  <a:pt x="477043" y="101704"/>
                </a:lnTo>
                <a:lnTo>
                  <a:pt x="476027" y="101906"/>
                </a:lnTo>
                <a:lnTo>
                  <a:pt x="473590" y="102718"/>
                </a:lnTo>
                <a:lnTo>
                  <a:pt x="471629" y="103158"/>
                </a:lnTo>
                <a:lnTo>
                  <a:pt x="466218" y="104105"/>
                </a:lnTo>
                <a:lnTo>
                  <a:pt x="462531" y="104545"/>
                </a:lnTo>
                <a:lnTo>
                  <a:pt x="453193" y="105357"/>
                </a:lnTo>
                <a:lnTo>
                  <a:pt x="447001" y="105559"/>
                </a:lnTo>
                <a:lnTo>
                  <a:pt x="481305" y="105559"/>
                </a:lnTo>
                <a:lnTo>
                  <a:pt x="481248" y="104105"/>
                </a:lnTo>
                <a:lnTo>
                  <a:pt x="481003" y="103391"/>
                </a:lnTo>
                <a:lnTo>
                  <a:pt x="479786" y="102041"/>
                </a:lnTo>
                <a:lnTo>
                  <a:pt x="478937" y="101704"/>
                </a:lnTo>
                <a:close/>
              </a:path>
              <a:path w="481329" h="140335" extrusionOk="0">
                <a:moveTo>
                  <a:pt x="442671" y="0"/>
                </a:moveTo>
                <a:lnTo>
                  <a:pt x="425750" y="0"/>
                </a:lnTo>
                <a:lnTo>
                  <a:pt x="418003" y="1285"/>
                </a:lnTo>
                <a:lnTo>
                  <a:pt x="384815" y="30787"/>
                </a:lnTo>
                <a:lnTo>
                  <a:pt x="383868" y="42495"/>
                </a:lnTo>
                <a:lnTo>
                  <a:pt x="386337" y="45368"/>
                </a:lnTo>
                <a:lnTo>
                  <a:pt x="396215" y="50645"/>
                </a:lnTo>
                <a:lnTo>
                  <a:pt x="402746" y="51967"/>
                </a:lnTo>
                <a:lnTo>
                  <a:pt x="414792" y="51967"/>
                </a:lnTo>
                <a:lnTo>
                  <a:pt x="417160" y="50274"/>
                </a:lnTo>
                <a:lnTo>
                  <a:pt x="417970" y="46894"/>
                </a:lnTo>
                <a:lnTo>
                  <a:pt x="419324" y="39719"/>
                </a:lnTo>
                <a:lnTo>
                  <a:pt x="420916" y="34711"/>
                </a:lnTo>
                <a:lnTo>
                  <a:pt x="424566" y="29030"/>
                </a:lnTo>
                <a:lnTo>
                  <a:pt x="427442" y="27608"/>
                </a:lnTo>
                <a:lnTo>
                  <a:pt x="478304" y="27608"/>
                </a:lnTo>
                <a:lnTo>
                  <a:pt x="478260" y="27339"/>
                </a:lnTo>
                <a:lnTo>
                  <a:pt x="449402" y="979"/>
                </a:lnTo>
                <a:lnTo>
                  <a:pt x="44267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25248e63969_0_0"/>
          <p:cNvSpPr/>
          <p:nvPr/>
        </p:nvSpPr>
        <p:spPr>
          <a:xfrm>
            <a:off x="2488154" y="5503690"/>
            <a:ext cx="1292860" cy="606425"/>
          </a:xfrm>
          <a:custGeom>
            <a:avLst/>
            <a:gdLst/>
            <a:ahLst/>
            <a:cxnLst/>
            <a:rect l="l" t="t" r="r" b="b"/>
            <a:pathLst>
              <a:path w="1292860" h="606425" extrusionOk="0">
                <a:moveTo>
                  <a:pt x="1292496" y="0"/>
                </a:moveTo>
                <a:lnTo>
                  <a:pt x="0" y="0"/>
                </a:lnTo>
                <a:lnTo>
                  <a:pt x="0" y="606200"/>
                </a:lnTo>
                <a:lnTo>
                  <a:pt x="1292496" y="606200"/>
                </a:lnTo>
                <a:lnTo>
                  <a:pt x="1292496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25248e63969_0_0"/>
          <p:cNvSpPr/>
          <p:nvPr/>
        </p:nvSpPr>
        <p:spPr>
          <a:xfrm>
            <a:off x="2488247" y="3282912"/>
            <a:ext cx="1292860" cy="653414"/>
          </a:xfrm>
          <a:custGeom>
            <a:avLst/>
            <a:gdLst/>
            <a:ahLst/>
            <a:cxnLst/>
            <a:rect l="l" t="t" r="r" b="b"/>
            <a:pathLst>
              <a:path w="1292860" h="653414" extrusionOk="0">
                <a:moveTo>
                  <a:pt x="1292498" y="0"/>
                </a:moveTo>
                <a:lnTo>
                  <a:pt x="0" y="0"/>
                </a:lnTo>
                <a:lnTo>
                  <a:pt x="0" y="653291"/>
                </a:lnTo>
                <a:lnTo>
                  <a:pt x="1292498" y="653291"/>
                </a:lnTo>
                <a:lnTo>
                  <a:pt x="1292498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25248e63969_0_0"/>
          <p:cNvSpPr/>
          <p:nvPr/>
        </p:nvSpPr>
        <p:spPr>
          <a:xfrm>
            <a:off x="4088447" y="5498338"/>
            <a:ext cx="1292860" cy="606425"/>
          </a:xfrm>
          <a:custGeom>
            <a:avLst/>
            <a:gdLst/>
            <a:ahLst/>
            <a:cxnLst/>
            <a:rect l="l" t="t" r="r" b="b"/>
            <a:pathLst>
              <a:path w="1292860" h="606425" extrusionOk="0">
                <a:moveTo>
                  <a:pt x="1292498" y="0"/>
                </a:moveTo>
                <a:lnTo>
                  <a:pt x="0" y="0"/>
                </a:lnTo>
                <a:lnTo>
                  <a:pt x="0" y="606204"/>
                </a:lnTo>
                <a:lnTo>
                  <a:pt x="1292498" y="606204"/>
                </a:lnTo>
                <a:lnTo>
                  <a:pt x="1292498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25248e63969_0_0"/>
          <p:cNvSpPr/>
          <p:nvPr/>
        </p:nvSpPr>
        <p:spPr>
          <a:xfrm>
            <a:off x="848325" y="5523388"/>
            <a:ext cx="1292860" cy="653423"/>
          </a:xfrm>
          <a:custGeom>
            <a:avLst/>
            <a:gdLst/>
            <a:ahLst/>
            <a:cxnLst/>
            <a:rect l="l" t="t" r="r" b="b"/>
            <a:pathLst>
              <a:path w="1292860" h="606425" extrusionOk="0">
                <a:moveTo>
                  <a:pt x="1292492" y="0"/>
                </a:moveTo>
                <a:lnTo>
                  <a:pt x="0" y="0"/>
                </a:lnTo>
                <a:lnTo>
                  <a:pt x="0" y="606204"/>
                </a:lnTo>
                <a:lnTo>
                  <a:pt x="1292492" y="606204"/>
                </a:lnTo>
                <a:lnTo>
                  <a:pt x="129249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5248e63969_0_0"/>
          <p:cNvSpPr/>
          <p:nvPr/>
        </p:nvSpPr>
        <p:spPr>
          <a:xfrm>
            <a:off x="5614950" y="3281701"/>
            <a:ext cx="1292859" cy="653423"/>
          </a:xfrm>
          <a:custGeom>
            <a:avLst/>
            <a:gdLst/>
            <a:ahLst/>
            <a:cxnLst/>
            <a:rect l="l" t="t" r="r" b="b"/>
            <a:pathLst>
              <a:path w="1292859" h="606425" extrusionOk="0">
                <a:moveTo>
                  <a:pt x="1292498" y="0"/>
                </a:moveTo>
                <a:lnTo>
                  <a:pt x="0" y="0"/>
                </a:lnTo>
                <a:lnTo>
                  <a:pt x="0" y="606204"/>
                </a:lnTo>
                <a:lnTo>
                  <a:pt x="1292498" y="606204"/>
                </a:lnTo>
                <a:lnTo>
                  <a:pt x="1292498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g25248e63969_0_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578638" y="4364019"/>
            <a:ext cx="1139742" cy="122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25248e63969_0_0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173462" y="4370219"/>
            <a:ext cx="1139738" cy="122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5248e63969_0_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928447" y="4366479"/>
            <a:ext cx="1138953" cy="122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5248e63969_0_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5700903" y="2124791"/>
            <a:ext cx="1138953" cy="122124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5248e63969_0_0"/>
          <p:cNvSpPr/>
          <p:nvPr/>
        </p:nvSpPr>
        <p:spPr>
          <a:xfrm>
            <a:off x="2579035" y="4059952"/>
            <a:ext cx="1137920" cy="336550"/>
          </a:xfrm>
          <a:custGeom>
            <a:avLst/>
            <a:gdLst/>
            <a:ahLst/>
            <a:cxnLst/>
            <a:rect l="l" t="t" r="r" b="b"/>
            <a:pathLst>
              <a:path w="1137920" h="336550" extrusionOk="0">
                <a:moveTo>
                  <a:pt x="1137337" y="0"/>
                </a:moveTo>
                <a:lnTo>
                  <a:pt x="0" y="0"/>
                </a:lnTo>
                <a:lnTo>
                  <a:pt x="0" y="280624"/>
                </a:lnTo>
                <a:lnTo>
                  <a:pt x="491091" y="280624"/>
                </a:lnTo>
                <a:lnTo>
                  <a:pt x="550786" y="336169"/>
                </a:lnTo>
                <a:lnTo>
                  <a:pt x="610793" y="280624"/>
                </a:lnTo>
                <a:lnTo>
                  <a:pt x="1137337" y="280624"/>
                </a:lnTo>
                <a:lnTo>
                  <a:pt x="1137337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5248e63969_0_0"/>
          <p:cNvSpPr/>
          <p:nvPr/>
        </p:nvSpPr>
        <p:spPr>
          <a:xfrm>
            <a:off x="4174063" y="4066974"/>
            <a:ext cx="1137920" cy="335914"/>
          </a:xfrm>
          <a:custGeom>
            <a:avLst/>
            <a:gdLst/>
            <a:ahLst/>
            <a:cxnLst/>
            <a:rect l="l" t="t" r="r" b="b"/>
            <a:pathLst>
              <a:path w="1137920" h="335914" extrusionOk="0">
                <a:moveTo>
                  <a:pt x="1137337" y="0"/>
                </a:moveTo>
                <a:lnTo>
                  <a:pt x="0" y="0"/>
                </a:lnTo>
                <a:lnTo>
                  <a:pt x="0" y="279802"/>
                </a:lnTo>
                <a:lnTo>
                  <a:pt x="491089" y="279802"/>
                </a:lnTo>
                <a:lnTo>
                  <a:pt x="550785" y="335347"/>
                </a:lnTo>
                <a:lnTo>
                  <a:pt x="610793" y="279802"/>
                </a:lnTo>
                <a:lnTo>
                  <a:pt x="1137337" y="279802"/>
                </a:lnTo>
                <a:lnTo>
                  <a:pt x="1137337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5248e63969_0_0"/>
          <p:cNvSpPr/>
          <p:nvPr/>
        </p:nvSpPr>
        <p:spPr>
          <a:xfrm>
            <a:off x="933819" y="4064457"/>
            <a:ext cx="1137920" cy="334010"/>
          </a:xfrm>
          <a:custGeom>
            <a:avLst/>
            <a:gdLst/>
            <a:ahLst/>
            <a:cxnLst/>
            <a:rect l="l" t="t" r="r" b="b"/>
            <a:pathLst>
              <a:path w="1137920" h="334010" extrusionOk="0">
                <a:moveTo>
                  <a:pt x="1137337" y="0"/>
                </a:moveTo>
                <a:lnTo>
                  <a:pt x="0" y="0"/>
                </a:lnTo>
                <a:lnTo>
                  <a:pt x="0" y="278157"/>
                </a:lnTo>
                <a:lnTo>
                  <a:pt x="491089" y="278157"/>
                </a:lnTo>
                <a:lnTo>
                  <a:pt x="550781" y="333702"/>
                </a:lnTo>
                <a:lnTo>
                  <a:pt x="610793" y="278157"/>
                </a:lnTo>
                <a:lnTo>
                  <a:pt x="1137337" y="278157"/>
                </a:lnTo>
                <a:lnTo>
                  <a:pt x="1137337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5248e63969_0_0"/>
          <p:cNvSpPr/>
          <p:nvPr/>
        </p:nvSpPr>
        <p:spPr>
          <a:xfrm>
            <a:off x="5699469" y="1819482"/>
            <a:ext cx="1137920" cy="337185"/>
          </a:xfrm>
          <a:custGeom>
            <a:avLst/>
            <a:gdLst/>
            <a:ahLst/>
            <a:cxnLst/>
            <a:rect l="l" t="t" r="r" b="b"/>
            <a:pathLst>
              <a:path w="1137920" h="337185" extrusionOk="0">
                <a:moveTo>
                  <a:pt x="1137337" y="0"/>
                </a:moveTo>
                <a:lnTo>
                  <a:pt x="0" y="0"/>
                </a:lnTo>
                <a:lnTo>
                  <a:pt x="0" y="281444"/>
                </a:lnTo>
                <a:lnTo>
                  <a:pt x="491089" y="281444"/>
                </a:lnTo>
                <a:lnTo>
                  <a:pt x="550782" y="336989"/>
                </a:lnTo>
                <a:lnTo>
                  <a:pt x="610793" y="281444"/>
                </a:lnTo>
                <a:lnTo>
                  <a:pt x="1137337" y="281444"/>
                </a:lnTo>
                <a:lnTo>
                  <a:pt x="1137337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25248e63969_0_0"/>
          <p:cNvSpPr txBox="1"/>
          <p:nvPr/>
        </p:nvSpPr>
        <p:spPr>
          <a:xfrm>
            <a:off x="2789729" y="4071197"/>
            <a:ext cx="7200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Yinka Aghedo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25248e63969_0_0"/>
          <p:cNvSpPr txBox="1"/>
          <p:nvPr/>
        </p:nvSpPr>
        <p:spPr>
          <a:xfrm>
            <a:off x="4292914" y="4069167"/>
            <a:ext cx="9144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685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Ebuka Obijiaku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partnerships.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25248e63969_0_0"/>
          <p:cNvSpPr txBox="1"/>
          <p:nvPr/>
        </p:nvSpPr>
        <p:spPr>
          <a:xfrm>
            <a:off x="1117301" y="4065005"/>
            <a:ext cx="8058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Ijeoma Anunibe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People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5248e63969_0_0"/>
          <p:cNvSpPr txBox="1"/>
          <p:nvPr/>
        </p:nvSpPr>
        <p:spPr>
          <a:xfrm>
            <a:off x="5733599" y="1823317"/>
            <a:ext cx="10731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Aderonke Olubowale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" marR="0" lvl="0" indent="0" algn="ctr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Operations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25248e63969_0_0"/>
          <p:cNvSpPr txBox="1"/>
          <p:nvPr/>
        </p:nvSpPr>
        <p:spPr>
          <a:xfrm>
            <a:off x="2882393" y="4192973"/>
            <a:ext cx="530100" cy="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Marketing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6" name="Google Shape;486;g25248e63969_0_0"/>
          <p:cNvGrpSpPr/>
          <p:nvPr/>
        </p:nvGrpSpPr>
        <p:grpSpPr>
          <a:xfrm>
            <a:off x="877029" y="1815026"/>
            <a:ext cx="1292860" cy="2121299"/>
            <a:chOff x="877029" y="1815026"/>
            <a:chExt cx="1292860" cy="2121299"/>
          </a:xfrm>
        </p:grpSpPr>
        <p:sp>
          <p:nvSpPr>
            <p:cNvPr id="487" name="Google Shape;487;g25248e63969_0_0"/>
            <p:cNvSpPr/>
            <p:nvPr/>
          </p:nvSpPr>
          <p:spPr>
            <a:xfrm>
              <a:off x="877029" y="3282911"/>
              <a:ext cx="1292860" cy="653414"/>
            </a:xfrm>
            <a:custGeom>
              <a:avLst/>
              <a:gdLst/>
              <a:ahLst/>
              <a:cxnLst/>
              <a:rect l="l" t="t" r="r" b="b"/>
              <a:pathLst>
                <a:path w="1292860" h="653414" extrusionOk="0">
                  <a:moveTo>
                    <a:pt x="1292496" y="0"/>
                  </a:moveTo>
                  <a:lnTo>
                    <a:pt x="0" y="0"/>
                  </a:lnTo>
                  <a:lnTo>
                    <a:pt x="0" y="653291"/>
                  </a:lnTo>
                  <a:lnTo>
                    <a:pt x="1292496" y="653291"/>
                  </a:lnTo>
                  <a:lnTo>
                    <a:pt x="1292496" y="0"/>
                  </a:lnTo>
                  <a:close/>
                </a:path>
              </a:pathLst>
            </a:custGeom>
            <a:solidFill>
              <a:srgbClr val="20E68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8" name="Google Shape;488;g25248e63969_0_0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967910" y="2119514"/>
              <a:ext cx="1138953" cy="1221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g25248e63969_0_0"/>
            <p:cNvSpPr/>
            <p:nvPr/>
          </p:nvSpPr>
          <p:spPr>
            <a:xfrm>
              <a:off x="967910" y="1815026"/>
              <a:ext cx="1137920" cy="336550"/>
            </a:xfrm>
            <a:custGeom>
              <a:avLst/>
              <a:gdLst/>
              <a:ahLst/>
              <a:cxnLst/>
              <a:rect l="l" t="t" r="r" b="b"/>
              <a:pathLst>
                <a:path w="1137920" h="336550" extrusionOk="0">
                  <a:moveTo>
                    <a:pt x="1137337" y="0"/>
                  </a:moveTo>
                  <a:lnTo>
                    <a:pt x="0" y="0"/>
                  </a:lnTo>
                  <a:lnTo>
                    <a:pt x="0" y="280623"/>
                  </a:lnTo>
                  <a:lnTo>
                    <a:pt x="491091" y="280623"/>
                  </a:lnTo>
                  <a:lnTo>
                    <a:pt x="550786" y="336171"/>
                  </a:lnTo>
                  <a:lnTo>
                    <a:pt x="610793" y="280623"/>
                  </a:lnTo>
                  <a:lnTo>
                    <a:pt x="1137337" y="280623"/>
                  </a:lnTo>
                  <a:lnTo>
                    <a:pt x="1137337" y="0"/>
                  </a:lnTo>
                  <a:close/>
                </a:path>
              </a:pathLst>
            </a:custGeom>
            <a:solidFill>
              <a:srgbClr val="20E68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g25248e63969_0_0"/>
          <p:cNvGrpSpPr/>
          <p:nvPr/>
        </p:nvGrpSpPr>
        <p:grpSpPr>
          <a:xfrm>
            <a:off x="2573661" y="1815847"/>
            <a:ext cx="1138949" cy="1524912"/>
            <a:chOff x="2573661" y="1815847"/>
            <a:chExt cx="1138949" cy="1524912"/>
          </a:xfrm>
        </p:grpSpPr>
        <p:pic>
          <p:nvPicPr>
            <p:cNvPr id="491" name="Google Shape;491;g25248e63969_0_0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2573661" y="2119514"/>
              <a:ext cx="1138949" cy="1221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g25248e63969_0_0"/>
            <p:cNvSpPr/>
            <p:nvPr/>
          </p:nvSpPr>
          <p:spPr>
            <a:xfrm>
              <a:off x="2573863" y="1815847"/>
              <a:ext cx="1137920" cy="335914"/>
            </a:xfrm>
            <a:custGeom>
              <a:avLst/>
              <a:gdLst/>
              <a:ahLst/>
              <a:cxnLst/>
              <a:rect l="l" t="t" r="r" b="b"/>
              <a:pathLst>
                <a:path w="1137920" h="335914" extrusionOk="0">
                  <a:moveTo>
                    <a:pt x="1137337" y="0"/>
                  </a:moveTo>
                  <a:lnTo>
                    <a:pt x="0" y="0"/>
                  </a:lnTo>
                  <a:lnTo>
                    <a:pt x="0" y="279802"/>
                  </a:lnTo>
                  <a:lnTo>
                    <a:pt x="491089" y="279802"/>
                  </a:lnTo>
                  <a:lnTo>
                    <a:pt x="550785" y="335351"/>
                  </a:lnTo>
                  <a:lnTo>
                    <a:pt x="610793" y="279802"/>
                  </a:lnTo>
                  <a:lnTo>
                    <a:pt x="1137337" y="279802"/>
                  </a:lnTo>
                  <a:lnTo>
                    <a:pt x="1137337" y="0"/>
                  </a:lnTo>
                  <a:close/>
                </a:path>
              </a:pathLst>
            </a:custGeom>
            <a:solidFill>
              <a:srgbClr val="20E68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g25248e63969_0_0"/>
          <p:cNvSpPr txBox="1"/>
          <p:nvPr/>
        </p:nvSpPr>
        <p:spPr>
          <a:xfrm>
            <a:off x="1032272" y="1826270"/>
            <a:ext cx="9975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Damilola Olokesusi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25248e63969_0_0"/>
          <p:cNvSpPr txBox="1"/>
          <p:nvPr/>
        </p:nvSpPr>
        <p:spPr>
          <a:xfrm>
            <a:off x="2645427" y="1818040"/>
            <a:ext cx="9798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Akachukwu Okafor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2065" lvl="0" indent="0" algn="ctr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Chief Technology Oﬃcer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5248e63969_0_0"/>
          <p:cNvSpPr txBox="1"/>
          <p:nvPr/>
        </p:nvSpPr>
        <p:spPr>
          <a:xfrm>
            <a:off x="1291752" y="1948050"/>
            <a:ext cx="478800" cy="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Cofounder, CEO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5248e63969_0_0"/>
          <p:cNvSpPr txBox="1"/>
          <p:nvPr/>
        </p:nvSpPr>
        <p:spPr>
          <a:xfrm>
            <a:off x="1007122" y="3416315"/>
            <a:ext cx="10218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7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B.Sc Chemical Engineering  Experience from Engineering  Investment Banking and Marketing  Forbes30under30 2019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g25248e63969_0_0"/>
          <p:cNvSpPr/>
          <p:nvPr/>
        </p:nvSpPr>
        <p:spPr>
          <a:xfrm>
            <a:off x="1395853" y="3301419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3"/>
                </a:lnTo>
                <a:lnTo>
                  <a:pt x="126497" y="68713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25248e63969_0_0"/>
          <p:cNvSpPr/>
          <p:nvPr/>
        </p:nvSpPr>
        <p:spPr>
          <a:xfrm>
            <a:off x="3079885" y="3301419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3"/>
                </a:lnTo>
                <a:lnTo>
                  <a:pt x="126497" y="68713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25248e63969_0_0"/>
          <p:cNvSpPr/>
          <p:nvPr/>
        </p:nvSpPr>
        <p:spPr>
          <a:xfrm>
            <a:off x="3006978" y="5549792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5"/>
                </a:lnTo>
                <a:lnTo>
                  <a:pt x="126497" y="68715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5248e63969_0_0"/>
          <p:cNvSpPr/>
          <p:nvPr/>
        </p:nvSpPr>
        <p:spPr>
          <a:xfrm>
            <a:off x="4680085" y="5555992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5"/>
                </a:lnTo>
                <a:lnTo>
                  <a:pt x="126497" y="68715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5248e63969_0_0"/>
          <p:cNvSpPr/>
          <p:nvPr/>
        </p:nvSpPr>
        <p:spPr>
          <a:xfrm>
            <a:off x="1434669" y="5628030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1" y="0"/>
                </a:moveTo>
                <a:lnTo>
                  <a:pt x="0" y="68715"/>
                </a:lnTo>
                <a:lnTo>
                  <a:pt x="126499" y="68715"/>
                </a:lnTo>
                <a:lnTo>
                  <a:pt x="63251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25248e63969_0_0"/>
          <p:cNvSpPr/>
          <p:nvPr/>
        </p:nvSpPr>
        <p:spPr>
          <a:xfrm>
            <a:off x="6207135" y="3310142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48" y="0"/>
                </a:moveTo>
                <a:lnTo>
                  <a:pt x="0" y="68715"/>
                </a:lnTo>
                <a:lnTo>
                  <a:pt x="126497" y="68715"/>
                </a:lnTo>
                <a:lnTo>
                  <a:pt x="63248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25248e63969_0_0"/>
          <p:cNvSpPr txBox="1"/>
          <p:nvPr/>
        </p:nvSpPr>
        <p:spPr>
          <a:xfrm>
            <a:off x="2636442" y="3416591"/>
            <a:ext cx="1095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434975" lvl="0" indent="0" algn="l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B.Sc Electronics and  Computer Engineering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l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years Softwaíe Engineering  experience from Schoolable  (Yc backed), Payed and TechAdvance.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g25248e63969_0_0"/>
          <p:cNvSpPr txBox="1"/>
          <p:nvPr/>
        </p:nvSpPr>
        <p:spPr>
          <a:xfrm>
            <a:off x="2488154" y="5503690"/>
            <a:ext cx="12930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2240" marR="267335" lvl="0" indent="0" algn="l" rtl="0">
              <a:lnSpc>
                <a:spcPct val="107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M.Sc Information Technology  10 years Marketing experience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4224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Kingmakers and Finchglow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g25248e63969_0_0"/>
          <p:cNvSpPr txBox="1"/>
          <p:nvPr/>
        </p:nvSpPr>
        <p:spPr>
          <a:xfrm>
            <a:off x="4088447" y="5498338"/>
            <a:ext cx="12930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655" marR="327025" lvl="0" indent="0" algn="l" rtl="0">
              <a:lnSpc>
                <a:spcPct val="106200"/>
              </a:lnSpc>
              <a:spcBef>
                <a:spcPts val="475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BSc Industrial Relations and  Personnel Management.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60655" marR="107950" lvl="0" indent="0" algn="l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years Operations experience fíom  Uber and Kobo360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6" name="Google Shape;506;g25248e63969_0_0"/>
          <p:cNvSpPr txBox="1"/>
          <p:nvPr/>
        </p:nvSpPr>
        <p:spPr>
          <a:xfrm>
            <a:off x="5720193" y="3405496"/>
            <a:ext cx="9780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B.Sc Political Science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just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years Opeíations management  experience fíom Maíula Ventures  and Max.ng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" name="Google Shape;507;g25248e63969_0_0"/>
          <p:cNvSpPr txBox="1"/>
          <p:nvPr/>
        </p:nvSpPr>
        <p:spPr>
          <a:xfrm>
            <a:off x="985510" y="5629371"/>
            <a:ext cx="10185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M.Sc Economics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l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 from AgroMall, Tenaris,  Reckitt and Access Bank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08" name="Google Shape;508;g25248e63969_0_0"/>
          <p:cNvGrpSpPr/>
          <p:nvPr/>
        </p:nvGrpSpPr>
        <p:grpSpPr>
          <a:xfrm>
            <a:off x="5612142" y="4065332"/>
            <a:ext cx="1292859" cy="2039430"/>
            <a:chOff x="7136142" y="4065332"/>
            <a:chExt cx="1292859" cy="2039430"/>
          </a:xfrm>
        </p:grpSpPr>
        <p:sp>
          <p:nvSpPr>
            <p:cNvPr id="509" name="Google Shape;509;g25248e63969_0_0"/>
            <p:cNvSpPr/>
            <p:nvPr/>
          </p:nvSpPr>
          <p:spPr>
            <a:xfrm>
              <a:off x="7136142" y="5498337"/>
              <a:ext cx="1292859" cy="606425"/>
            </a:xfrm>
            <a:custGeom>
              <a:avLst/>
              <a:gdLst/>
              <a:ahLst/>
              <a:cxnLst/>
              <a:rect l="l" t="t" r="r" b="b"/>
              <a:pathLst>
                <a:path w="1292859" h="606425" extrusionOk="0">
                  <a:moveTo>
                    <a:pt x="1292498" y="0"/>
                  </a:moveTo>
                  <a:lnTo>
                    <a:pt x="0" y="0"/>
                  </a:lnTo>
                  <a:lnTo>
                    <a:pt x="0" y="606204"/>
                  </a:lnTo>
                  <a:lnTo>
                    <a:pt x="1292498" y="606204"/>
                  </a:lnTo>
                  <a:lnTo>
                    <a:pt x="1292498" y="0"/>
                  </a:lnTo>
                  <a:close/>
                </a:path>
              </a:pathLst>
            </a:custGeom>
            <a:solidFill>
              <a:srgbClr val="20E68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0" name="Google Shape;510;g25248e63969_0_0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7222096" y="4370641"/>
              <a:ext cx="1138953" cy="1221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g25248e63969_0_0"/>
            <p:cNvSpPr/>
            <p:nvPr/>
          </p:nvSpPr>
          <p:spPr>
            <a:xfrm>
              <a:off x="7220663" y="4065332"/>
              <a:ext cx="1137920" cy="337185"/>
            </a:xfrm>
            <a:custGeom>
              <a:avLst/>
              <a:gdLst/>
              <a:ahLst/>
              <a:cxnLst/>
              <a:rect l="l" t="t" r="r" b="b"/>
              <a:pathLst>
                <a:path w="1137920" h="337185" extrusionOk="0">
                  <a:moveTo>
                    <a:pt x="1137337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491091" y="281444"/>
                  </a:lnTo>
                  <a:lnTo>
                    <a:pt x="550782" y="336989"/>
                  </a:lnTo>
                  <a:lnTo>
                    <a:pt x="610793" y="281444"/>
                  </a:lnTo>
                  <a:lnTo>
                    <a:pt x="1137337" y="281444"/>
                  </a:lnTo>
                  <a:lnTo>
                    <a:pt x="1137337" y="0"/>
                  </a:lnTo>
                  <a:close/>
                </a:path>
              </a:pathLst>
            </a:custGeom>
            <a:solidFill>
              <a:srgbClr val="20E68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g25248e63969_0_0"/>
          <p:cNvSpPr txBox="1"/>
          <p:nvPr/>
        </p:nvSpPr>
        <p:spPr>
          <a:xfrm>
            <a:off x="5858829" y="4069167"/>
            <a:ext cx="8523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330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Babatunde Awe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Customer Experience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25248e63969_0_0"/>
          <p:cNvSpPr/>
          <p:nvPr/>
        </p:nvSpPr>
        <p:spPr>
          <a:xfrm>
            <a:off x="6204328" y="5555992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5"/>
                </a:lnTo>
                <a:lnTo>
                  <a:pt x="126497" y="68715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25248e63969_0_0"/>
          <p:cNvSpPr txBox="1"/>
          <p:nvPr/>
        </p:nvSpPr>
        <p:spPr>
          <a:xfrm>
            <a:off x="5717386" y="5651346"/>
            <a:ext cx="9492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B.Ed Computer Education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l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years experience championing  Customer Experience from  Zedvance, UBER, and Konga.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5" name="Google Shape;515;g25248e63969_0_0"/>
          <p:cNvSpPr/>
          <p:nvPr/>
        </p:nvSpPr>
        <p:spPr>
          <a:xfrm>
            <a:off x="4051597" y="3286537"/>
            <a:ext cx="1292860" cy="653414"/>
          </a:xfrm>
          <a:custGeom>
            <a:avLst/>
            <a:gdLst/>
            <a:ahLst/>
            <a:cxnLst/>
            <a:rect l="l" t="t" r="r" b="b"/>
            <a:pathLst>
              <a:path w="1292860" h="653414" extrusionOk="0">
                <a:moveTo>
                  <a:pt x="1292498" y="0"/>
                </a:moveTo>
                <a:lnTo>
                  <a:pt x="0" y="0"/>
                </a:lnTo>
                <a:lnTo>
                  <a:pt x="0" y="653291"/>
                </a:lnTo>
                <a:lnTo>
                  <a:pt x="1292498" y="653291"/>
                </a:lnTo>
                <a:lnTo>
                  <a:pt x="1292498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25248e63969_0_0"/>
          <p:cNvSpPr/>
          <p:nvPr/>
        </p:nvSpPr>
        <p:spPr>
          <a:xfrm>
            <a:off x="4643235" y="3305044"/>
            <a:ext cx="127000" cy="69214"/>
          </a:xfrm>
          <a:custGeom>
            <a:avLst/>
            <a:gdLst/>
            <a:ahLst/>
            <a:cxnLst/>
            <a:rect l="l" t="t" r="r" b="b"/>
            <a:pathLst>
              <a:path w="127000" h="69214" extrusionOk="0">
                <a:moveTo>
                  <a:pt x="63252" y="0"/>
                </a:moveTo>
                <a:lnTo>
                  <a:pt x="0" y="68713"/>
                </a:lnTo>
                <a:lnTo>
                  <a:pt x="126497" y="68713"/>
                </a:lnTo>
                <a:lnTo>
                  <a:pt x="63252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5248e63969_0_0"/>
          <p:cNvSpPr txBox="1"/>
          <p:nvPr/>
        </p:nvSpPr>
        <p:spPr>
          <a:xfrm>
            <a:off x="4184643" y="3445546"/>
            <a:ext cx="9780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B.Sc Appliedl Accounting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just" rtl="0">
              <a:lnSpc>
                <a:spcPct val="106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rgbClr val="0507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years Accounting experience from FCMB Capital Market and Innovectives Digital Experience Group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8" name="Google Shape;518;g25248e63969_0_0"/>
          <p:cNvPicPr preferRelativeResize="0"/>
          <p:nvPr/>
        </p:nvPicPr>
        <p:blipFill rotWithShape="1">
          <a:blip r:embed="rId36">
            <a:alphaModFix/>
          </a:blip>
          <a:srcRect t="19698"/>
          <a:stretch/>
        </p:blipFill>
        <p:spPr>
          <a:xfrm>
            <a:off x="4140025" y="2131125"/>
            <a:ext cx="1139749" cy="12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25248e63969_0_0"/>
          <p:cNvSpPr/>
          <p:nvPr/>
        </p:nvSpPr>
        <p:spPr>
          <a:xfrm>
            <a:off x="4154138" y="1819472"/>
            <a:ext cx="1137920" cy="335914"/>
          </a:xfrm>
          <a:custGeom>
            <a:avLst/>
            <a:gdLst/>
            <a:ahLst/>
            <a:cxnLst/>
            <a:rect l="l" t="t" r="r" b="b"/>
            <a:pathLst>
              <a:path w="1137920" h="335914" extrusionOk="0">
                <a:moveTo>
                  <a:pt x="1137337" y="0"/>
                </a:moveTo>
                <a:lnTo>
                  <a:pt x="0" y="0"/>
                </a:lnTo>
                <a:lnTo>
                  <a:pt x="0" y="279802"/>
                </a:lnTo>
                <a:lnTo>
                  <a:pt x="491089" y="279802"/>
                </a:lnTo>
                <a:lnTo>
                  <a:pt x="550785" y="335351"/>
                </a:lnTo>
                <a:lnTo>
                  <a:pt x="610793" y="279802"/>
                </a:lnTo>
                <a:lnTo>
                  <a:pt x="1137337" y="279802"/>
                </a:lnTo>
                <a:lnTo>
                  <a:pt x="1137337" y="0"/>
                </a:lnTo>
                <a:close/>
              </a:path>
            </a:pathLst>
          </a:custGeom>
          <a:solidFill>
            <a:srgbClr val="20E6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25248e63969_0_0"/>
          <p:cNvSpPr txBox="1"/>
          <p:nvPr/>
        </p:nvSpPr>
        <p:spPr>
          <a:xfrm>
            <a:off x="4208777" y="1821665"/>
            <a:ext cx="9798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Paul Chukwuka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2065" lvl="0" indent="0" algn="ctr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450" b="0" i="0" u="none" strike="noStrike" cap="non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Head of Finance</a:t>
            </a:r>
            <a:endParaRPr sz="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g25248e63969_0_0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25248e63969_0_0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3"/>
          <p:cNvSpPr/>
          <p:nvPr/>
        </p:nvSpPr>
        <p:spPr>
          <a:xfrm>
            <a:off x="10666" y="0"/>
            <a:ext cx="12181840" cy="6856730"/>
          </a:xfrm>
          <a:custGeom>
            <a:avLst/>
            <a:gdLst/>
            <a:ahLst/>
            <a:cxnLst/>
            <a:rect l="l" t="t" r="r" b="b"/>
            <a:pathLst>
              <a:path w="12181840" h="6856730" extrusionOk="0">
                <a:moveTo>
                  <a:pt x="12181330" y="0"/>
                </a:moveTo>
                <a:lnTo>
                  <a:pt x="0" y="0"/>
                </a:lnTo>
                <a:lnTo>
                  <a:pt x="0" y="6856477"/>
                </a:lnTo>
                <a:lnTo>
                  <a:pt x="12181330" y="6856477"/>
                </a:lnTo>
                <a:lnTo>
                  <a:pt x="12181330" y="0"/>
                </a:lnTo>
                <a:close/>
              </a:path>
            </a:pathLst>
          </a:custGeom>
          <a:solidFill>
            <a:srgbClr val="000000">
              <a:alpha val="6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p23"/>
          <p:cNvGrpSpPr/>
          <p:nvPr/>
        </p:nvGrpSpPr>
        <p:grpSpPr>
          <a:xfrm>
            <a:off x="-3" y="18288"/>
            <a:ext cx="12190926" cy="6840220"/>
            <a:chOff x="-3" y="18288"/>
            <a:chExt cx="12190926" cy="6840220"/>
          </a:xfrm>
        </p:grpSpPr>
        <p:sp>
          <p:nvSpPr>
            <p:cNvPr id="530" name="Google Shape;530;p23"/>
            <p:cNvSpPr/>
            <p:nvPr/>
          </p:nvSpPr>
          <p:spPr>
            <a:xfrm>
              <a:off x="-3" y="18288"/>
              <a:ext cx="12160250" cy="6840220"/>
            </a:xfrm>
            <a:custGeom>
              <a:avLst/>
              <a:gdLst/>
              <a:ahLst/>
              <a:cxnLst/>
              <a:rect l="l" t="t" r="r" b="b"/>
              <a:pathLst>
                <a:path w="12160250" h="6840220" extrusionOk="0">
                  <a:moveTo>
                    <a:pt x="12159997" y="0"/>
                  </a:moveTo>
                  <a:lnTo>
                    <a:pt x="0" y="0"/>
                  </a:lnTo>
                  <a:lnTo>
                    <a:pt x="0" y="6839708"/>
                  </a:lnTo>
                  <a:lnTo>
                    <a:pt x="12159997" y="6839708"/>
                  </a:lnTo>
                  <a:lnTo>
                    <a:pt x="12159997" y="0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1" name="Google Shape;531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26990" y="5873497"/>
              <a:ext cx="1063288" cy="111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23"/>
            <p:cNvSpPr/>
            <p:nvPr/>
          </p:nvSpPr>
          <p:spPr>
            <a:xfrm>
              <a:off x="5520560" y="5994272"/>
              <a:ext cx="1073150" cy="7620"/>
            </a:xfrm>
            <a:custGeom>
              <a:avLst/>
              <a:gdLst/>
              <a:ahLst/>
              <a:cxnLst/>
              <a:rect l="l" t="t" r="r" b="b"/>
              <a:pathLst>
                <a:path w="1073150" h="7620" extrusionOk="0">
                  <a:moveTo>
                    <a:pt x="1072897" y="0"/>
                  </a:moveTo>
                  <a:lnTo>
                    <a:pt x="0" y="0"/>
                  </a:lnTo>
                  <a:lnTo>
                    <a:pt x="0" y="7621"/>
                  </a:lnTo>
                  <a:lnTo>
                    <a:pt x="1072897" y="7621"/>
                  </a:lnTo>
                  <a:lnTo>
                    <a:pt x="1072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3" name="Google Shape;533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01766" y="5750028"/>
              <a:ext cx="408432" cy="406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56432" y="38098"/>
              <a:ext cx="8734491" cy="6819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" name="Google Shape;535;p23"/>
          <p:cNvSpPr txBox="1"/>
          <p:nvPr/>
        </p:nvSpPr>
        <p:spPr>
          <a:xfrm>
            <a:off x="1505400" y="2768800"/>
            <a:ext cx="4342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Partner with us to</a:t>
            </a:r>
            <a:r>
              <a:rPr lang="en-US" sz="30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 change the way people move globally!</a:t>
            </a:r>
            <a:endParaRPr sz="2500" b="0" i="0" u="none" strike="noStrike" cap="non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7994" y="0"/>
            <a:ext cx="4324007" cy="685733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/>
          <p:nvPr/>
        </p:nvSpPr>
        <p:spPr>
          <a:xfrm>
            <a:off x="9128757" y="0"/>
            <a:ext cx="1801495" cy="210820"/>
          </a:xfrm>
          <a:custGeom>
            <a:avLst/>
            <a:gdLst/>
            <a:ahLst/>
            <a:cxnLst/>
            <a:rect l="l" t="t" r="r" b="b"/>
            <a:pathLst>
              <a:path w="1801495" h="210820" extrusionOk="0">
                <a:moveTo>
                  <a:pt x="1801368" y="0"/>
                </a:moveTo>
                <a:lnTo>
                  <a:pt x="0" y="0"/>
                </a:lnTo>
                <a:lnTo>
                  <a:pt x="0" y="210315"/>
                </a:lnTo>
                <a:lnTo>
                  <a:pt x="1801368" y="210315"/>
                </a:lnTo>
                <a:lnTo>
                  <a:pt x="1801368" y="0"/>
                </a:lnTo>
                <a:close/>
              </a:path>
            </a:pathLst>
          </a:custGeom>
          <a:solidFill>
            <a:srgbClr val="00A83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772675" y="1206500"/>
            <a:ext cx="67422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>
                <a:latin typeface="Nunito Black"/>
                <a:ea typeface="Nunito Black"/>
                <a:cs typeface="Nunito Black"/>
                <a:sym typeface="Nunito Black"/>
              </a:rPr>
              <a:t>Shuttlers </a:t>
            </a:r>
            <a:r>
              <a:rPr lang="en-US" sz="4400">
                <a:solidFill>
                  <a:srgbClr val="00A834"/>
                </a:solidFill>
                <a:latin typeface="Nunito Black"/>
                <a:ea typeface="Nunito Black"/>
                <a:cs typeface="Nunito Black"/>
                <a:sym typeface="Nunito Black"/>
              </a:rPr>
              <a:t>provides </a:t>
            </a:r>
            <a:r>
              <a:rPr lang="en-US" sz="4400">
                <a:latin typeface="Nunito Black"/>
                <a:ea typeface="Nunito Black"/>
                <a:cs typeface="Nunito Black"/>
                <a:sym typeface="Nunito Black"/>
              </a:rPr>
              <a:t>tech-enabled mass transit solutions to individuals and companies. </a:t>
            </a:r>
            <a:endParaRPr sz="1000"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200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a6e621427_0_13"/>
          <p:cNvSpPr txBox="1">
            <a:spLocks noGrp="1"/>
          </p:cNvSpPr>
          <p:nvPr>
            <p:ph type="ctrTitle"/>
          </p:nvPr>
        </p:nvSpPr>
        <p:spPr>
          <a:xfrm>
            <a:off x="1018775" y="1069892"/>
            <a:ext cx="91440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>
                <a:solidFill>
                  <a:srgbClr val="03A84E"/>
                </a:solidFill>
                <a:latin typeface="Nunito Black"/>
                <a:ea typeface="Nunito Black"/>
                <a:cs typeface="Nunito Black"/>
                <a:sym typeface="Nunito Black"/>
              </a:rPr>
              <a:t>Market leader</a:t>
            </a:r>
            <a:endParaRPr>
              <a:solidFill>
                <a:srgbClr val="03A84E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76" name="Google Shape;76;g24a6e621427_0_13"/>
          <p:cNvSpPr txBox="1"/>
          <p:nvPr/>
        </p:nvSpPr>
        <p:spPr>
          <a:xfrm>
            <a:off x="990600" y="2033000"/>
            <a:ext cx="6448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We are the leading tech-enabled </a:t>
            </a:r>
            <a:r>
              <a:rPr lang="en-US" sz="4000" b="0" i="0" u="none" strike="noStrike" cap="none">
                <a:solidFill>
                  <a:srgbClr val="03A84E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scheduled </a:t>
            </a:r>
            <a:r>
              <a:rPr lang="en-US" sz="4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mass transit solution in Nigeria.</a:t>
            </a:r>
            <a:endParaRPr sz="600" b="0" i="0" u="none" strike="noStrike" cap="none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77" name="Google Shape;77;g24a6e621427_0_1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6734" r="79928"/>
          <a:stretch/>
        </p:blipFill>
        <p:spPr>
          <a:xfrm>
            <a:off x="10993829" y="426357"/>
            <a:ext cx="559542" cy="59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4a6e621427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4a6e621427_0_13"/>
          <p:cNvSpPr/>
          <p:nvPr/>
        </p:nvSpPr>
        <p:spPr>
          <a:xfrm>
            <a:off x="7231402" y="2822086"/>
            <a:ext cx="3668675" cy="2980175"/>
          </a:xfrm>
          <a:custGeom>
            <a:avLst/>
            <a:gdLst/>
            <a:ahLst/>
            <a:cxnLst/>
            <a:rect l="l" t="t" r="r" b="b"/>
            <a:pathLst>
              <a:path w="515" h="413" extrusionOk="0">
                <a:moveTo>
                  <a:pt x="1" y="324"/>
                </a:moveTo>
                <a:lnTo>
                  <a:pt x="9" y="326"/>
                </a:lnTo>
                <a:lnTo>
                  <a:pt x="16" y="324"/>
                </a:lnTo>
                <a:lnTo>
                  <a:pt x="25" y="324"/>
                </a:lnTo>
                <a:lnTo>
                  <a:pt x="52" y="329"/>
                </a:lnTo>
                <a:lnTo>
                  <a:pt x="76" y="332"/>
                </a:lnTo>
                <a:lnTo>
                  <a:pt x="100" y="340"/>
                </a:lnTo>
                <a:lnTo>
                  <a:pt x="104" y="343"/>
                </a:lnTo>
                <a:lnTo>
                  <a:pt x="107" y="346"/>
                </a:lnTo>
                <a:lnTo>
                  <a:pt x="108" y="349"/>
                </a:lnTo>
                <a:lnTo>
                  <a:pt x="110" y="353"/>
                </a:lnTo>
                <a:lnTo>
                  <a:pt x="111" y="358"/>
                </a:lnTo>
                <a:lnTo>
                  <a:pt x="113" y="361"/>
                </a:lnTo>
                <a:lnTo>
                  <a:pt x="114" y="364"/>
                </a:lnTo>
                <a:lnTo>
                  <a:pt x="117" y="365"/>
                </a:lnTo>
                <a:lnTo>
                  <a:pt x="122" y="365"/>
                </a:lnTo>
                <a:lnTo>
                  <a:pt x="125" y="364"/>
                </a:lnTo>
                <a:lnTo>
                  <a:pt x="123" y="367"/>
                </a:lnTo>
                <a:lnTo>
                  <a:pt x="122" y="368"/>
                </a:lnTo>
                <a:lnTo>
                  <a:pt x="119" y="370"/>
                </a:lnTo>
                <a:lnTo>
                  <a:pt x="117" y="371"/>
                </a:lnTo>
                <a:lnTo>
                  <a:pt x="119" y="382"/>
                </a:lnTo>
                <a:lnTo>
                  <a:pt x="122" y="392"/>
                </a:lnTo>
                <a:lnTo>
                  <a:pt x="129" y="400"/>
                </a:lnTo>
                <a:lnTo>
                  <a:pt x="129" y="400"/>
                </a:lnTo>
                <a:lnTo>
                  <a:pt x="129" y="400"/>
                </a:lnTo>
                <a:lnTo>
                  <a:pt x="129" y="404"/>
                </a:lnTo>
                <a:lnTo>
                  <a:pt x="132" y="409"/>
                </a:lnTo>
                <a:lnTo>
                  <a:pt x="135" y="412"/>
                </a:lnTo>
                <a:lnTo>
                  <a:pt x="140" y="412"/>
                </a:lnTo>
                <a:lnTo>
                  <a:pt x="144" y="412"/>
                </a:lnTo>
                <a:lnTo>
                  <a:pt x="149" y="412"/>
                </a:lnTo>
                <a:lnTo>
                  <a:pt x="153" y="412"/>
                </a:lnTo>
                <a:lnTo>
                  <a:pt x="158" y="413"/>
                </a:lnTo>
                <a:lnTo>
                  <a:pt x="162" y="413"/>
                </a:lnTo>
                <a:lnTo>
                  <a:pt x="164" y="412"/>
                </a:lnTo>
                <a:lnTo>
                  <a:pt x="165" y="412"/>
                </a:lnTo>
                <a:lnTo>
                  <a:pt x="167" y="412"/>
                </a:lnTo>
                <a:lnTo>
                  <a:pt x="171" y="410"/>
                </a:lnTo>
                <a:lnTo>
                  <a:pt x="174" y="409"/>
                </a:lnTo>
                <a:lnTo>
                  <a:pt x="179" y="407"/>
                </a:lnTo>
                <a:lnTo>
                  <a:pt x="183" y="407"/>
                </a:lnTo>
                <a:lnTo>
                  <a:pt x="183" y="409"/>
                </a:lnTo>
                <a:lnTo>
                  <a:pt x="185" y="410"/>
                </a:lnTo>
                <a:lnTo>
                  <a:pt x="188" y="410"/>
                </a:lnTo>
                <a:lnTo>
                  <a:pt x="189" y="412"/>
                </a:lnTo>
                <a:lnTo>
                  <a:pt x="191" y="412"/>
                </a:lnTo>
                <a:lnTo>
                  <a:pt x="192" y="412"/>
                </a:lnTo>
                <a:lnTo>
                  <a:pt x="194" y="412"/>
                </a:lnTo>
                <a:lnTo>
                  <a:pt x="195" y="410"/>
                </a:lnTo>
                <a:lnTo>
                  <a:pt x="195" y="409"/>
                </a:lnTo>
                <a:lnTo>
                  <a:pt x="197" y="407"/>
                </a:lnTo>
                <a:lnTo>
                  <a:pt x="200" y="404"/>
                </a:lnTo>
                <a:lnTo>
                  <a:pt x="203" y="401"/>
                </a:lnTo>
                <a:lnTo>
                  <a:pt x="206" y="400"/>
                </a:lnTo>
                <a:lnTo>
                  <a:pt x="206" y="401"/>
                </a:lnTo>
                <a:lnTo>
                  <a:pt x="207" y="403"/>
                </a:lnTo>
                <a:lnTo>
                  <a:pt x="207" y="403"/>
                </a:lnTo>
                <a:lnTo>
                  <a:pt x="207" y="404"/>
                </a:lnTo>
                <a:lnTo>
                  <a:pt x="212" y="404"/>
                </a:lnTo>
                <a:lnTo>
                  <a:pt x="215" y="404"/>
                </a:lnTo>
                <a:lnTo>
                  <a:pt x="218" y="404"/>
                </a:lnTo>
                <a:lnTo>
                  <a:pt x="221" y="403"/>
                </a:lnTo>
                <a:lnTo>
                  <a:pt x="224" y="400"/>
                </a:lnTo>
                <a:lnTo>
                  <a:pt x="222" y="400"/>
                </a:lnTo>
                <a:lnTo>
                  <a:pt x="222" y="400"/>
                </a:lnTo>
                <a:lnTo>
                  <a:pt x="225" y="400"/>
                </a:lnTo>
                <a:lnTo>
                  <a:pt x="230" y="401"/>
                </a:lnTo>
                <a:lnTo>
                  <a:pt x="234" y="401"/>
                </a:lnTo>
                <a:lnTo>
                  <a:pt x="237" y="401"/>
                </a:lnTo>
                <a:lnTo>
                  <a:pt x="240" y="400"/>
                </a:lnTo>
                <a:lnTo>
                  <a:pt x="243" y="397"/>
                </a:lnTo>
                <a:lnTo>
                  <a:pt x="245" y="395"/>
                </a:lnTo>
                <a:lnTo>
                  <a:pt x="243" y="392"/>
                </a:lnTo>
                <a:lnTo>
                  <a:pt x="242" y="389"/>
                </a:lnTo>
                <a:lnTo>
                  <a:pt x="240" y="388"/>
                </a:lnTo>
                <a:lnTo>
                  <a:pt x="237" y="385"/>
                </a:lnTo>
                <a:lnTo>
                  <a:pt x="239" y="388"/>
                </a:lnTo>
                <a:lnTo>
                  <a:pt x="242" y="389"/>
                </a:lnTo>
                <a:lnTo>
                  <a:pt x="245" y="391"/>
                </a:lnTo>
                <a:lnTo>
                  <a:pt x="248" y="391"/>
                </a:lnTo>
                <a:lnTo>
                  <a:pt x="251" y="391"/>
                </a:lnTo>
                <a:lnTo>
                  <a:pt x="251" y="389"/>
                </a:lnTo>
                <a:lnTo>
                  <a:pt x="251" y="386"/>
                </a:lnTo>
                <a:lnTo>
                  <a:pt x="252" y="383"/>
                </a:lnTo>
                <a:lnTo>
                  <a:pt x="254" y="382"/>
                </a:lnTo>
                <a:lnTo>
                  <a:pt x="255" y="380"/>
                </a:lnTo>
                <a:lnTo>
                  <a:pt x="258" y="379"/>
                </a:lnTo>
                <a:lnTo>
                  <a:pt x="260" y="376"/>
                </a:lnTo>
                <a:lnTo>
                  <a:pt x="261" y="374"/>
                </a:lnTo>
                <a:lnTo>
                  <a:pt x="264" y="365"/>
                </a:lnTo>
                <a:lnTo>
                  <a:pt x="266" y="358"/>
                </a:lnTo>
                <a:lnTo>
                  <a:pt x="267" y="355"/>
                </a:lnTo>
                <a:lnTo>
                  <a:pt x="267" y="352"/>
                </a:lnTo>
                <a:lnTo>
                  <a:pt x="266" y="347"/>
                </a:lnTo>
                <a:lnTo>
                  <a:pt x="266" y="344"/>
                </a:lnTo>
                <a:lnTo>
                  <a:pt x="266" y="341"/>
                </a:lnTo>
                <a:lnTo>
                  <a:pt x="267" y="338"/>
                </a:lnTo>
                <a:lnTo>
                  <a:pt x="269" y="338"/>
                </a:lnTo>
                <a:lnTo>
                  <a:pt x="272" y="337"/>
                </a:lnTo>
                <a:lnTo>
                  <a:pt x="273" y="337"/>
                </a:lnTo>
                <a:lnTo>
                  <a:pt x="287" y="326"/>
                </a:lnTo>
                <a:lnTo>
                  <a:pt x="299" y="314"/>
                </a:lnTo>
                <a:lnTo>
                  <a:pt x="303" y="309"/>
                </a:lnTo>
                <a:lnTo>
                  <a:pt x="308" y="305"/>
                </a:lnTo>
                <a:lnTo>
                  <a:pt x="309" y="303"/>
                </a:lnTo>
                <a:lnTo>
                  <a:pt x="311" y="303"/>
                </a:lnTo>
                <a:lnTo>
                  <a:pt x="312" y="303"/>
                </a:lnTo>
                <a:lnTo>
                  <a:pt x="314" y="303"/>
                </a:lnTo>
                <a:lnTo>
                  <a:pt x="318" y="299"/>
                </a:lnTo>
                <a:lnTo>
                  <a:pt x="321" y="296"/>
                </a:lnTo>
                <a:lnTo>
                  <a:pt x="326" y="291"/>
                </a:lnTo>
                <a:lnTo>
                  <a:pt x="328" y="294"/>
                </a:lnTo>
                <a:lnTo>
                  <a:pt x="329" y="297"/>
                </a:lnTo>
                <a:lnTo>
                  <a:pt x="332" y="299"/>
                </a:lnTo>
                <a:lnTo>
                  <a:pt x="337" y="299"/>
                </a:lnTo>
                <a:lnTo>
                  <a:pt x="337" y="297"/>
                </a:lnTo>
                <a:lnTo>
                  <a:pt x="337" y="297"/>
                </a:lnTo>
                <a:lnTo>
                  <a:pt x="338" y="296"/>
                </a:lnTo>
                <a:lnTo>
                  <a:pt x="340" y="296"/>
                </a:lnTo>
                <a:lnTo>
                  <a:pt x="341" y="294"/>
                </a:lnTo>
                <a:lnTo>
                  <a:pt x="343" y="291"/>
                </a:lnTo>
                <a:lnTo>
                  <a:pt x="343" y="288"/>
                </a:lnTo>
                <a:lnTo>
                  <a:pt x="343" y="285"/>
                </a:lnTo>
                <a:lnTo>
                  <a:pt x="343" y="288"/>
                </a:lnTo>
                <a:lnTo>
                  <a:pt x="344" y="290"/>
                </a:lnTo>
                <a:lnTo>
                  <a:pt x="346" y="291"/>
                </a:lnTo>
                <a:lnTo>
                  <a:pt x="347" y="293"/>
                </a:lnTo>
                <a:lnTo>
                  <a:pt x="349" y="296"/>
                </a:lnTo>
                <a:lnTo>
                  <a:pt x="350" y="297"/>
                </a:lnTo>
                <a:lnTo>
                  <a:pt x="352" y="299"/>
                </a:lnTo>
                <a:lnTo>
                  <a:pt x="353" y="300"/>
                </a:lnTo>
                <a:lnTo>
                  <a:pt x="356" y="302"/>
                </a:lnTo>
                <a:lnTo>
                  <a:pt x="361" y="303"/>
                </a:lnTo>
                <a:lnTo>
                  <a:pt x="364" y="306"/>
                </a:lnTo>
                <a:lnTo>
                  <a:pt x="367" y="311"/>
                </a:lnTo>
                <a:lnTo>
                  <a:pt x="370" y="315"/>
                </a:lnTo>
                <a:lnTo>
                  <a:pt x="370" y="323"/>
                </a:lnTo>
                <a:lnTo>
                  <a:pt x="373" y="321"/>
                </a:lnTo>
                <a:lnTo>
                  <a:pt x="374" y="320"/>
                </a:lnTo>
                <a:lnTo>
                  <a:pt x="377" y="318"/>
                </a:lnTo>
                <a:lnTo>
                  <a:pt x="377" y="315"/>
                </a:lnTo>
                <a:lnTo>
                  <a:pt x="377" y="314"/>
                </a:lnTo>
                <a:lnTo>
                  <a:pt x="377" y="312"/>
                </a:lnTo>
                <a:lnTo>
                  <a:pt x="379" y="311"/>
                </a:lnTo>
                <a:lnTo>
                  <a:pt x="380" y="309"/>
                </a:lnTo>
                <a:lnTo>
                  <a:pt x="382" y="308"/>
                </a:lnTo>
                <a:lnTo>
                  <a:pt x="382" y="305"/>
                </a:lnTo>
                <a:lnTo>
                  <a:pt x="382" y="303"/>
                </a:lnTo>
                <a:lnTo>
                  <a:pt x="382" y="300"/>
                </a:lnTo>
                <a:lnTo>
                  <a:pt x="382" y="299"/>
                </a:lnTo>
                <a:lnTo>
                  <a:pt x="385" y="297"/>
                </a:lnTo>
                <a:lnTo>
                  <a:pt x="389" y="297"/>
                </a:lnTo>
                <a:lnTo>
                  <a:pt x="395" y="297"/>
                </a:lnTo>
                <a:lnTo>
                  <a:pt x="394" y="293"/>
                </a:lnTo>
                <a:lnTo>
                  <a:pt x="394" y="288"/>
                </a:lnTo>
                <a:lnTo>
                  <a:pt x="394" y="284"/>
                </a:lnTo>
                <a:lnTo>
                  <a:pt x="395" y="281"/>
                </a:lnTo>
                <a:lnTo>
                  <a:pt x="398" y="278"/>
                </a:lnTo>
                <a:lnTo>
                  <a:pt x="400" y="276"/>
                </a:lnTo>
                <a:lnTo>
                  <a:pt x="401" y="273"/>
                </a:lnTo>
                <a:lnTo>
                  <a:pt x="404" y="267"/>
                </a:lnTo>
                <a:lnTo>
                  <a:pt x="406" y="260"/>
                </a:lnTo>
                <a:lnTo>
                  <a:pt x="407" y="257"/>
                </a:lnTo>
                <a:lnTo>
                  <a:pt x="410" y="254"/>
                </a:lnTo>
                <a:lnTo>
                  <a:pt x="412" y="251"/>
                </a:lnTo>
                <a:lnTo>
                  <a:pt x="412" y="249"/>
                </a:lnTo>
                <a:lnTo>
                  <a:pt x="412" y="246"/>
                </a:lnTo>
                <a:lnTo>
                  <a:pt x="410" y="245"/>
                </a:lnTo>
                <a:lnTo>
                  <a:pt x="410" y="242"/>
                </a:lnTo>
                <a:lnTo>
                  <a:pt x="410" y="242"/>
                </a:lnTo>
                <a:lnTo>
                  <a:pt x="415" y="237"/>
                </a:lnTo>
                <a:lnTo>
                  <a:pt x="416" y="233"/>
                </a:lnTo>
                <a:lnTo>
                  <a:pt x="418" y="230"/>
                </a:lnTo>
                <a:lnTo>
                  <a:pt x="419" y="225"/>
                </a:lnTo>
                <a:lnTo>
                  <a:pt x="421" y="221"/>
                </a:lnTo>
                <a:lnTo>
                  <a:pt x="421" y="222"/>
                </a:lnTo>
                <a:lnTo>
                  <a:pt x="422" y="224"/>
                </a:lnTo>
                <a:lnTo>
                  <a:pt x="427" y="224"/>
                </a:lnTo>
                <a:lnTo>
                  <a:pt x="431" y="222"/>
                </a:lnTo>
                <a:lnTo>
                  <a:pt x="434" y="219"/>
                </a:lnTo>
                <a:lnTo>
                  <a:pt x="437" y="216"/>
                </a:lnTo>
                <a:lnTo>
                  <a:pt x="439" y="212"/>
                </a:lnTo>
                <a:lnTo>
                  <a:pt x="440" y="207"/>
                </a:lnTo>
                <a:lnTo>
                  <a:pt x="440" y="203"/>
                </a:lnTo>
                <a:lnTo>
                  <a:pt x="440" y="201"/>
                </a:lnTo>
                <a:lnTo>
                  <a:pt x="439" y="200"/>
                </a:lnTo>
                <a:lnTo>
                  <a:pt x="436" y="200"/>
                </a:lnTo>
                <a:lnTo>
                  <a:pt x="437" y="198"/>
                </a:lnTo>
                <a:lnTo>
                  <a:pt x="439" y="195"/>
                </a:lnTo>
                <a:lnTo>
                  <a:pt x="440" y="194"/>
                </a:lnTo>
                <a:lnTo>
                  <a:pt x="443" y="192"/>
                </a:lnTo>
                <a:lnTo>
                  <a:pt x="449" y="185"/>
                </a:lnTo>
                <a:lnTo>
                  <a:pt x="452" y="176"/>
                </a:lnTo>
                <a:lnTo>
                  <a:pt x="457" y="167"/>
                </a:lnTo>
                <a:lnTo>
                  <a:pt x="457" y="165"/>
                </a:lnTo>
                <a:lnTo>
                  <a:pt x="458" y="165"/>
                </a:lnTo>
                <a:lnTo>
                  <a:pt x="460" y="164"/>
                </a:lnTo>
                <a:lnTo>
                  <a:pt x="461" y="164"/>
                </a:lnTo>
                <a:lnTo>
                  <a:pt x="464" y="152"/>
                </a:lnTo>
                <a:lnTo>
                  <a:pt x="469" y="141"/>
                </a:lnTo>
                <a:lnTo>
                  <a:pt x="470" y="129"/>
                </a:lnTo>
                <a:lnTo>
                  <a:pt x="472" y="129"/>
                </a:lnTo>
                <a:lnTo>
                  <a:pt x="473" y="128"/>
                </a:lnTo>
                <a:lnTo>
                  <a:pt x="475" y="126"/>
                </a:lnTo>
                <a:lnTo>
                  <a:pt x="476" y="125"/>
                </a:lnTo>
                <a:lnTo>
                  <a:pt x="479" y="125"/>
                </a:lnTo>
                <a:lnTo>
                  <a:pt x="479" y="122"/>
                </a:lnTo>
                <a:lnTo>
                  <a:pt x="481" y="119"/>
                </a:lnTo>
                <a:lnTo>
                  <a:pt x="484" y="117"/>
                </a:lnTo>
                <a:lnTo>
                  <a:pt x="487" y="114"/>
                </a:lnTo>
                <a:lnTo>
                  <a:pt x="491" y="114"/>
                </a:lnTo>
                <a:lnTo>
                  <a:pt x="496" y="114"/>
                </a:lnTo>
                <a:lnTo>
                  <a:pt x="500" y="113"/>
                </a:lnTo>
                <a:lnTo>
                  <a:pt x="503" y="111"/>
                </a:lnTo>
                <a:lnTo>
                  <a:pt x="506" y="109"/>
                </a:lnTo>
                <a:lnTo>
                  <a:pt x="509" y="106"/>
                </a:lnTo>
                <a:lnTo>
                  <a:pt x="512" y="105"/>
                </a:lnTo>
                <a:lnTo>
                  <a:pt x="515" y="102"/>
                </a:lnTo>
                <a:lnTo>
                  <a:pt x="515" y="102"/>
                </a:lnTo>
                <a:lnTo>
                  <a:pt x="515" y="100"/>
                </a:lnTo>
                <a:lnTo>
                  <a:pt x="515" y="99"/>
                </a:lnTo>
                <a:lnTo>
                  <a:pt x="515" y="99"/>
                </a:lnTo>
                <a:lnTo>
                  <a:pt x="514" y="99"/>
                </a:lnTo>
                <a:lnTo>
                  <a:pt x="514" y="99"/>
                </a:lnTo>
                <a:lnTo>
                  <a:pt x="512" y="94"/>
                </a:lnTo>
                <a:lnTo>
                  <a:pt x="514" y="91"/>
                </a:lnTo>
                <a:lnTo>
                  <a:pt x="515" y="88"/>
                </a:lnTo>
                <a:lnTo>
                  <a:pt x="515" y="84"/>
                </a:lnTo>
                <a:lnTo>
                  <a:pt x="515" y="81"/>
                </a:lnTo>
                <a:lnTo>
                  <a:pt x="514" y="76"/>
                </a:lnTo>
                <a:lnTo>
                  <a:pt x="511" y="73"/>
                </a:lnTo>
                <a:lnTo>
                  <a:pt x="509" y="72"/>
                </a:lnTo>
                <a:lnTo>
                  <a:pt x="506" y="70"/>
                </a:lnTo>
                <a:lnTo>
                  <a:pt x="503" y="69"/>
                </a:lnTo>
                <a:lnTo>
                  <a:pt x="502" y="69"/>
                </a:lnTo>
                <a:lnTo>
                  <a:pt x="499" y="70"/>
                </a:lnTo>
                <a:lnTo>
                  <a:pt x="497" y="70"/>
                </a:lnTo>
                <a:lnTo>
                  <a:pt x="494" y="70"/>
                </a:lnTo>
                <a:lnTo>
                  <a:pt x="496" y="67"/>
                </a:lnTo>
                <a:lnTo>
                  <a:pt x="494" y="64"/>
                </a:lnTo>
                <a:lnTo>
                  <a:pt x="494" y="61"/>
                </a:lnTo>
                <a:lnTo>
                  <a:pt x="493" y="46"/>
                </a:lnTo>
                <a:lnTo>
                  <a:pt x="491" y="33"/>
                </a:lnTo>
                <a:lnTo>
                  <a:pt x="490" y="30"/>
                </a:lnTo>
                <a:lnTo>
                  <a:pt x="488" y="27"/>
                </a:lnTo>
                <a:lnTo>
                  <a:pt x="484" y="24"/>
                </a:lnTo>
                <a:lnTo>
                  <a:pt x="481" y="21"/>
                </a:lnTo>
                <a:lnTo>
                  <a:pt x="479" y="18"/>
                </a:lnTo>
                <a:lnTo>
                  <a:pt x="479" y="15"/>
                </a:lnTo>
                <a:lnTo>
                  <a:pt x="478" y="13"/>
                </a:lnTo>
                <a:lnTo>
                  <a:pt x="475" y="12"/>
                </a:lnTo>
                <a:lnTo>
                  <a:pt x="470" y="10"/>
                </a:lnTo>
                <a:lnTo>
                  <a:pt x="466" y="10"/>
                </a:lnTo>
                <a:lnTo>
                  <a:pt x="463" y="10"/>
                </a:lnTo>
                <a:lnTo>
                  <a:pt x="463" y="12"/>
                </a:lnTo>
                <a:lnTo>
                  <a:pt x="463" y="12"/>
                </a:lnTo>
                <a:lnTo>
                  <a:pt x="463" y="13"/>
                </a:lnTo>
                <a:lnTo>
                  <a:pt x="458" y="15"/>
                </a:lnTo>
                <a:lnTo>
                  <a:pt x="454" y="16"/>
                </a:lnTo>
                <a:lnTo>
                  <a:pt x="449" y="18"/>
                </a:lnTo>
                <a:lnTo>
                  <a:pt x="445" y="18"/>
                </a:lnTo>
                <a:lnTo>
                  <a:pt x="442" y="21"/>
                </a:lnTo>
                <a:lnTo>
                  <a:pt x="439" y="24"/>
                </a:lnTo>
                <a:lnTo>
                  <a:pt x="434" y="30"/>
                </a:lnTo>
                <a:lnTo>
                  <a:pt x="428" y="36"/>
                </a:lnTo>
                <a:lnTo>
                  <a:pt x="424" y="42"/>
                </a:lnTo>
                <a:lnTo>
                  <a:pt x="395" y="28"/>
                </a:lnTo>
                <a:lnTo>
                  <a:pt x="365" y="24"/>
                </a:lnTo>
                <a:lnTo>
                  <a:pt x="335" y="24"/>
                </a:lnTo>
                <a:lnTo>
                  <a:pt x="331" y="25"/>
                </a:lnTo>
                <a:lnTo>
                  <a:pt x="326" y="28"/>
                </a:lnTo>
                <a:lnTo>
                  <a:pt x="323" y="31"/>
                </a:lnTo>
                <a:lnTo>
                  <a:pt x="318" y="34"/>
                </a:lnTo>
                <a:lnTo>
                  <a:pt x="315" y="39"/>
                </a:lnTo>
                <a:lnTo>
                  <a:pt x="312" y="42"/>
                </a:lnTo>
                <a:lnTo>
                  <a:pt x="308" y="45"/>
                </a:lnTo>
                <a:lnTo>
                  <a:pt x="306" y="46"/>
                </a:lnTo>
                <a:lnTo>
                  <a:pt x="303" y="48"/>
                </a:lnTo>
                <a:lnTo>
                  <a:pt x="300" y="49"/>
                </a:lnTo>
                <a:lnTo>
                  <a:pt x="297" y="49"/>
                </a:lnTo>
                <a:lnTo>
                  <a:pt x="291" y="48"/>
                </a:lnTo>
                <a:lnTo>
                  <a:pt x="285" y="46"/>
                </a:lnTo>
                <a:lnTo>
                  <a:pt x="279" y="45"/>
                </a:lnTo>
                <a:lnTo>
                  <a:pt x="275" y="42"/>
                </a:lnTo>
                <a:lnTo>
                  <a:pt x="255" y="33"/>
                </a:lnTo>
                <a:lnTo>
                  <a:pt x="236" y="25"/>
                </a:lnTo>
                <a:lnTo>
                  <a:pt x="233" y="25"/>
                </a:lnTo>
                <a:lnTo>
                  <a:pt x="228" y="25"/>
                </a:lnTo>
                <a:lnTo>
                  <a:pt x="225" y="27"/>
                </a:lnTo>
                <a:lnTo>
                  <a:pt x="222" y="28"/>
                </a:lnTo>
                <a:lnTo>
                  <a:pt x="219" y="28"/>
                </a:lnTo>
                <a:lnTo>
                  <a:pt x="216" y="28"/>
                </a:lnTo>
                <a:lnTo>
                  <a:pt x="216" y="30"/>
                </a:lnTo>
                <a:lnTo>
                  <a:pt x="216" y="31"/>
                </a:lnTo>
                <a:lnTo>
                  <a:pt x="215" y="31"/>
                </a:lnTo>
                <a:lnTo>
                  <a:pt x="215" y="33"/>
                </a:lnTo>
                <a:lnTo>
                  <a:pt x="215" y="34"/>
                </a:lnTo>
                <a:lnTo>
                  <a:pt x="210" y="34"/>
                </a:lnTo>
                <a:lnTo>
                  <a:pt x="207" y="34"/>
                </a:lnTo>
                <a:lnTo>
                  <a:pt x="203" y="34"/>
                </a:lnTo>
                <a:lnTo>
                  <a:pt x="200" y="36"/>
                </a:lnTo>
                <a:lnTo>
                  <a:pt x="197" y="34"/>
                </a:lnTo>
                <a:lnTo>
                  <a:pt x="192" y="31"/>
                </a:lnTo>
                <a:lnTo>
                  <a:pt x="188" y="28"/>
                </a:lnTo>
                <a:lnTo>
                  <a:pt x="183" y="24"/>
                </a:lnTo>
                <a:lnTo>
                  <a:pt x="182" y="18"/>
                </a:lnTo>
                <a:lnTo>
                  <a:pt x="180" y="16"/>
                </a:lnTo>
                <a:lnTo>
                  <a:pt x="179" y="15"/>
                </a:lnTo>
                <a:lnTo>
                  <a:pt x="176" y="13"/>
                </a:lnTo>
                <a:lnTo>
                  <a:pt x="174" y="12"/>
                </a:lnTo>
                <a:lnTo>
                  <a:pt x="173" y="9"/>
                </a:lnTo>
                <a:lnTo>
                  <a:pt x="170" y="7"/>
                </a:lnTo>
                <a:lnTo>
                  <a:pt x="167" y="6"/>
                </a:lnTo>
                <a:lnTo>
                  <a:pt x="164" y="7"/>
                </a:lnTo>
                <a:lnTo>
                  <a:pt x="161" y="9"/>
                </a:lnTo>
                <a:lnTo>
                  <a:pt x="153" y="9"/>
                </a:lnTo>
                <a:lnTo>
                  <a:pt x="146" y="4"/>
                </a:lnTo>
                <a:lnTo>
                  <a:pt x="140" y="0"/>
                </a:lnTo>
                <a:lnTo>
                  <a:pt x="132" y="0"/>
                </a:lnTo>
                <a:lnTo>
                  <a:pt x="122" y="3"/>
                </a:lnTo>
                <a:lnTo>
                  <a:pt x="110" y="1"/>
                </a:lnTo>
                <a:lnTo>
                  <a:pt x="97" y="1"/>
                </a:lnTo>
                <a:lnTo>
                  <a:pt x="87" y="6"/>
                </a:lnTo>
                <a:lnTo>
                  <a:pt x="84" y="7"/>
                </a:lnTo>
                <a:lnTo>
                  <a:pt x="79" y="10"/>
                </a:lnTo>
                <a:lnTo>
                  <a:pt x="75" y="13"/>
                </a:lnTo>
                <a:lnTo>
                  <a:pt x="75" y="16"/>
                </a:lnTo>
                <a:lnTo>
                  <a:pt x="75" y="18"/>
                </a:lnTo>
                <a:lnTo>
                  <a:pt x="76" y="21"/>
                </a:lnTo>
                <a:lnTo>
                  <a:pt x="76" y="24"/>
                </a:lnTo>
                <a:lnTo>
                  <a:pt x="78" y="27"/>
                </a:lnTo>
                <a:lnTo>
                  <a:pt x="76" y="27"/>
                </a:lnTo>
                <a:lnTo>
                  <a:pt x="75" y="27"/>
                </a:lnTo>
                <a:lnTo>
                  <a:pt x="75" y="28"/>
                </a:lnTo>
                <a:lnTo>
                  <a:pt x="75" y="28"/>
                </a:lnTo>
                <a:lnTo>
                  <a:pt x="75" y="33"/>
                </a:lnTo>
                <a:lnTo>
                  <a:pt x="73" y="37"/>
                </a:lnTo>
                <a:lnTo>
                  <a:pt x="72" y="42"/>
                </a:lnTo>
                <a:lnTo>
                  <a:pt x="67" y="43"/>
                </a:lnTo>
                <a:lnTo>
                  <a:pt x="63" y="46"/>
                </a:lnTo>
                <a:lnTo>
                  <a:pt x="60" y="48"/>
                </a:lnTo>
                <a:lnTo>
                  <a:pt x="58" y="51"/>
                </a:lnTo>
                <a:lnTo>
                  <a:pt x="57" y="54"/>
                </a:lnTo>
                <a:lnTo>
                  <a:pt x="57" y="57"/>
                </a:lnTo>
                <a:lnTo>
                  <a:pt x="57" y="70"/>
                </a:lnTo>
                <a:lnTo>
                  <a:pt x="57" y="82"/>
                </a:lnTo>
                <a:lnTo>
                  <a:pt x="55" y="93"/>
                </a:lnTo>
                <a:lnTo>
                  <a:pt x="54" y="96"/>
                </a:lnTo>
                <a:lnTo>
                  <a:pt x="51" y="97"/>
                </a:lnTo>
                <a:lnTo>
                  <a:pt x="51" y="100"/>
                </a:lnTo>
                <a:lnTo>
                  <a:pt x="51" y="103"/>
                </a:lnTo>
                <a:lnTo>
                  <a:pt x="51" y="105"/>
                </a:lnTo>
                <a:lnTo>
                  <a:pt x="52" y="105"/>
                </a:lnTo>
                <a:lnTo>
                  <a:pt x="54" y="105"/>
                </a:lnTo>
                <a:lnTo>
                  <a:pt x="55" y="105"/>
                </a:lnTo>
                <a:lnTo>
                  <a:pt x="57" y="111"/>
                </a:lnTo>
                <a:lnTo>
                  <a:pt x="58" y="114"/>
                </a:lnTo>
                <a:lnTo>
                  <a:pt x="60" y="128"/>
                </a:lnTo>
                <a:lnTo>
                  <a:pt x="58" y="140"/>
                </a:lnTo>
                <a:lnTo>
                  <a:pt x="52" y="152"/>
                </a:lnTo>
                <a:lnTo>
                  <a:pt x="51" y="153"/>
                </a:lnTo>
                <a:lnTo>
                  <a:pt x="52" y="156"/>
                </a:lnTo>
                <a:lnTo>
                  <a:pt x="52" y="159"/>
                </a:lnTo>
                <a:lnTo>
                  <a:pt x="54" y="162"/>
                </a:lnTo>
                <a:lnTo>
                  <a:pt x="54" y="165"/>
                </a:lnTo>
                <a:lnTo>
                  <a:pt x="52" y="167"/>
                </a:lnTo>
                <a:lnTo>
                  <a:pt x="49" y="170"/>
                </a:lnTo>
                <a:lnTo>
                  <a:pt x="46" y="171"/>
                </a:lnTo>
                <a:lnTo>
                  <a:pt x="42" y="173"/>
                </a:lnTo>
                <a:lnTo>
                  <a:pt x="39" y="174"/>
                </a:lnTo>
                <a:lnTo>
                  <a:pt x="36" y="177"/>
                </a:lnTo>
                <a:lnTo>
                  <a:pt x="34" y="179"/>
                </a:lnTo>
                <a:lnTo>
                  <a:pt x="31" y="180"/>
                </a:lnTo>
                <a:lnTo>
                  <a:pt x="30" y="182"/>
                </a:lnTo>
                <a:lnTo>
                  <a:pt x="28" y="183"/>
                </a:lnTo>
                <a:lnTo>
                  <a:pt x="28" y="186"/>
                </a:lnTo>
                <a:lnTo>
                  <a:pt x="30" y="188"/>
                </a:lnTo>
                <a:lnTo>
                  <a:pt x="30" y="191"/>
                </a:lnTo>
                <a:lnTo>
                  <a:pt x="28" y="192"/>
                </a:lnTo>
                <a:lnTo>
                  <a:pt x="27" y="194"/>
                </a:lnTo>
                <a:lnTo>
                  <a:pt x="25" y="198"/>
                </a:lnTo>
                <a:lnTo>
                  <a:pt x="22" y="201"/>
                </a:lnTo>
                <a:lnTo>
                  <a:pt x="18" y="204"/>
                </a:lnTo>
                <a:lnTo>
                  <a:pt x="13" y="207"/>
                </a:lnTo>
                <a:lnTo>
                  <a:pt x="9" y="209"/>
                </a:lnTo>
                <a:lnTo>
                  <a:pt x="10" y="212"/>
                </a:lnTo>
                <a:lnTo>
                  <a:pt x="12" y="215"/>
                </a:lnTo>
                <a:lnTo>
                  <a:pt x="12" y="219"/>
                </a:lnTo>
                <a:lnTo>
                  <a:pt x="12" y="222"/>
                </a:lnTo>
                <a:lnTo>
                  <a:pt x="12" y="227"/>
                </a:lnTo>
                <a:lnTo>
                  <a:pt x="12" y="230"/>
                </a:lnTo>
                <a:lnTo>
                  <a:pt x="10" y="231"/>
                </a:lnTo>
                <a:lnTo>
                  <a:pt x="10" y="234"/>
                </a:lnTo>
                <a:lnTo>
                  <a:pt x="9" y="270"/>
                </a:lnTo>
                <a:lnTo>
                  <a:pt x="7" y="306"/>
                </a:lnTo>
                <a:lnTo>
                  <a:pt x="9" y="309"/>
                </a:lnTo>
                <a:lnTo>
                  <a:pt x="9" y="311"/>
                </a:lnTo>
                <a:lnTo>
                  <a:pt x="10" y="312"/>
                </a:lnTo>
                <a:lnTo>
                  <a:pt x="9" y="314"/>
                </a:lnTo>
                <a:lnTo>
                  <a:pt x="6" y="315"/>
                </a:lnTo>
                <a:lnTo>
                  <a:pt x="3" y="317"/>
                </a:lnTo>
                <a:lnTo>
                  <a:pt x="1" y="317"/>
                </a:lnTo>
                <a:lnTo>
                  <a:pt x="0" y="320"/>
                </a:lnTo>
                <a:lnTo>
                  <a:pt x="0" y="321"/>
                </a:lnTo>
                <a:lnTo>
                  <a:pt x="1" y="324"/>
                </a:lnTo>
                <a:lnTo>
                  <a:pt x="3" y="326"/>
                </a:lnTo>
                <a:lnTo>
                  <a:pt x="3" y="326"/>
                </a:lnTo>
                <a:lnTo>
                  <a:pt x="1" y="324"/>
                </a:lnTo>
                <a:close/>
              </a:path>
            </a:pathLst>
          </a:custGeom>
          <a:solidFill>
            <a:srgbClr val="03A84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4a6e621427_0_13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81" name="Google Shape;81;g24a6e62142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9390" y="733042"/>
            <a:ext cx="3189733" cy="341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4134" y="464223"/>
            <a:ext cx="559305" cy="55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018775" y="1942050"/>
            <a:ext cx="7070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We have paid over </a:t>
            </a:r>
            <a:r>
              <a:rPr lang="en-US" sz="3600">
                <a:solidFill>
                  <a:srgbClr val="03A84E"/>
                </a:solidFill>
                <a:latin typeface="Nunito Black"/>
                <a:ea typeface="Nunito Black"/>
                <a:cs typeface="Nunito Black"/>
                <a:sym typeface="Nunito Black"/>
              </a:rPr>
              <a:t>N2.8 Billion</a:t>
            </a:r>
            <a:endParaRPr sz="3600">
              <a:solidFill>
                <a:srgbClr val="03A84E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to bus partners over the years.</a:t>
            </a:r>
            <a:endParaRPr sz="3600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 txBox="1"/>
          <p:nvPr/>
        </p:nvSpPr>
        <p:spPr>
          <a:xfrm>
            <a:off x="1032575" y="3312775"/>
            <a:ext cx="70431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Guaranteed revenue is not just a possibility but a promise.</a:t>
            </a:r>
            <a:endParaRPr sz="2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9bffb35730_0_121"/>
          <p:cNvPicPr preferRelativeResize="0"/>
          <p:nvPr/>
        </p:nvPicPr>
        <p:blipFill rotWithShape="1">
          <a:blip r:embed="rId3">
            <a:alphaModFix/>
          </a:blip>
          <a:srcRect t="22021" r="8357"/>
          <a:stretch/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9bffb35730_0_121"/>
          <p:cNvSpPr/>
          <p:nvPr/>
        </p:nvSpPr>
        <p:spPr>
          <a:xfrm>
            <a:off x="-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1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1" y="6858000"/>
                </a:lnTo>
                <a:lnTo>
                  <a:pt x="12192001" y="0"/>
                </a:lnTo>
                <a:close/>
              </a:path>
            </a:pathLst>
          </a:custGeom>
          <a:solidFill>
            <a:srgbClr val="000000">
              <a:alpha val="694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29bffb35730_0_121"/>
          <p:cNvSpPr txBox="1"/>
          <p:nvPr/>
        </p:nvSpPr>
        <p:spPr>
          <a:xfrm>
            <a:off x="3782250" y="3137775"/>
            <a:ext cx="4627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Our Value to You</a:t>
            </a:r>
            <a:endParaRPr sz="2800" i="0" u="none" strike="noStrike" cap="non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a6e621427_0_3"/>
          <p:cNvSpPr txBox="1"/>
          <p:nvPr/>
        </p:nvSpPr>
        <p:spPr>
          <a:xfrm>
            <a:off x="887750" y="2187500"/>
            <a:ext cx="67422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Guarantee Uptime for Your Assets</a:t>
            </a:r>
            <a:endParaRPr sz="10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06" name="Google Shape;106;g24a6e62142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4a6e621427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0625" y="3529200"/>
            <a:ext cx="4824049" cy="267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4a6e621427_0_3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09" name="Google Shape;109;g24a6e621427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24a6e621427_0_3"/>
          <p:cNvSpPr txBox="1"/>
          <p:nvPr/>
        </p:nvSpPr>
        <p:spPr>
          <a:xfrm>
            <a:off x="1018775" y="3700350"/>
            <a:ext cx="6121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Our primary commitments to our vehicle partners is ensuring the optimal utilization of your assets</a:t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a6e621427_0_23"/>
          <p:cNvSpPr txBox="1"/>
          <p:nvPr/>
        </p:nvSpPr>
        <p:spPr>
          <a:xfrm>
            <a:off x="853500" y="2080150"/>
            <a:ext cx="9812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Guaranteed Revenue</a:t>
            </a:r>
            <a:endParaRPr sz="480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117" name="Google Shape;117;g24a6e621427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4a6e621427_0_23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19" name="Google Shape;119;g24a6e621427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4a6e621427_0_23"/>
          <p:cNvSpPr txBox="1"/>
          <p:nvPr/>
        </p:nvSpPr>
        <p:spPr>
          <a:xfrm>
            <a:off x="920100" y="2911150"/>
            <a:ext cx="6121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Our primary commitments to our vehicle partners is ensuring the optimal utilization of your assets</a:t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1" name="Google Shape;121;g24a6e621427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5000" y="3001875"/>
            <a:ext cx="432435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2"/>
          <p:cNvGrpSpPr/>
          <p:nvPr/>
        </p:nvGrpSpPr>
        <p:grpSpPr>
          <a:xfrm>
            <a:off x="7925421" y="1888910"/>
            <a:ext cx="2610611" cy="1028700"/>
            <a:chOff x="3739896" y="2516122"/>
            <a:chExt cx="2610611" cy="1028700"/>
          </a:xfrm>
        </p:grpSpPr>
        <p:pic>
          <p:nvPicPr>
            <p:cNvPr id="127" name="Google Shape;127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49800" y="2572624"/>
              <a:ext cx="857248" cy="43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97906" y="2516122"/>
              <a:ext cx="1741930" cy="513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9896" y="3011425"/>
              <a:ext cx="876297" cy="513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07050" y="3029713"/>
              <a:ext cx="1743457" cy="5151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8783" y="6259936"/>
            <a:ext cx="329250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2"/>
          <p:cNvSpPr txBox="1"/>
          <p:nvPr/>
        </p:nvSpPr>
        <p:spPr>
          <a:xfrm>
            <a:off x="1272617" y="6259937"/>
            <a:ext cx="396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Shuttlers | The Smart Way To Move</a:t>
            </a:r>
            <a:endParaRPr sz="1400" b="1" i="0" u="none" strike="noStrike" cap="non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648750" y="1888900"/>
            <a:ext cx="6335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We Help You Secure Financing to Grow Your Fleet</a:t>
            </a:r>
            <a:endParaRPr sz="48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34" name="Google Shape;13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12"/>
          <p:cNvGrpSpPr/>
          <p:nvPr/>
        </p:nvGrpSpPr>
        <p:grpSpPr>
          <a:xfrm>
            <a:off x="9471483" y="4582113"/>
            <a:ext cx="1497338" cy="799972"/>
            <a:chOff x="7055220" y="3275076"/>
            <a:chExt cx="1497338" cy="799972"/>
          </a:xfrm>
        </p:grpSpPr>
        <p:pic>
          <p:nvPicPr>
            <p:cNvPr id="136" name="Google Shape;136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55220" y="3275076"/>
              <a:ext cx="1497338" cy="799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556491" y="3668919"/>
              <a:ext cx="142514" cy="1420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" name="Google Shape;138;p12"/>
          <p:cNvGrpSpPr/>
          <p:nvPr/>
        </p:nvGrpSpPr>
        <p:grpSpPr>
          <a:xfrm>
            <a:off x="7925420" y="4582113"/>
            <a:ext cx="1497338" cy="799972"/>
            <a:chOff x="7055220" y="3275076"/>
            <a:chExt cx="1497338" cy="799972"/>
          </a:xfrm>
        </p:grpSpPr>
        <p:pic>
          <p:nvPicPr>
            <p:cNvPr id="139" name="Google Shape;139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55220" y="3275076"/>
              <a:ext cx="1497338" cy="799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556491" y="3668919"/>
              <a:ext cx="142514" cy="1420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91284" y="3038303"/>
            <a:ext cx="891540" cy="67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82834" y="3038303"/>
            <a:ext cx="891540" cy="67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74384" y="3038303"/>
            <a:ext cx="891540" cy="67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68593" y="3834125"/>
            <a:ext cx="1136904" cy="7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82818" y="3834125"/>
            <a:ext cx="1136904" cy="7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90243" y="3834125"/>
            <a:ext cx="1136904" cy="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 txBox="1"/>
          <p:nvPr/>
        </p:nvSpPr>
        <p:spPr>
          <a:xfrm>
            <a:off x="755400" y="4119925"/>
            <a:ext cx="6121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Your growth is not a mere goal; it's a shared achievement</a:t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bffb35730_0_132"/>
          <p:cNvSpPr txBox="1"/>
          <p:nvPr/>
        </p:nvSpPr>
        <p:spPr>
          <a:xfrm>
            <a:off x="648750" y="1740875"/>
            <a:ext cx="63351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Technology that gives you control of your earnings and operations</a:t>
            </a:r>
            <a:endParaRPr sz="4800" b="0" i="0" u="none" strike="noStrike" cap="non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53" name="Google Shape;153;g29bffb35730_0_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7150" y="475575"/>
            <a:ext cx="548925" cy="5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9bffb35730_0_132" descr="Open Chromebook laptop computer"/>
          <p:cNvPicPr preferRelativeResize="0"/>
          <p:nvPr/>
        </p:nvPicPr>
        <p:blipFill rotWithShape="1">
          <a:blip r:embed="rId4">
            <a:alphaModFix/>
          </a:blip>
          <a:srcRect r="-3092" b="-11123"/>
          <a:stretch/>
        </p:blipFill>
        <p:spPr>
          <a:xfrm>
            <a:off x="7303425" y="2414825"/>
            <a:ext cx="4704048" cy="307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9bffb35730_0_132"/>
          <p:cNvPicPr preferRelativeResize="0"/>
          <p:nvPr/>
        </p:nvPicPr>
        <p:blipFill rotWithShape="1">
          <a:blip r:embed="rId5">
            <a:alphaModFix/>
          </a:blip>
          <a:srcRect r="9942"/>
          <a:stretch/>
        </p:blipFill>
        <p:spPr>
          <a:xfrm>
            <a:off x="7837725" y="2654975"/>
            <a:ext cx="3436052" cy="191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453</Words>
  <Application>Microsoft Office PowerPoint</Application>
  <PresentationFormat>Custom</PresentationFormat>
  <Paragraphs>84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Oswald SemiBold</vt:lpstr>
      <vt:lpstr>Nunito Black</vt:lpstr>
      <vt:lpstr>Nunito ExtraBold</vt:lpstr>
      <vt:lpstr>Inter</vt:lpstr>
      <vt:lpstr>Helvetica Neue</vt:lpstr>
      <vt:lpstr>Mukta</vt:lpstr>
      <vt:lpstr>Nunito Medium</vt:lpstr>
      <vt:lpstr>Times New Roman</vt:lpstr>
      <vt:lpstr>Calibri</vt:lpstr>
      <vt:lpstr>Nunito</vt:lpstr>
      <vt:lpstr>Office Theme</vt:lpstr>
      <vt:lpstr>PowerPoint Presentation</vt:lpstr>
      <vt:lpstr>PowerPoint Presentation</vt:lpstr>
      <vt:lpstr>Market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 Aluko</dc:creator>
  <cp:lastModifiedBy>user</cp:lastModifiedBy>
  <cp:revision>1</cp:revision>
  <dcterms:created xsi:type="dcterms:W3CDTF">2023-04-27T13:31:17Z</dcterms:created>
  <dcterms:modified xsi:type="dcterms:W3CDTF">2023-11-17T10:59:51Z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2022-06-21T00:00:00Z</vt:filetime>
  </property>
  <property fmtid="{D5CDD505-2E9C-101B-9397-08002B2CF9AE}" pid="3" name="Creator">
    <vt:lpwstr>CorelDRAW 2021</vt:lpwstr>
  </property>
  <property fmtid="{D5CDD505-2E9C-101B-9397-08002B2CF9AE}" pid="4" name="LastSaved">
    <vt:filetime>2023-04-27T00:00:00Z</vt:filetime>
  </property>
</Properties>
</file>