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11" r:id="rId2"/>
  </p:sldMasterIdLst>
  <p:notesMasterIdLst>
    <p:notesMasterId r:id="rId11"/>
  </p:notesMasterIdLst>
  <p:sldIdLst>
    <p:sldId id="326" r:id="rId3"/>
    <p:sldId id="275" r:id="rId4"/>
    <p:sldId id="334" r:id="rId5"/>
    <p:sldId id="340" r:id="rId6"/>
    <p:sldId id="336" r:id="rId7"/>
    <p:sldId id="328" r:id="rId8"/>
    <p:sldId id="332" r:id="rId9"/>
    <p:sldId id="341" r:id="rId10"/>
  </p:sldIdLst>
  <p:sldSz cx="9144000" cy="5143500" type="screen16x9"/>
  <p:notesSz cx="6858000" cy="9144000"/>
  <p:embeddedFontLst>
    <p:embeddedFont>
      <p:font typeface="Sitka Banner" pitchFamily="2" charset="0"/>
      <p:regular r:id="rId12"/>
      <p:bold r:id="rId13"/>
      <p:italic r:id="rId14"/>
      <p:boldItalic r:id="rId15"/>
    </p:embeddedFont>
    <p:embeddedFont>
      <p:font typeface="Tahoma" pitchFamily="34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iv Raghavendra" initials="" lastIdx="2" clrIdx="0"/>
  <p:cmAuthor id="1" name="Marcelo Andrieu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91"/>
    <a:srgbClr val="E70D1F"/>
    <a:srgbClr val="FEC900"/>
    <a:srgbClr val="F53631"/>
    <a:srgbClr val="7D7D7F"/>
    <a:srgbClr val="E3ACAD"/>
    <a:srgbClr val="CD242B"/>
    <a:srgbClr val="CA5B5F"/>
    <a:srgbClr val="676769"/>
    <a:srgbClr val="626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2945-B573-4212-BAF7-47AA156B9015}">
  <a:tblStyle styleId="{90652945-B573-4212-BAF7-47AA156B90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mi Adeniyi" userId="b83fe8bb423e628c" providerId="LiveId" clId="{CBF2C241-EA65-4DF3-AE5A-1E497337FC7C}"/>
    <pc:docChg chg="undo custSel addSld delSld modSld">
      <pc:chgData name="Femi Adeniyi" userId="b83fe8bb423e628c" providerId="LiveId" clId="{CBF2C241-EA65-4DF3-AE5A-1E497337FC7C}" dt="2023-11-15T21:27:56.122" v="1290" actId="1035"/>
      <pc:docMkLst>
        <pc:docMk/>
      </pc:docMkLst>
      <pc:sldChg chg="addSp delSp modSp add mod modTransition setBg">
        <pc:chgData name="Femi Adeniyi" userId="b83fe8bb423e628c" providerId="LiveId" clId="{CBF2C241-EA65-4DF3-AE5A-1E497337FC7C}" dt="2023-11-15T21:27:56.122" v="1290" actId="1035"/>
        <pc:sldMkLst>
          <pc:docMk/>
          <pc:sldMk cId="0" sldId="275"/>
        </pc:sldMkLst>
        <pc:spChg chg="del mod">
          <ac:chgData name="Femi Adeniyi" userId="b83fe8bb423e628c" providerId="LiveId" clId="{CBF2C241-EA65-4DF3-AE5A-1E497337FC7C}" dt="2023-11-15T21:24:05.164" v="1225"/>
          <ac:spMkLst>
            <pc:docMk/>
            <pc:sldMk cId="0" sldId="275"/>
            <ac:spMk id="5122" creationId="{653F3DE0-2120-6169-3E14-156C7689C14C}"/>
          </ac:spMkLst>
        </pc:spChg>
        <pc:spChg chg="mod">
          <ac:chgData name="Femi Adeniyi" userId="b83fe8bb423e628c" providerId="LiveId" clId="{CBF2C241-EA65-4DF3-AE5A-1E497337FC7C}" dt="2023-11-15T21:24:05.164" v="1225"/>
          <ac:spMkLst>
            <pc:docMk/>
            <pc:sldMk cId="0" sldId="275"/>
            <ac:spMk id="5123" creationId="{2FE38DCC-EEE5-8AC3-7FE5-8632C6A4B582}"/>
          </ac:spMkLst>
        </pc:spChg>
        <pc:spChg chg="mod">
          <ac:chgData name="Femi Adeniyi" userId="b83fe8bb423e628c" providerId="LiveId" clId="{CBF2C241-EA65-4DF3-AE5A-1E497337FC7C}" dt="2023-11-15T21:20:13.846" v="1199" actId="20577"/>
          <ac:spMkLst>
            <pc:docMk/>
            <pc:sldMk cId="0" sldId="275"/>
            <ac:spMk id="5124" creationId="{592FA37C-13E1-1B8E-C848-13D09E5323A7}"/>
          </ac:spMkLst>
        </pc:spChg>
        <pc:spChg chg="mod">
          <ac:chgData name="Femi Adeniyi" userId="b83fe8bb423e628c" providerId="LiveId" clId="{CBF2C241-EA65-4DF3-AE5A-1E497337FC7C}" dt="2023-11-15T21:27:56.122" v="1290" actId="1035"/>
          <ac:spMkLst>
            <pc:docMk/>
            <pc:sldMk cId="0" sldId="275"/>
            <ac:spMk id="5125" creationId="{38363C80-C97D-C859-7A1B-D3214000900D}"/>
          </ac:spMkLst>
        </pc:spChg>
        <pc:picChg chg="add mod">
          <ac:chgData name="Femi Adeniyi" userId="b83fe8bb423e628c" providerId="LiveId" clId="{CBF2C241-EA65-4DF3-AE5A-1E497337FC7C}" dt="2023-11-15T21:21:26.107" v="1203" actId="1076"/>
          <ac:picMkLst>
            <pc:docMk/>
            <pc:sldMk cId="0" sldId="275"/>
            <ac:picMk id="3" creationId="{0146FE93-4701-42DD-46ED-904D63D3BA9C}"/>
          </ac:picMkLst>
        </pc:picChg>
        <pc:picChg chg="add mod">
          <ac:chgData name="Femi Adeniyi" userId="b83fe8bb423e628c" providerId="LiveId" clId="{CBF2C241-EA65-4DF3-AE5A-1E497337FC7C}" dt="2023-11-15T21:21:55.317" v="1207" actId="14100"/>
          <ac:picMkLst>
            <pc:docMk/>
            <pc:sldMk cId="0" sldId="275"/>
            <ac:picMk id="5" creationId="{635DA562-33B8-828E-3E33-5DEB046453B2}"/>
          </ac:picMkLst>
        </pc:picChg>
        <pc:picChg chg="add mod">
          <ac:chgData name="Femi Adeniyi" userId="b83fe8bb423e628c" providerId="LiveId" clId="{CBF2C241-EA65-4DF3-AE5A-1E497337FC7C}" dt="2023-11-15T21:23:29.475" v="1224" actId="1076"/>
          <ac:picMkLst>
            <pc:docMk/>
            <pc:sldMk cId="0" sldId="275"/>
            <ac:picMk id="7" creationId="{8A2E8468-E069-DEC2-8AAF-1FF92E90FA22}"/>
          </ac:picMkLst>
        </pc:picChg>
        <pc:picChg chg="add mod">
          <ac:chgData name="Femi Adeniyi" userId="b83fe8bb423e628c" providerId="LiveId" clId="{CBF2C241-EA65-4DF3-AE5A-1E497337FC7C}" dt="2023-11-15T21:22:58.164" v="1221" actId="1076"/>
          <ac:picMkLst>
            <pc:docMk/>
            <pc:sldMk cId="0" sldId="275"/>
            <ac:picMk id="9" creationId="{235D15A9-911D-BE16-0B4B-AAC9F34683DE}"/>
          </ac:picMkLst>
        </pc:picChg>
        <pc:picChg chg="add mod">
          <ac:chgData name="Femi Adeniyi" userId="b83fe8bb423e628c" providerId="LiveId" clId="{CBF2C241-EA65-4DF3-AE5A-1E497337FC7C}" dt="2023-11-15T21:23:27.477" v="1223" actId="1076"/>
          <ac:picMkLst>
            <pc:docMk/>
            <pc:sldMk cId="0" sldId="275"/>
            <ac:picMk id="11" creationId="{52ABB2C5-19CF-7893-33A9-DF6116E54669}"/>
          </ac:picMkLst>
        </pc:picChg>
        <pc:picChg chg="add mod">
          <ac:chgData name="Femi Adeniyi" userId="b83fe8bb423e628c" providerId="LiveId" clId="{CBF2C241-EA65-4DF3-AE5A-1E497337FC7C}" dt="2023-11-15T21:27:00.747" v="1235" actId="1076"/>
          <ac:picMkLst>
            <pc:docMk/>
            <pc:sldMk cId="0" sldId="275"/>
            <ac:picMk id="13" creationId="{E3C6BDAC-6A9B-024E-2FB7-F018AF33504C}"/>
          </ac:picMkLst>
        </pc:picChg>
        <pc:picChg chg="del">
          <ac:chgData name="Femi Adeniyi" userId="b83fe8bb423e628c" providerId="LiveId" clId="{CBF2C241-EA65-4DF3-AE5A-1E497337FC7C}" dt="2023-11-15T21:21:50.083" v="1205" actId="478"/>
          <ac:picMkLst>
            <pc:docMk/>
            <pc:sldMk cId="0" sldId="275"/>
            <ac:picMk id="5126" creationId="{289A549E-E791-4F9D-D8EF-3933A0F4E694}"/>
          </ac:picMkLst>
        </pc:picChg>
        <pc:picChg chg="mod">
          <ac:chgData name="Femi Adeniyi" userId="b83fe8bb423e628c" providerId="LiveId" clId="{CBF2C241-EA65-4DF3-AE5A-1E497337FC7C}" dt="2023-11-15T21:22:37.600" v="1218" actId="1076"/>
          <ac:picMkLst>
            <pc:docMk/>
            <pc:sldMk cId="0" sldId="275"/>
            <ac:picMk id="5127" creationId="{0AD36D13-76CD-498D-C7AD-1AE203629C29}"/>
          </ac:picMkLst>
        </pc:picChg>
        <pc:picChg chg="del">
          <ac:chgData name="Femi Adeniyi" userId="b83fe8bb423e628c" providerId="LiveId" clId="{CBF2C241-EA65-4DF3-AE5A-1E497337FC7C}" dt="2023-11-15T21:20:31.186" v="1200" actId="478"/>
          <ac:picMkLst>
            <pc:docMk/>
            <pc:sldMk cId="0" sldId="275"/>
            <ac:picMk id="5128" creationId="{35252162-D2C1-E92B-E834-453D0DCB218D}"/>
          </ac:picMkLst>
        </pc:picChg>
        <pc:picChg chg="mod">
          <ac:chgData name="Femi Adeniyi" userId="b83fe8bb423e628c" providerId="LiveId" clId="{CBF2C241-EA65-4DF3-AE5A-1E497337FC7C}" dt="2023-11-15T21:22:00.596" v="1210" actId="1076"/>
          <ac:picMkLst>
            <pc:docMk/>
            <pc:sldMk cId="0" sldId="275"/>
            <ac:picMk id="5129" creationId="{74A38688-AA02-87C3-9D6F-39B04A7C8884}"/>
          </ac:picMkLst>
        </pc:picChg>
        <pc:picChg chg="mod">
          <ac:chgData name="Femi Adeniyi" userId="b83fe8bb423e628c" providerId="LiveId" clId="{CBF2C241-EA65-4DF3-AE5A-1E497337FC7C}" dt="2023-11-15T21:21:56.946" v="1208" actId="1076"/>
          <ac:picMkLst>
            <pc:docMk/>
            <pc:sldMk cId="0" sldId="275"/>
            <ac:picMk id="5130" creationId="{CD64FF55-DB43-F9E4-C935-F677016D4FDB}"/>
          </ac:picMkLst>
        </pc:picChg>
        <pc:picChg chg="mod">
          <ac:chgData name="Femi Adeniyi" userId="b83fe8bb423e628c" providerId="LiveId" clId="{CBF2C241-EA65-4DF3-AE5A-1E497337FC7C}" dt="2023-11-15T21:22:02.564" v="1211" actId="1076"/>
          <ac:picMkLst>
            <pc:docMk/>
            <pc:sldMk cId="0" sldId="275"/>
            <ac:picMk id="5131" creationId="{5BDE81C5-7DB0-23B3-0F19-9503D2FD2110}"/>
          </ac:picMkLst>
        </pc:picChg>
        <pc:picChg chg="mod">
          <ac:chgData name="Femi Adeniyi" userId="b83fe8bb423e628c" providerId="LiveId" clId="{CBF2C241-EA65-4DF3-AE5A-1E497337FC7C}" dt="2023-11-15T21:22:06.319" v="1213" actId="1076"/>
          <ac:picMkLst>
            <pc:docMk/>
            <pc:sldMk cId="0" sldId="275"/>
            <ac:picMk id="5132" creationId="{8C48B27D-994E-A8EF-A45F-8E00A451B0A4}"/>
          </ac:picMkLst>
        </pc:picChg>
        <pc:picChg chg="mod">
          <ac:chgData name="Femi Adeniyi" userId="b83fe8bb423e628c" providerId="LiveId" clId="{CBF2C241-EA65-4DF3-AE5A-1E497337FC7C}" dt="2023-11-15T21:22:08.254" v="1214" actId="1076"/>
          <ac:picMkLst>
            <pc:docMk/>
            <pc:sldMk cId="0" sldId="275"/>
            <ac:picMk id="5133" creationId="{DDAE4E37-DDDB-8396-D577-4AA6C0C0F574}"/>
          </ac:picMkLst>
        </pc:picChg>
        <pc:picChg chg="mod">
          <ac:chgData name="Femi Adeniyi" userId="b83fe8bb423e628c" providerId="LiveId" clId="{CBF2C241-EA65-4DF3-AE5A-1E497337FC7C}" dt="2023-11-15T21:22:04.321" v="1212" actId="1076"/>
          <ac:picMkLst>
            <pc:docMk/>
            <pc:sldMk cId="0" sldId="275"/>
            <ac:picMk id="5134" creationId="{E6860AC9-AFAB-8769-9940-4ADFF8B91DC7}"/>
          </ac:picMkLst>
        </pc:picChg>
        <pc:picChg chg="del">
          <ac:chgData name="Femi Adeniyi" userId="b83fe8bb423e628c" providerId="LiveId" clId="{CBF2C241-EA65-4DF3-AE5A-1E497337FC7C}" dt="2023-11-15T21:22:34.494" v="1217" actId="478"/>
          <ac:picMkLst>
            <pc:docMk/>
            <pc:sldMk cId="0" sldId="275"/>
            <ac:picMk id="5135" creationId="{B912069F-098B-2847-161D-E9A2FCCFB8C6}"/>
          </ac:picMkLst>
        </pc:picChg>
        <pc:picChg chg="del">
          <ac:chgData name="Femi Adeniyi" userId="b83fe8bb423e628c" providerId="LiveId" clId="{CBF2C241-EA65-4DF3-AE5A-1E497337FC7C}" dt="2023-11-15T21:21:58.733" v="1209" actId="478"/>
          <ac:picMkLst>
            <pc:docMk/>
            <pc:sldMk cId="0" sldId="275"/>
            <ac:picMk id="5136" creationId="{00E2FE55-8EFD-D462-D3B9-9211FCC9FA79}"/>
          </ac:picMkLst>
        </pc:picChg>
      </pc:sldChg>
      <pc:sldChg chg="modSp mod">
        <pc:chgData name="Femi Adeniyi" userId="b83fe8bb423e628c" providerId="LiveId" clId="{CBF2C241-EA65-4DF3-AE5A-1E497337FC7C}" dt="2023-11-15T20:43:42.640" v="139" actId="1038"/>
        <pc:sldMkLst>
          <pc:docMk/>
          <pc:sldMk cId="0" sldId="326"/>
        </pc:sldMkLst>
        <pc:spChg chg="mod">
          <ac:chgData name="Femi Adeniyi" userId="b83fe8bb423e628c" providerId="LiveId" clId="{CBF2C241-EA65-4DF3-AE5A-1E497337FC7C}" dt="2023-11-15T20:43:42.640" v="139" actId="1038"/>
          <ac:spMkLst>
            <pc:docMk/>
            <pc:sldMk cId="0" sldId="326"/>
            <ac:spMk id="1152" creationId="{00000000-0000-0000-0000-000000000000}"/>
          </ac:spMkLst>
        </pc:spChg>
        <pc:spChg chg="mod">
          <ac:chgData name="Femi Adeniyi" userId="b83fe8bb423e628c" providerId="LiveId" clId="{CBF2C241-EA65-4DF3-AE5A-1E497337FC7C}" dt="2023-11-15T20:43:30.729" v="137" actId="1038"/>
          <ac:spMkLst>
            <pc:docMk/>
            <pc:sldMk cId="0" sldId="326"/>
            <ac:spMk id="1154" creationId="{00000000-0000-0000-0000-000000000000}"/>
          </ac:spMkLst>
        </pc:spChg>
        <pc:spChg chg="mod">
          <ac:chgData name="Femi Adeniyi" userId="b83fe8bb423e628c" providerId="LiveId" clId="{CBF2C241-EA65-4DF3-AE5A-1E497337FC7C}" dt="2023-11-15T20:43:02.800" v="89" actId="6549"/>
          <ac:spMkLst>
            <pc:docMk/>
            <pc:sldMk cId="0" sldId="326"/>
            <ac:spMk id="1155" creationId="{00000000-0000-0000-0000-000000000000}"/>
          </ac:spMkLst>
        </pc:spChg>
      </pc:sldChg>
      <pc:sldChg chg="modSp mod">
        <pc:chgData name="Femi Adeniyi" userId="b83fe8bb423e628c" providerId="LiveId" clId="{CBF2C241-EA65-4DF3-AE5A-1E497337FC7C}" dt="2023-11-15T21:17:19.488" v="1133" actId="20577"/>
        <pc:sldMkLst>
          <pc:docMk/>
          <pc:sldMk cId="1861595563" sldId="328"/>
        </pc:sldMkLst>
        <pc:spChg chg="mod">
          <ac:chgData name="Femi Adeniyi" userId="b83fe8bb423e628c" providerId="LiveId" clId="{CBF2C241-EA65-4DF3-AE5A-1E497337FC7C}" dt="2023-11-15T21:17:19.488" v="1133" actId="20577"/>
          <ac:spMkLst>
            <pc:docMk/>
            <pc:sldMk cId="1861595563" sldId="328"/>
            <ac:spMk id="2" creationId="{24B9C51C-EAB4-3DFF-950A-1626A1E7351A}"/>
          </ac:spMkLst>
        </pc:spChg>
        <pc:spChg chg="mod">
          <ac:chgData name="Femi Adeniyi" userId="b83fe8bb423e628c" providerId="LiveId" clId="{CBF2C241-EA65-4DF3-AE5A-1E497337FC7C}" dt="2023-11-15T21:12:12.230" v="840" actId="20577"/>
          <ac:spMkLst>
            <pc:docMk/>
            <pc:sldMk cId="1861595563" sldId="328"/>
            <ac:spMk id="9" creationId="{00000000-0000-0000-0000-000000000000}"/>
          </ac:spMkLst>
        </pc:spChg>
      </pc:sldChg>
      <pc:sldChg chg="modSp mod">
        <pc:chgData name="Femi Adeniyi" userId="b83fe8bb423e628c" providerId="LiveId" clId="{CBF2C241-EA65-4DF3-AE5A-1E497337FC7C}" dt="2023-11-15T20:57:51.412" v="315" actId="20577"/>
        <pc:sldMkLst>
          <pc:docMk/>
          <pc:sldMk cId="477785823" sldId="334"/>
        </pc:sldMkLst>
        <pc:spChg chg="mod">
          <ac:chgData name="Femi Adeniyi" userId="b83fe8bb423e628c" providerId="LiveId" clId="{CBF2C241-EA65-4DF3-AE5A-1E497337FC7C}" dt="2023-11-15T20:45:13.440" v="175" actId="20577"/>
          <ac:spMkLst>
            <pc:docMk/>
            <pc:sldMk cId="477785823" sldId="334"/>
            <ac:spMk id="8" creationId="{00000000-0000-0000-0000-000000000000}"/>
          </ac:spMkLst>
        </pc:spChg>
        <pc:spChg chg="mod">
          <ac:chgData name="Femi Adeniyi" userId="b83fe8bb423e628c" providerId="LiveId" clId="{CBF2C241-EA65-4DF3-AE5A-1E497337FC7C}" dt="2023-11-15T20:57:51.412" v="315" actId="20577"/>
          <ac:spMkLst>
            <pc:docMk/>
            <pc:sldMk cId="477785823" sldId="334"/>
            <ac:spMk id="11" creationId="{166E0600-8CD6-C615-E058-9F71862FFC94}"/>
          </ac:spMkLst>
        </pc:spChg>
        <pc:graphicFrameChg chg="mod">
          <ac:chgData name="Femi Adeniyi" userId="b83fe8bb423e628c" providerId="LiveId" clId="{CBF2C241-EA65-4DF3-AE5A-1E497337FC7C}" dt="2023-11-15T20:57:31.261" v="308" actId="20577"/>
          <ac:graphicFrameMkLst>
            <pc:docMk/>
            <pc:sldMk cId="477785823" sldId="334"/>
            <ac:graphicFrameMk id="45" creationId="{44427458-7887-472B-7930-C426DA6BEC86}"/>
          </ac:graphicFrameMkLst>
        </pc:graphicFrameChg>
      </pc:sldChg>
      <pc:sldChg chg="modSp mod">
        <pc:chgData name="Femi Adeniyi" userId="b83fe8bb423e628c" providerId="LiveId" clId="{CBF2C241-EA65-4DF3-AE5A-1E497337FC7C}" dt="2023-11-15T21:07:59.040" v="718" actId="20577"/>
        <pc:sldMkLst>
          <pc:docMk/>
          <pc:sldMk cId="3161120062" sldId="336"/>
        </pc:sldMkLst>
        <pc:spChg chg="mod">
          <ac:chgData name="Femi Adeniyi" userId="b83fe8bb423e628c" providerId="LiveId" clId="{CBF2C241-EA65-4DF3-AE5A-1E497337FC7C}" dt="2023-11-15T21:06:23.368" v="670" actId="20577"/>
          <ac:spMkLst>
            <pc:docMk/>
            <pc:sldMk cId="3161120062" sldId="336"/>
            <ac:spMk id="8" creationId="{00000000-0000-0000-0000-000000000000}"/>
          </ac:spMkLst>
        </pc:spChg>
        <pc:graphicFrameChg chg="mod">
          <ac:chgData name="Femi Adeniyi" userId="b83fe8bb423e628c" providerId="LiveId" clId="{CBF2C241-EA65-4DF3-AE5A-1E497337FC7C}" dt="2023-11-15T21:07:59.040" v="718" actId="20577"/>
          <ac:graphicFrameMkLst>
            <pc:docMk/>
            <pc:sldMk cId="3161120062" sldId="336"/>
            <ac:graphicFrameMk id="65" creationId="{0AB8A5B0-9998-2D1A-A8D6-98BC17D10351}"/>
          </ac:graphicFrameMkLst>
        </pc:graphicFrameChg>
      </pc:sldChg>
      <pc:sldChg chg="modSp mod">
        <pc:chgData name="Femi Adeniyi" userId="b83fe8bb423e628c" providerId="LiveId" clId="{CBF2C241-EA65-4DF3-AE5A-1E497337FC7C}" dt="2023-11-15T21:05:34.935" v="653" actId="20577"/>
        <pc:sldMkLst>
          <pc:docMk/>
          <pc:sldMk cId="1916192348" sldId="340"/>
        </pc:sldMkLst>
        <pc:spChg chg="mod">
          <ac:chgData name="Femi Adeniyi" userId="b83fe8bb423e628c" providerId="LiveId" clId="{CBF2C241-EA65-4DF3-AE5A-1E497337FC7C}" dt="2023-11-15T20:58:37.546" v="327" actId="20577"/>
          <ac:spMkLst>
            <pc:docMk/>
            <pc:sldMk cId="1916192348" sldId="340"/>
            <ac:spMk id="8" creationId="{00000000-0000-0000-0000-000000000000}"/>
          </ac:spMkLst>
        </pc:spChg>
        <pc:spChg chg="mod">
          <ac:chgData name="Femi Adeniyi" userId="b83fe8bb423e628c" providerId="LiveId" clId="{CBF2C241-EA65-4DF3-AE5A-1E497337FC7C}" dt="2023-11-15T21:04:13.711" v="572" actId="20577"/>
          <ac:spMkLst>
            <pc:docMk/>
            <pc:sldMk cId="1916192348" sldId="340"/>
            <ac:spMk id="11" creationId="{166E0600-8CD6-C615-E058-9F71862FFC94}"/>
          </ac:spMkLst>
        </pc:spChg>
        <pc:graphicFrameChg chg="mod">
          <ac:chgData name="Femi Adeniyi" userId="b83fe8bb423e628c" providerId="LiveId" clId="{CBF2C241-EA65-4DF3-AE5A-1E497337FC7C}" dt="2023-11-15T21:05:34.935" v="653" actId="20577"/>
          <ac:graphicFrameMkLst>
            <pc:docMk/>
            <pc:sldMk cId="1916192348" sldId="340"/>
            <ac:graphicFrameMk id="45" creationId="{44427458-7887-472B-7930-C426DA6BEC86}"/>
          </ac:graphicFrameMkLst>
        </pc:graphicFrameChg>
      </pc:sldChg>
      <pc:sldChg chg="addSp delSp modSp new del mod modClrScheme chgLayout">
        <pc:chgData name="Femi Adeniyi" userId="b83fe8bb423e628c" providerId="LiveId" clId="{CBF2C241-EA65-4DF3-AE5A-1E497337FC7C}" dt="2023-11-15T21:19:40.771" v="1137" actId="2696"/>
        <pc:sldMkLst>
          <pc:docMk/>
          <pc:sldMk cId="2903399194" sldId="342"/>
        </pc:sldMkLst>
        <pc:spChg chg="del mod ord">
          <ac:chgData name="Femi Adeniyi" userId="b83fe8bb423e628c" providerId="LiveId" clId="{CBF2C241-EA65-4DF3-AE5A-1E497337FC7C}" dt="2023-11-15T21:19:25.902" v="1135" actId="700"/>
          <ac:spMkLst>
            <pc:docMk/>
            <pc:sldMk cId="2903399194" sldId="342"/>
            <ac:spMk id="2" creationId="{0871972C-A478-A527-DDBB-0701368A15F0}"/>
          </ac:spMkLst>
        </pc:spChg>
        <pc:spChg chg="del">
          <ac:chgData name="Femi Adeniyi" userId="b83fe8bb423e628c" providerId="LiveId" clId="{CBF2C241-EA65-4DF3-AE5A-1E497337FC7C}" dt="2023-11-15T21:19:25.902" v="1135" actId="700"/>
          <ac:spMkLst>
            <pc:docMk/>
            <pc:sldMk cId="2903399194" sldId="342"/>
            <ac:spMk id="3" creationId="{81326CB7-B871-CFE7-4CA6-595FCE83067F}"/>
          </ac:spMkLst>
        </pc:spChg>
        <pc:spChg chg="del">
          <ac:chgData name="Femi Adeniyi" userId="b83fe8bb423e628c" providerId="LiveId" clId="{CBF2C241-EA65-4DF3-AE5A-1E497337FC7C}" dt="2023-11-15T21:19:25.902" v="1135" actId="700"/>
          <ac:spMkLst>
            <pc:docMk/>
            <pc:sldMk cId="2903399194" sldId="342"/>
            <ac:spMk id="4" creationId="{25BE9031-7379-C10B-EDF5-9B8128EB539F}"/>
          </ac:spMkLst>
        </pc:spChg>
        <pc:spChg chg="add mod ord">
          <ac:chgData name="Femi Adeniyi" userId="b83fe8bb423e628c" providerId="LiveId" clId="{CBF2C241-EA65-4DF3-AE5A-1E497337FC7C}" dt="2023-11-15T21:19:25.902" v="1135" actId="700"/>
          <ac:spMkLst>
            <pc:docMk/>
            <pc:sldMk cId="2903399194" sldId="342"/>
            <ac:spMk id="5" creationId="{F56B623A-0EC6-B077-BDBC-0B86086A561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D986B-C464-425C-AD7D-82C731C92E1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3416C6-4FA1-44AB-8580-70C0BA5FE21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LEASING PROCESS</a:t>
          </a:r>
        </a:p>
      </dgm:t>
    </dgm:pt>
    <dgm:pt modelId="{61204F97-19A4-4E7A-B531-0A70DE6DC2E5}" type="parTrans" cxnId="{C03F5A05-D747-4318-B24F-6ECBC936198B}">
      <dgm:prSet/>
      <dgm:spPr/>
      <dgm:t>
        <a:bodyPr/>
        <a:lstStyle/>
        <a:p>
          <a:endParaRPr lang="en-US"/>
        </a:p>
      </dgm:t>
    </dgm:pt>
    <dgm:pt modelId="{5B30B176-75B4-4D16-B64E-F35993F34D09}" type="sibTrans" cxnId="{C03F5A05-D747-4318-B24F-6ECBC936198B}">
      <dgm:prSet/>
      <dgm:spPr/>
      <dgm:t>
        <a:bodyPr/>
        <a:lstStyle/>
        <a:p>
          <a:endParaRPr lang="en-US"/>
        </a:p>
      </dgm:t>
    </dgm:pt>
    <dgm:pt modelId="{483FC6C9-88DB-41E5-BF11-1F7DB60CCE17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Painful Documentation Process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32240-F621-4E14-802A-8BA02528AB86}" type="parTrans" cxnId="{9382EACF-FB37-452E-99BC-820CEE57081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3AC3767-31A5-4FB0-987A-5D7AF43396D1}" type="sibTrans" cxnId="{9382EACF-FB37-452E-99BC-820CEE570819}">
      <dgm:prSet/>
      <dgm:spPr/>
      <dgm:t>
        <a:bodyPr/>
        <a:lstStyle/>
        <a:p>
          <a:endParaRPr lang="en-US"/>
        </a:p>
      </dgm:t>
    </dgm:pt>
    <dgm:pt modelId="{3F058F31-DDC4-4D1B-BE46-E320B5742E4F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Need for Internal Checks</a:t>
          </a:r>
        </a:p>
      </dgm:t>
    </dgm:pt>
    <dgm:pt modelId="{975534CE-0869-42C0-8987-DEDA4C376053}" type="parTrans" cxnId="{58AE1BC1-B2CC-468C-A8E2-915445643AF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1FA6FBC-0CE8-4259-AED7-445422AB8626}" type="sibTrans" cxnId="{58AE1BC1-B2CC-468C-A8E2-915445643AFC}">
      <dgm:prSet/>
      <dgm:spPr/>
      <dgm:t>
        <a:bodyPr/>
        <a:lstStyle/>
        <a:p>
          <a:endParaRPr lang="en-US"/>
        </a:p>
      </dgm:t>
    </dgm:pt>
    <dgm:pt modelId="{DEF4FB0C-5004-4437-B516-0C772EC4EF29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Privacy &amp; Security Risks</a:t>
          </a:r>
        </a:p>
      </dgm:t>
    </dgm:pt>
    <dgm:pt modelId="{5934A725-48F4-4629-8196-45BB1C5B6B1C}" type="parTrans" cxnId="{6AEA3FFD-290B-4095-AA65-F30CED3C140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F051490-E56F-49B3-9DA4-61037F8D690A}" type="sibTrans" cxnId="{6AEA3FFD-290B-4095-AA65-F30CED3C1401}">
      <dgm:prSet/>
      <dgm:spPr/>
      <dgm:t>
        <a:bodyPr/>
        <a:lstStyle/>
        <a:p>
          <a:endParaRPr lang="en-US"/>
        </a:p>
      </dgm:t>
    </dgm:pt>
    <dgm:pt modelId="{CFD475DA-AEA0-423B-8A72-E7E3CC2371D3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Lengthy </a:t>
          </a:r>
          <a:r>
            <a:rPr lang="en-US" sz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Approval Costs</a:t>
          </a:r>
          <a:endParaRPr lang="en-US" sz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2EBA297-AF95-4EDA-AA79-A010F9D0D1E2}" type="parTrans" cxnId="{CEDA55C8-9294-4901-A171-4194328EC97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88BF2DB-B90F-4A52-BE55-FCDAE8CC972E}" type="sibTrans" cxnId="{CEDA55C8-9294-4901-A171-4194328EC972}">
      <dgm:prSet/>
      <dgm:spPr/>
      <dgm:t>
        <a:bodyPr/>
        <a:lstStyle/>
        <a:p>
          <a:endParaRPr lang="en-US"/>
        </a:p>
      </dgm:t>
    </dgm:pt>
    <dgm:pt modelId="{4E15C36A-9E84-4725-B2DA-2FDBC6E42E5E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Costly to Management</a:t>
          </a:r>
        </a:p>
      </dgm:t>
    </dgm:pt>
    <dgm:pt modelId="{90F7C271-D132-4458-B84A-9B4CAAE808C3}" type="parTrans" cxnId="{AEB761A8-68B5-453F-8291-345129A07CB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1F4E0A4-E233-467C-B7A8-0D2E393BAB82}" type="sibTrans" cxnId="{AEB761A8-68B5-453F-8291-345129A07CBC}">
      <dgm:prSet/>
      <dgm:spPr/>
      <dgm:t>
        <a:bodyPr/>
        <a:lstStyle/>
        <a:p>
          <a:endParaRPr lang="en-US"/>
        </a:p>
      </dgm:t>
    </dgm:pt>
    <dgm:pt modelId="{2C26F6CF-2A15-4FC4-9665-44BE5E76739C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Unfriendly Environment and Space</a:t>
          </a:r>
          <a:endParaRPr lang="en-US" sz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F774C4C-606E-4166-9001-12839A6B7EB2}" type="sibTrans" cxnId="{C0D87570-8C99-4403-875F-4F2289B5D61B}">
      <dgm:prSet/>
      <dgm:spPr/>
      <dgm:t>
        <a:bodyPr/>
        <a:lstStyle/>
        <a:p>
          <a:endParaRPr lang="en-US"/>
        </a:p>
      </dgm:t>
    </dgm:pt>
    <dgm:pt modelId="{0324514B-2B83-4699-B515-D1FE1A56367C}" type="parTrans" cxnId="{C0D87570-8C99-4403-875F-4F2289B5D61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45FFAAF-8AA5-4955-96DC-0D2FC4F2FA07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Inefficient Manual Tracking</a:t>
          </a:r>
          <a:r>
            <a:rPr lang="en-US" sz="1200" baseline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endParaRPr lang="en-US" sz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93C9ECC-35A1-40E4-B778-550BDBD356FC}" type="sibTrans" cxnId="{11F41BCE-4E05-4956-9124-C981BDBC1059}">
      <dgm:prSet/>
      <dgm:spPr/>
      <dgm:t>
        <a:bodyPr/>
        <a:lstStyle/>
        <a:p>
          <a:endParaRPr lang="en-US"/>
        </a:p>
      </dgm:t>
    </dgm:pt>
    <dgm:pt modelId="{F6F80F6C-B65A-4E0E-A098-62E631B16231}" type="parTrans" cxnId="{11F41BCE-4E05-4956-9124-C981BDBC105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D9222D9-4D75-4D18-8C6D-1DF257ECEFC9}" type="pres">
      <dgm:prSet presAssocID="{1CED986B-C464-425C-AD7D-82C731C92E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3A942-B312-471F-8360-E4EC94076C50}" type="pres">
      <dgm:prSet presAssocID="{443416C6-4FA1-44AB-8580-70C0BA5FE21A}" presName="centerShape" presStyleLbl="node0" presStyleIdx="0" presStyleCnt="1" custScaleX="107119" custScaleY="107119"/>
      <dgm:spPr/>
      <dgm:t>
        <a:bodyPr/>
        <a:lstStyle/>
        <a:p>
          <a:endParaRPr lang="en-US"/>
        </a:p>
      </dgm:t>
    </dgm:pt>
    <dgm:pt modelId="{EB43F3DB-3396-4BFA-A280-47EEA15BCBCE}" type="pres">
      <dgm:prSet presAssocID="{F2332240-F621-4E14-802A-8BA02528AB8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CFECC090-D3A8-4E6B-8105-512B20B58111}" type="pres">
      <dgm:prSet presAssocID="{F2332240-F621-4E14-802A-8BA02528AB8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21AA0A9-B5EC-438F-93CD-79CD7B290BB3}" type="pres">
      <dgm:prSet presAssocID="{483FC6C9-88DB-41E5-BF11-1F7DB60CCE17}" presName="node" presStyleLbl="node1" presStyleIdx="0" presStyleCnt="7" custScaleX="146282" custScaleY="109711" custRadScaleRad="96105" custRadScaleInc="-1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50A56-FCD5-4711-95FF-5845B680DC88}" type="pres">
      <dgm:prSet presAssocID="{975534CE-0869-42C0-8987-DEDA4C376053}" presName="parTrans" presStyleLbl="sibTrans2D1" presStyleIdx="1" presStyleCnt="7"/>
      <dgm:spPr/>
      <dgm:t>
        <a:bodyPr/>
        <a:lstStyle/>
        <a:p>
          <a:endParaRPr lang="en-US"/>
        </a:p>
      </dgm:t>
    </dgm:pt>
    <dgm:pt modelId="{A1F7A0BF-62AF-4F26-B64D-21F05784BB7D}" type="pres">
      <dgm:prSet presAssocID="{975534CE-0869-42C0-8987-DEDA4C376053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D546219-F1DD-49A5-88B1-9F881E235FD7}" type="pres">
      <dgm:prSet presAssocID="{3F058F31-DDC4-4D1B-BE46-E320B5742E4F}" presName="node" presStyleLbl="node1" presStyleIdx="1" presStyleCnt="7" custScaleX="146282" custScaleY="109711" custRadScaleRad="95989" custRadScaleInc="23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4AD85-2FE9-40FB-99A4-E198DD074415}" type="pres">
      <dgm:prSet presAssocID="{5934A725-48F4-4629-8196-45BB1C5B6B1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938A3C38-A153-478E-859E-83574ED127BF}" type="pres">
      <dgm:prSet presAssocID="{5934A725-48F4-4629-8196-45BB1C5B6B1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2A4B0977-FDFA-4DC6-BDB3-21C99D4F2B2F}" type="pres">
      <dgm:prSet presAssocID="{DEF4FB0C-5004-4437-B516-0C772EC4EF29}" presName="node" presStyleLbl="node1" presStyleIdx="2" presStyleCnt="7" custScaleX="146282" custScaleY="109711" custRadScaleRad="99433" custRadScaleInc="3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0CEB7-DA99-4CEE-A6AC-1E2B0C064433}" type="pres">
      <dgm:prSet presAssocID="{F6F80F6C-B65A-4E0E-A098-62E631B16231}" presName="parTrans" presStyleLbl="sibTrans2D1" presStyleIdx="3" presStyleCnt="7"/>
      <dgm:spPr/>
      <dgm:t>
        <a:bodyPr/>
        <a:lstStyle/>
        <a:p>
          <a:endParaRPr lang="en-US"/>
        </a:p>
      </dgm:t>
    </dgm:pt>
    <dgm:pt modelId="{DAA61F7D-7FFD-4AE2-BC31-AF0E71D62B0A}" type="pres">
      <dgm:prSet presAssocID="{F6F80F6C-B65A-4E0E-A098-62E631B16231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3D734D0-0AB6-425E-8F3C-DFD9E4CA8BB9}" type="pres">
      <dgm:prSet presAssocID="{A45FFAAF-8AA5-4955-96DC-0D2FC4F2FA07}" presName="node" presStyleLbl="node1" presStyleIdx="3" presStyleCnt="7" custScaleX="146282" custScaleY="109711" custRadScaleRad="100750" custRadScaleInc="-12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ACAEF-89E5-4B97-B459-0EC457FE890D}" type="pres">
      <dgm:prSet presAssocID="{0324514B-2B83-4699-B515-D1FE1A56367C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36D087B-2939-486D-8F19-BB1B73C66D10}" type="pres">
      <dgm:prSet presAssocID="{0324514B-2B83-4699-B515-D1FE1A56367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6C7DC7A-8F64-4382-B2F7-0AB4EAD0536C}" type="pres">
      <dgm:prSet presAssocID="{2C26F6CF-2A15-4FC4-9665-44BE5E76739C}" presName="node" presStyleLbl="node1" presStyleIdx="4" presStyleCnt="7" custScaleX="146282" custScaleY="109711" custRadScaleRad="103125" custRadScaleInc="23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C1846-7388-4C1A-800C-6BF38C2BB89E}" type="pres">
      <dgm:prSet presAssocID="{62EBA297-AF95-4EDA-AA79-A010F9D0D1E2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BE3BEAD-AE43-4650-81BD-858FCAB49885}" type="pres">
      <dgm:prSet presAssocID="{62EBA297-AF95-4EDA-AA79-A010F9D0D1E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03C0C60-A6D0-492A-ABFA-2F0E87B987C5}" type="pres">
      <dgm:prSet presAssocID="{CFD475DA-AEA0-423B-8A72-E7E3CC2371D3}" presName="node" presStyleLbl="node1" presStyleIdx="5" presStyleCnt="7" custScaleX="146282" custScaleY="109711" custRadScaleRad="99501" custRadScaleInc="15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570DA-CF99-4883-88DB-2695B6909033}" type="pres">
      <dgm:prSet presAssocID="{90F7C271-D132-4458-B84A-9B4CAAE808C3}" presName="parTrans" presStyleLbl="sibTrans2D1" presStyleIdx="6" presStyleCnt="7"/>
      <dgm:spPr/>
      <dgm:t>
        <a:bodyPr/>
        <a:lstStyle/>
        <a:p>
          <a:endParaRPr lang="en-US"/>
        </a:p>
      </dgm:t>
    </dgm:pt>
    <dgm:pt modelId="{83A89A6E-F55C-421F-9630-653E481CD655}" type="pres">
      <dgm:prSet presAssocID="{90F7C271-D132-4458-B84A-9B4CAAE808C3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8D940CB-358C-4486-9BFB-C5D5A304A2D0}" type="pres">
      <dgm:prSet presAssocID="{4E15C36A-9E84-4725-B2DA-2FDBC6E42E5E}" presName="node" presStyleLbl="node1" presStyleIdx="6" presStyleCnt="7" custScaleX="146282" custScaleY="109711" custRadScaleRad="106964" custRadScaleInc="-12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5B2FE7-F6A0-4467-BD3B-04BD89B8C2A5}" type="presOf" srcId="{F2332240-F621-4E14-802A-8BA02528AB86}" destId="{CFECC090-D3A8-4E6B-8105-512B20B58111}" srcOrd="1" destOrd="0" presId="urn:microsoft.com/office/officeart/2005/8/layout/radial5"/>
    <dgm:cxn modelId="{11F41BCE-4E05-4956-9124-C981BDBC1059}" srcId="{443416C6-4FA1-44AB-8580-70C0BA5FE21A}" destId="{A45FFAAF-8AA5-4955-96DC-0D2FC4F2FA07}" srcOrd="3" destOrd="0" parTransId="{F6F80F6C-B65A-4E0E-A098-62E631B16231}" sibTransId="{593C9ECC-35A1-40E4-B778-550BDBD356FC}"/>
    <dgm:cxn modelId="{CE4A6B8B-90BA-47AC-8164-7028886FFC81}" type="presOf" srcId="{F6F80F6C-B65A-4E0E-A098-62E631B16231}" destId="{5DB0CEB7-DA99-4CEE-A6AC-1E2B0C064433}" srcOrd="0" destOrd="0" presId="urn:microsoft.com/office/officeart/2005/8/layout/radial5"/>
    <dgm:cxn modelId="{9682A902-2ACD-46DF-B578-EFEBD926665C}" type="presOf" srcId="{90F7C271-D132-4458-B84A-9B4CAAE808C3}" destId="{83A89A6E-F55C-421F-9630-653E481CD655}" srcOrd="1" destOrd="0" presId="urn:microsoft.com/office/officeart/2005/8/layout/radial5"/>
    <dgm:cxn modelId="{D6226123-B3AA-4ED3-BD93-EC373B14B6B3}" type="presOf" srcId="{0324514B-2B83-4699-B515-D1FE1A56367C}" destId="{93BACAEF-89E5-4B97-B459-0EC457FE890D}" srcOrd="0" destOrd="0" presId="urn:microsoft.com/office/officeart/2005/8/layout/radial5"/>
    <dgm:cxn modelId="{8A1BC145-3E4C-4C14-AD70-4457A69661FF}" type="presOf" srcId="{F2332240-F621-4E14-802A-8BA02528AB86}" destId="{EB43F3DB-3396-4BFA-A280-47EEA15BCBCE}" srcOrd="0" destOrd="0" presId="urn:microsoft.com/office/officeart/2005/8/layout/radial5"/>
    <dgm:cxn modelId="{424B5A2D-4DA2-42FC-A537-E5D405CF3E02}" type="presOf" srcId="{975534CE-0869-42C0-8987-DEDA4C376053}" destId="{A1F7A0BF-62AF-4F26-B64D-21F05784BB7D}" srcOrd="1" destOrd="0" presId="urn:microsoft.com/office/officeart/2005/8/layout/radial5"/>
    <dgm:cxn modelId="{A6598012-7F66-4F1E-B249-08ED852364EA}" type="presOf" srcId="{5934A725-48F4-4629-8196-45BB1C5B6B1C}" destId="{35D4AD85-2FE9-40FB-99A4-E198DD074415}" srcOrd="0" destOrd="0" presId="urn:microsoft.com/office/officeart/2005/8/layout/radial5"/>
    <dgm:cxn modelId="{87543D40-6B32-47D9-ACEA-43730F4B71D0}" type="presOf" srcId="{CFD475DA-AEA0-423B-8A72-E7E3CC2371D3}" destId="{603C0C60-A6D0-492A-ABFA-2F0E87B987C5}" srcOrd="0" destOrd="0" presId="urn:microsoft.com/office/officeart/2005/8/layout/radial5"/>
    <dgm:cxn modelId="{73AA17BF-F622-4EF9-BC53-ECAF488E3558}" type="presOf" srcId="{4E15C36A-9E84-4725-B2DA-2FDBC6E42E5E}" destId="{A8D940CB-358C-4486-9BFB-C5D5A304A2D0}" srcOrd="0" destOrd="0" presId="urn:microsoft.com/office/officeart/2005/8/layout/radial5"/>
    <dgm:cxn modelId="{58AE1BC1-B2CC-468C-A8E2-915445643AFC}" srcId="{443416C6-4FA1-44AB-8580-70C0BA5FE21A}" destId="{3F058F31-DDC4-4D1B-BE46-E320B5742E4F}" srcOrd="1" destOrd="0" parTransId="{975534CE-0869-42C0-8987-DEDA4C376053}" sibTransId="{11FA6FBC-0CE8-4259-AED7-445422AB8626}"/>
    <dgm:cxn modelId="{33811199-E151-4978-A8BF-4A412344C92F}" type="presOf" srcId="{975534CE-0869-42C0-8987-DEDA4C376053}" destId="{4CC50A56-FCD5-4711-95FF-5845B680DC88}" srcOrd="0" destOrd="0" presId="urn:microsoft.com/office/officeart/2005/8/layout/radial5"/>
    <dgm:cxn modelId="{6A95E96C-6847-4BF5-BCED-1E505C38685B}" type="presOf" srcId="{443416C6-4FA1-44AB-8580-70C0BA5FE21A}" destId="{29B3A942-B312-471F-8360-E4EC94076C50}" srcOrd="0" destOrd="0" presId="urn:microsoft.com/office/officeart/2005/8/layout/radial5"/>
    <dgm:cxn modelId="{244EACA4-845C-4AC2-8277-239606111A95}" type="presOf" srcId="{DEF4FB0C-5004-4437-B516-0C772EC4EF29}" destId="{2A4B0977-FDFA-4DC6-BDB3-21C99D4F2B2F}" srcOrd="0" destOrd="0" presId="urn:microsoft.com/office/officeart/2005/8/layout/radial5"/>
    <dgm:cxn modelId="{208CB144-086A-4CD4-A7D0-34D90B26C51D}" type="presOf" srcId="{5934A725-48F4-4629-8196-45BB1C5B6B1C}" destId="{938A3C38-A153-478E-859E-83574ED127BF}" srcOrd="1" destOrd="0" presId="urn:microsoft.com/office/officeart/2005/8/layout/radial5"/>
    <dgm:cxn modelId="{9A722A40-0442-44D0-B5A5-7A51F47562D9}" type="presOf" srcId="{0324514B-2B83-4699-B515-D1FE1A56367C}" destId="{236D087B-2939-486D-8F19-BB1B73C66D10}" srcOrd="1" destOrd="0" presId="urn:microsoft.com/office/officeart/2005/8/layout/radial5"/>
    <dgm:cxn modelId="{C03F5A05-D747-4318-B24F-6ECBC936198B}" srcId="{1CED986B-C464-425C-AD7D-82C731C92E15}" destId="{443416C6-4FA1-44AB-8580-70C0BA5FE21A}" srcOrd="0" destOrd="0" parTransId="{61204F97-19A4-4E7A-B531-0A70DE6DC2E5}" sibTransId="{5B30B176-75B4-4D16-B64E-F35993F34D09}"/>
    <dgm:cxn modelId="{2E931F2A-2FAE-4958-A039-DB13FEC13B9B}" type="presOf" srcId="{62EBA297-AF95-4EDA-AA79-A010F9D0D1E2}" destId="{88CC1846-7388-4C1A-800C-6BF38C2BB89E}" srcOrd="0" destOrd="0" presId="urn:microsoft.com/office/officeart/2005/8/layout/radial5"/>
    <dgm:cxn modelId="{C0D87570-8C99-4403-875F-4F2289B5D61B}" srcId="{443416C6-4FA1-44AB-8580-70C0BA5FE21A}" destId="{2C26F6CF-2A15-4FC4-9665-44BE5E76739C}" srcOrd="4" destOrd="0" parTransId="{0324514B-2B83-4699-B515-D1FE1A56367C}" sibTransId="{BF774C4C-606E-4166-9001-12839A6B7EB2}"/>
    <dgm:cxn modelId="{CEDA55C8-9294-4901-A171-4194328EC972}" srcId="{443416C6-4FA1-44AB-8580-70C0BA5FE21A}" destId="{CFD475DA-AEA0-423B-8A72-E7E3CC2371D3}" srcOrd="5" destOrd="0" parTransId="{62EBA297-AF95-4EDA-AA79-A010F9D0D1E2}" sibTransId="{688BF2DB-B90F-4A52-BE55-FCDAE8CC972E}"/>
    <dgm:cxn modelId="{E6B92B37-147E-4CFA-B852-3C9AFFE6DA71}" type="presOf" srcId="{A45FFAAF-8AA5-4955-96DC-0D2FC4F2FA07}" destId="{93D734D0-0AB6-425E-8F3C-DFD9E4CA8BB9}" srcOrd="0" destOrd="0" presId="urn:microsoft.com/office/officeart/2005/8/layout/radial5"/>
    <dgm:cxn modelId="{5796BD19-769B-47DB-AC90-A9E5740DEE0F}" type="presOf" srcId="{3F058F31-DDC4-4D1B-BE46-E320B5742E4F}" destId="{DD546219-F1DD-49A5-88B1-9F881E235FD7}" srcOrd="0" destOrd="0" presId="urn:microsoft.com/office/officeart/2005/8/layout/radial5"/>
    <dgm:cxn modelId="{E4EBF523-FA2A-46B2-954E-4ED8B6998B9D}" type="presOf" srcId="{90F7C271-D132-4458-B84A-9B4CAAE808C3}" destId="{2BC570DA-CF99-4883-88DB-2695B6909033}" srcOrd="0" destOrd="0" presId="urn:microsoft.com/office/officeart/2005/8/layout/radial5"/>
    <dgm:cxn modelId="{ED4DACCE-DD0A-4DDF-8B73-5B71588ABC92}" type="presOf" srcId="{F6F80F6C-B65A-4E0E-A098-62E631B16231}" destId="{DAA61F7D-7FFD-4AE2-BC31-AF0E71D62B0A}" srcOrd="1" destOrd="0" presId="urn:microsoft.com/office/officeart/2005/8/layout/radial5"/>
    <dgm:cxn modelId="{BF543B82-7BAA-4C06-939E-D602689939DF}" type="presOf" srcId="{2C26F6CF-2A15-4FC4-9665-44BE5E76739C}" destId="{26C7DC7A-8F64-4382-B2F7-0AB4EAD0536C}" srcOrd="0" destOrd="0" presId="urn:microsoft.com/office/officeart/2005/8/layout/radial5"/>
    <dgm:cxn modelId="{AEB761A8-68B5-453F-8291-345129A07CBC}" srcId="{443416C6-4FA1-44AB-8580-70C0BA5FE21A}" destId="{4E15C36A-9E84-4725-B2DA-2FDBC6E42E5E}" srcOrd="6" destOrd="0" parTransId="{90F7C271-D132-4458-B84A-9B4CAAE808C3}" sibTransId="{C1F4E0A4-E233-467C-B7A8-0D2E393BAB82}"/>
    <dgm:cxn modelId="{2EF74E7B-1CE2-465A-88C5-A17DCF6244AE}" type="presOf" srcId="{483FC6C9-88DB-41E5-BF11-1F7DB60CCE17}" destId="{921AA0A9-B5EC-438F-93CD-79CD7B290BB3}" srcOrd="0" destOrd="0" presId="urn:microsoft.com/office/officeart/2005/8/layout/radial5"/>
    <dgm:cxn modelId="{6AEA3FFD-290B-4095-AA65-F30CED3C1401}" srcId="{443416C6-4FA1-44AB-8580-70C0BA5FE21A}" destId="{DEF4FB0C-5004-4437-B516-0C772EC4EF29}" srcOrd="2" destOrd="0" parTransId="{5934A725-48F4-4629-8196-45BB1C5B6B1C}" sibTransId="{9F051490-E56F-49B3-9DA4-61037F8D690A}"/>
    <dgm:cxn modelId="{9382EACF-FB37-452E-99BC-820CEE570819}" srcId="{443416C6-4FA1-44AB-8580-70C0BA5FE21A}" destId="{483FC6C9-88DB-41E5-BF11-1F7DB60CCE17}" srcOrd="0" destOrd="0" parTransId="{F2332240-F621-4E14-802A-8BA02528AB86}" sibTransId="{B3AC3767-31A5-4FB0-987A-5D7AF43396D1}"/>
    <dgm:cxn modelId="{F1D14EDF-CFE9-4FC9-AE94-D41FD621EAF6}" type="presOf" srcId="{1CED986B-C464-425C-AD7D-82C731C92E15}" destId="{4D9222D9-4D75-4D18-8C6D-1DF257ECEFC9}" srcOrd="0" destOrd="0" presId="urn:microsoft.com/office/officeart/2005/8/layout/radial5"/>
    <dgm:cxn modelId="{D25EF44B-FB0D-4E1E-8B87-A31C3C9BB8F0}" type="presOf" srcId="{62EBA297-AF95-4EDA-AA79-A010F9D0D1E2}" destId="{2BE3BEAD-AE43-4650-81BD-858FCAB49885}" srcOrd="1" destOrd="0" presId="urn:microsoft.com/office/officeart/2005/8/layout/radial5"/>
    <dgm:cxn modelId="{4D438465-EAD1-41B5-B84A-D1503B7C2CAC}" type="presParOf" srcId="{4D9222D9-4D75-4D18-8C6D-1DF257ECEFC9}" destId="{29B3A942-B312-471F-8360-E4EC94076C50}" srcOrd="0" destOrd="0" presId="urn:microsoft.com/office/officeart/2005/8/layout/radial5"/>
    <dgm:cxn modelId="{C4A4D63C-1F01-4809-BE64-26B068F97F5D}" type="presParOf" srcId="{4D9222D9-4D75-4D18-8C6D-1DF257ECEFC9}" destId="{EB43F3DB-3396-4BFA-A280-47EEA15BCBCE}" srcOrd="1" destOrd="0" presId="urn:microsoft.com/office/officeart/2005/8/layout/radial5"/>
    <dgm:cxn modelId="{33AFF4ED-A7FF-4A71-AD5E-5AD5A6CE4636}" type="presParOf" srcId="{EB43F3DB-3396-4BFA-A280-47EEA15BCBCE}" destId="{CFECC090-D3A8-4E6B-8105-512B20B58111}" srcOrd="0" destOrd="0" presId="urn:microsoft.com/office/officeart/2005/8/layout/radial5"/>
    <dgm:cxn modelId="{D6A8040B-D042-4CAA-9009-90478F6E6AD5}" type="presParOf" srcId="{4D9222D9-4D75-4D18-8C6D-1DF257ECEFC9}" destId="{921AA0A9-B5EC-438F-93CD-79CD7B290BB3}" srcOrd="2" destOrd="0" presId="urn:microsoft.com/office/officeart/2005/8/layout/radial5"/>
    <dgm:cxn modelId="{6DF87E7F-A662-4107-BE18-25CFCB599876}" type="presParOf" srcId="{4D9222D9-4D75-4D18-8C6D-1DF257ECEFC9}" destId="{4CC50A56-FCD5-4711-95FF-5845B680DC88}" srcOrd="3" destOrd="0" presId="urn:microsoft.com/office/officeart/2005/8/layout/radial5"/>
    <dgm:cxn modelId="{F7C3E92D-F260-47F2-81B6-A96AAB46DD16}" type="presParOf" srcId="{4CC50A56-FCD5-4711-95FF-5845B680DC88}" destId="{A1F7A0BF-62AF-4F26-B64D-21F05784BB7D}" srcOrd="0" destOrd="0" presId="urn:microsoft.com/office/officeart/2005/8/layout/radial5"/>
    <dgm:cxn modelId="{00D36C32-D35C-4EEA-A505-4565B9A94BED}" type="presParOf" srcId="{4D9222D9-4D75-4D18-8C6D-1DF257ECEFC9}" destId="{DD546219-F1DD-49A5-88B1-9F881E235FD7}" srcOrd="4" destOrd="0" presId="urn:microsoft.com/office/officeart/2005/8/layout/radial5"/>
    <dgm:cxn modelId="{EA8BE087-3E11-481A-8294-955D90380B93}" type="presParOf" srcId="{4D9222D9-4D75-4D18-8C6D-1DF257ECEFC9}" destId="{35D4AD85-2FE9-40FB-99A4-E198DD074415}" srcOrd="5" destOrd="0" presId="urn:microsoft.com/office/officeart/2005/8/layout/radial5"/>
    <dgm:cxn modelId="{B30C3C9A-FACF-4957-AB37-FCAC68AECFF9}" type="presParOf" srcId="{35D4AD85-2FE9-40FB-99A4-E198DD074415}" destId="{938A3C38-A153-478E-859E-83574ED127BF}" srcOrd="0" destOrd="0" presId="urn:microsoft.com/office/officeart/2005/8/layout/radial5"/>
    <dgm:cxn modelId="{8E1EF732-DA22-41B4-867C-F24CBBD1271A}" type="presParOf" srcId="{4D9222D9-4D75-4D18-8C6D-1DF257ECEFC9}" destId="{2A4B0977-FDFA-4DC6-BDB3-21C99D4F2B2F}" srcOrd="6" destOrd="0" presId="urn:microsoft.com/office/officeart/2005/8/layout/radial5"/>
    <dgm:cxn modelId="{367EE7D6-28E3-4AB4-88B3-9823BECAF542}" type="presParOf" srcId="{4D9222D9-4D75-4D18-8C6D-1DF257ECEFC9}" destId="{5DB0CEB7-DA99-4CEE-A6AC-1E2B0C064433}" srcOrd="7" destOrd="0" presId="urn:microsoft.com/office/officeart/2005/8/layout/radial5"/>
    <dgm:cxn modelId="{18B90ACB-0DDD-45A6-ACFE-E3A085EBB3AD}" type="presParOf" srcId="{5DB0CEB7-DA99-4CEE-A6AC-1E2B0C064433}" destId="{DAA61F7D-7FFD-4AE2-BC31-AF0E71D62B0A}" srcOrd="0" destOrd="0" presId="urn:microsoft.com/office/officeart/2005/8/layout/radial5"/>
    <dgm:cxn modelId="{7ED6F3CE-4BAC-465F-9A7A-E70F18301C84}" type="presParOf" srcId="{4D9222D9-4D75-4D18-8C6D-1DF257ECEFC9}" destId="{93D734D0-0AB6-425E-8F3C-DFD9E4CA8BB9}" srcOrd="8" destOrd="0" presId="urn:microsoft.com/office/officeart/2005/8/layout/radial5"/>
    <dgm:cxn modelId="{FC774651-474F-4143-AE80-86A8F3E55405}" type="presParOf" srcId="{4D9222D9-4D75-4D18-8C6D-1DF257ECEFC9}" destId="{93BACAEF-89E5-4B97-B459-0EC457FE890D}" srcOrd="9" destOrd="0" presId="urn:microsoft.com/office/officeart/2005/8/layout/radial5"/>
    <dgm:cxn modelId="{7BD0E9C2-D350-4239-BBC2-D56E1EBA33A8}" type="presParOf" srcId="{93BACAEF-89E5-4B97-B459-0EC457FE890D}" destId="{236D087B-2939-486D-8F19-BB1B73C66D10}" srcOrd="0" destOrd="0" presId="urn:microsoft.com/office/officeart/2005/8/layout/radial5"/>
    <dgm:cxn modelId="{45C34B9A-5E59-4820-B240-A057A69D43AF}" type="presParOf" srcId="{4D9222D9-4D75-4D18-8C6D-1DF257ECEFC9}" destId="{26C7DC7A-8F64-4382-B2F7-0AB4EAD0536C}" srcOrd="10" destOrd="0" presId="urn:microsoft.com/office/officeart/2005/8/layout/radial5"/>
    <dgm:cxn modelId="{CD9BAA37-792F-4426-88A2-BC993E104C79}" type="presParOf" srcId="{4D9222D9-4D75-4D18-8C6D-1DF257ECEFC9}" destId="{88CC1846-7388-4C1A-800C-6BF38C2BB89E}" srcOrd="11" destOrd="0" presId="urn:microsoft.com/office/officeart/2005/8/layout/radial5"/>
    <dgm:cxn modelId="{60B71942-530F-4B2C-9658-D3FF74E5B309}" type="presParOf" srcId="{88CC1846-7388-4C1A-800C-6BF38C2BB89E}" destId="{2BE3BEAD-AE43-4650-81BD-858FCAB49885}" srcOrd="0" destOrd="0" presId="urn:microsoft.com/office/officeart/2005/8/layout/radial5"/>
    <dgm:cxn modelId="{650E0CE9-5190-410A-BCB1-C4F6BA8785AF}" type="presParOf" srcId="{4D9222D9-4D75-4D18-8C6D-1DF257ECEFC9}" destId="{603C0C60-A6D0-492A-ABFA-2F0E87B987C5}" srcOrd="12" destOrd="0" presId="urn:microsoft.com/office/officeart/2005/8/layout/radial5"/>
    <dgm:cxn modelId="{6E71A7C4-0EB8-4C08-9FAC-EF07B6BCA69A}" type="presParOf" srcId="{4D9222D9-4D75-4D18-8C6D-1DF257ECEFC9}" destId="{2BC570DA-CF99-4883-88DB-2695B6909033}" srcOrd="13" destOrd="0" presId="urn:microsoft.com/office/officeart/2005/8/layout/radial5"/>
    <dgm:cxn modelId="{B8C10AEB-B491-428E-98AF-06BDF825400C}" type="presParOf" srcId="{2BC570DA-CF99-4883-88DB-2695B6909033}" destId="{83A89A6E-F55C-421F-9630-653E481CD655}" srcOrd="0" destOrd="0" presId="urn:microsoft.com/office/officeart/2005/8/layout/radial5"/>
    <dgm:cxn modelId="{C0A8CBF1-3D84-4E95-ACB2-DF8428A7F2C5}" type="presParOf" srcId="{4D9222D9-4D75-4D18-8C6D-1DF257ECEFC9}" destId="{A8D940CB-358C-4486-9BFB-C5D5A304A2D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D986B-C464-425C-AD7D-82C731C92E1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3416C6-4FA1-44AB-8580-70C0BA5FE21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Integrated Business Solutions</a:t>
          </a:r>
        </a:p>
      </dgm:t>
    </dgm:pt>
    <dgm:pt modelId="{61204F97-19A4-4E7A-B531-0A70DE6DC2E5}" type="parTrans" cxnId="{C03F5A05-D747-4318-B24F-6ECBC936198B}">
      <dgm:prSet/>
      <dgm:spPr/>
      <dgm:t>
        <a:bodyPr/>
        <a:lstStyle/>
        <a:p>
          <a:endParaRPr lang="en-US"/>
        </a:p>
      </dgm:t>
    </dgm:pt>
    <dgm:pt modelId="{5B30B176-75B4-4D16-B64E-F35993F34D09}" type="sibTrans" cxnId="{C03F5A05-D747-4318-B24F-6ECBC936198B}">
      <dgm:prSet/>
      <dgm:spPr/>
      <dgm:t>
        <a:bodyPr/>
        <a:lstStyle/>
        <a:p>
          <a:endParaRPr lang="en-US"/>
        </a:p>
      </dgm:t>
    </dgm:pt>
    <dgm:pt modelId="{483FC6C9-88DB-41E5-BF11-1F7DB60CCE17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Enhanced Customer Experience.</a:t>
          </a:r>
        </a:p>
      </dgm:t>
    </dgm:pt>
    <dgm:pt modelId="{F2332240-F621-4E14-802A-8BA02528AB86}" type="parTrans" cxnId="{9382EACF-FB37-452E-99BC-820CEE570819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C3767-31A5-4FB0-987A-5D7AF43396D1}" type="sibTrans" cxnId="{9382EACF-FB37-452E-99BC-820CEE570819}">
      <dgm:prSet/>
      <dgm:spPr/>
      <dgm:t>
        <a:bodyPr/>
        <a:lstStyle/>
        <a:p>
          <a:endParaRPr lang="en-US"/>
        </a:p>
      </dgm:t>
    </dgm:pt>
    <dgm:pt modelId="{D236AD41-EC87-455D-BBC3-AEC04D027676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Competitive Edge Innovation and Differentiation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22ED160-A306-4E59-BFAF-302592A60B57}" type="parTrans" cxnId="{F50B689B-5851-461F-AD35-39451E35AB48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109E5-3E74-43D5-94BA-E6AA25DA5985}" type="sibTrans" cxnId="{F50B689B-5851-461F-AD35-39451E35AB48}">
      <dgm:prSet/>
      <dgm:spPr/>
      <dgm:t>
        <a:bodyPr/>
        <a:lstStyle/>
        <a:p>
          <a:endParaRPr lang="en-US"/>
        </a:p>
      </dgm:t>
    </dgm:pt>
    <dgm:pt modelId="{FACC7AF5-9738-4867-B9C3-7F66A8364BF7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Cost Reduction with High Scalability</a:t>
          </a:r>
        </a:p>
      </dgm:t>
    </dgm:pt>
    <dgm:pt modelId="{1CC4F531-1602-4BD5-AAD9-6099FA1E4243}" type="parTrans" cxnId="{0EB54F86-2D5A-4C45-91E4-B51F0DA27FBA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3F1ED-C08B-4CEC-9677-F7EB8CC026C0}" type="sibTrans" cxnId="{0EB54F86-2D5A-4C45-91E4-B51F0DA27FBA}">
      <dgm:prSet/>
      <dgm:spPr/>
      <dgm:t>
        <a:bodyPr/>
        <a:lstStyle/>
        <a:p>
          <a:endParaRPr lang="en-US"/>
        </a:p>
      </dgm:t>
    </dgm:pt>
    <dgm:pt modelId="{9650EE5C-0E02-4859-99BB-7149B6E6408D}">
      <dgm:prSet custT="1"/>
      <dgm:spPr>
        <a:solidFill>
          <a:schemeClr val="accent1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Customization and </a:t>
          </a:r>
        </a:p>
        <a:p>
          <a:pPr>
            <a:buFont typeface="Symbol" panose="05050102010706020507" pitchFamily="18" charset="2"/>
            <a:buChar char=""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flexibility</a:t>
          </a:r>
        </a:p>
      </dgm:t>
    </dgm:pt>
    <dgm:pt modelId="{5D5EF9E7-C5DF-45C9-8B06-BFB37485367A}" type="parTrans" cxnId="{17D4FA98-35D4-446B-8CCA-2A93D2D5F1A5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679D4-44AD-4553-B00F-E7184FD424EE}" type="sibTrans" cxnId="{17D4FA98-35D4-446B-8CCA-2A93D2D5F1A5}">
      <dgm:prSet/>
      <dgm:spPr/>
      <dgm:t>
        <a:bodyPr/>
        <a:lstStyle/>
        <a:p>
          <a:endParaRPr lang="en-US"/>
        </a:p>
      </dgm:t>
    </dgm:pt>
    <dgm:pt modelId="{DFAAEB69-2108-42BC-B9A9-86C8E1F0F28F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Remote Monitoring of Assets and Payments.</a:t>
          </a:r>
        </a:p>
      </dgm:t>
    </dgm:pt>
    <dgm:pt modelId="{7FFD2F82-48B6-474C-A5E9-0C292AEAEFAB}" type="parTrans" cxnId="{2646BFB4-E7AE-4E26-BDF6-BAF0AD453D82}">
      <dgm:prSet custT="1"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630F0-B4EA-4301-964B-7A90C2CB8621}" type="sibTrans" cxnId="{2646BFB4-E7AE-4E26-BDF6-BAF0AD453D82}">
      <dgm:prSet/>
      <dgm:spPr/>
      <dgm:t>
        <a:bodyPr/>
        <a:lstStyle/>
        <a:p>
          <a:endParaRPr lang="en-US"/>
        </a:p>
      </dgm:t>
    </dgm:pt>
    <dgm:pt modelId="{8C8EF001-E0B4-45FC-8399-22B1A4036828}" type="pres">
      <dgm:prSet presAssocID="{1CED986B-C464-425C-AD7D-82C731C92E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7E576-21AE-4A85-AE74-6220BB5ACDA9}" type="pres">
      <dgm:prSet presAssocID="{443416C6-4FA1-44AB-8580-70C0BA5FE21A}" presName="centerShape" presStyleLbl="node0" presStyleIdx="0" presStyleCnt="1" custScaleX="127378" custScaleY="110798" custLinFactNeighborX="-65" custLinFactNeighborY="1941"/>
      <dgm:spPr/>
      <dgm:t>
        <a:bodyPr/>
        <a:lstStyle/>
        <a:p>
          <a:endParaRPr lang="en-US"/>
        </a:p>
      </dgm:t>
    </dgm:pt>
    <dgm:pt modelId="{CBF07271-3281-436D-AF58-082CB583B13B}" type="pres">
      <dgm:prSet presAssocID="{F2332240-F621-4E14-802A-8BA02528AB86}" presName="Name9" presStyleLbl="parChTrans1D2" presStyleIdx="0" presStyleCnt="5" custScaleX="2000000" custScaleY="2000000"/>
      <dgm:spPr/>
      <dgm:t>
        <a:bodyPr/>
        <a:lstStyle/>
        <a:p>
          <a:endParaRPr lang="en-US"/>
        </a:p>
      </dgm:t>
    </dgm:pt>
    <dgm:pt modelId="{48C1563F-8F86-4FFA-9DB6-A9693FD13A07}" type="pres">
      <dgm:prSet presAssocID="{F2332240-F621-4E14-802A-8BA02528AB8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DAB5C3E-2F18-4DF9-8946-CBC4C718A554}" type="pres">
      <dgm:prSet presAssocID="{483FC6C9-88DB-41E5-BF11-1F7DB60CCE17}" presName="node" presStyleLbl="node1" presStyleIdx="0" presStyleCnt="5" custScaleX="126938" custScaleY="111071" custRadScaleRad="100525" custRadScaleInc="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29A91-F9D7-4622-8111-A658B234BE6A}" type="pres">
      <dgm:prSet presAssocID="{222ED160-A306-4E59-BFAF-302592A60B57}" presName="Name9" presStyleLbl="parChTrans1D2" presStyleIdx="1" presStyleCnt="5" custScaleX="2000000" custScaleY="2000000"/>
      <dgm:spPr/>
      <dgm:t>
        <a:bodyPr/>
        <a:lstStyle/>
        <a:p>
          <a:endParaRPr lang="en-US"/>
        </a:p>
      </dgm:t>
    </dgm:pt>
    <dgm:pt modelId="{F523E36C-F506-43D5-A738-2A1A944A627E}" type="pres">
      <dgm:prSet presAssocID="{222ED160-A306-4E59-BFAF-302592A60B5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46E3491-C8F7-4843-B17D-D21AF5DDE6CB}" type="pres">
      <dgm:prSet presAssocID="{D236AD41-EC87-455D-BBC3-AEC04D027676}" presName="node" presStyleLbl="node1" presStyleIdx="1" presStyleCnt="5" custScaleX="126938" custScaleY="111071" custRadScaleRad="130285" custRadScaleInc="-50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1CA56-7C18-486B-8981-F366BBE64C84}" type="pres">
      <dgm:prSet presAssocID="{1CC4F531-1602-4BD5-AAD9-6099FA1E4243}" presName="Name9" presStyleLbl="parChTrans1D2" presStyleIdx="2" presStyleCnt="5" custScaleX="2000000" custScaleY="2000000"/>
      <dgm:spPr/>
      <dgm:t>
        <a:bodyPr/>
        <a:lstStyle/>
        <a:p>
          <a:endParaRPr lang="en-US"/>
        </a:p>
      </dgm:t>
    </dgm:pt>
    <dgm:pt modelId="{76544AFA-0BF7-4E0E-8488-D7B400511AC8}" type="pres">
      <dgm:prSet presAssocID="{1CC4F531-1602-4BD5-AAD9-6099FA1E424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C10FA3F-A068-4EDC-B51C-106B030F421E}" type="pres">
      <dgm:prSet presAssocID="{FACC7AF5-9738-4867-B9C3-7F66A8364BF7}" presName="node" presStyleLbl="node1" presStyleIdx="2" presStyleCnt="5" custScaleX="126938" custScaleY="105829" custRadScaleRad="126803" custRadScaleInc="-65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CCC75-FC69-4CB0-8777-FAAE8FB8FED6}" type="pres">
      <dgm:prSet presAssocID="{5D5EF9E7-C5DF-45C9-8B06-BFB37485367A}" presName="Name9" presStyleLbl="parChTrans1D2" presStyleIdx="3" presStyleCnt="5" custScaleX="2000000" custScaleY="2000000"/>
      <dgm:spPr/>
      <dgm:t>
        <a:bodyPr/>
        <a:lstStyle/>
        <a:p>
          <a:endParaRPr lang="en-US"/>
        </a:p>
      </dgm:t>
    </dgm:pt>
    <dgm:pt modelId="{67BBC346-9C41-4224-A1DE-7D6A588271BD}" type="pres">
      <dgm:prSet presAssocID="{5D5EF9E7-C5DF-45C9-8B06-BFB37485367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32C30E5-4F38-4BE7-9474-2E80FFAC71DA}" type="pres">
      <dgm:prSet presAssocID="{9650EE5C-0E02-4859-99BB-7149B6E6408D}" presName="node" presStyleLbl="node1" presStyleIdx="3" presStyleCnt="5" custScaleX="134872" custScaleY="111071" custRadScaleRad="119996" custRadScaleInc="34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A3BC0-9A22-4145-90E3-15B3F79368FD}" type="pres">
      <dgm:prSet presAssocID="{7FFD2F82-48B6-474C-A5E9-0C292AEAEFAB}" presName="Name9" presStyleLbl="parChTrans1D2" presStyleIdx="4" presStyleCnt="5" custScaleX="2000000" custScaleY="2000000"/>
      <dgm:spPr/>
      <dgm:t>
        <a:bodyPr/>
        <a:lstStyle/>
        <a:p>
          <a:endParaRPr lang="en-US"/>
        </a:p>
      </dgm:t>
    </dgm:pt>
    <dgm:pt modelId="{BD716D5B-660B-4F52-8883-852C20647DC5}" type="pres">
      <dgm:prSet presAssocID="{7FFD2F82-48B6-474C-A5E9-0C292AEAEFA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90E8B0B-D0D6-45DB-A5EB-0FE49ABD8307}" type="pres">
      <dgm:prSet presAssocID="{DFAAEB69-2108-42BC-B9A9-86C8E1F0F28F}" presName="node" presStyleLbl="node1" presStyleIdx="4" presStyleCnt="5" custScaleX="126938" custScaleY="119004" custRadScaleRad="129378" custRadScaleInc="3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1929F5-BB6A-4CC5-A292-3552E9A4B614}" type="presOf" srcId="{7FFD2F82-48B6-474C-A5E9-0C292AEAEFAB}" destId="{AA0A3BC0-9A22-4145-90E3-15B3F79368FD}" srcOrd="0" destOrd="0" presId="urn:microsoft.com/office/officeart/2005/8/layout/radial1"/>
    <dgm:cxn modelId="{C03F5A05-D747-4318-B24F-6ECBC936198B}" srcId="{1CED986B-C464-425C-AD7D-82C731C92E15}" destId="{443416C6-4FA1-44AB-8580-70C0BA5FE21A}" srcOrd="0" destOrd="0" parTransId="{61204F97-19A4-4E7A-B531-0A70DE6DC2E5}" sibTransId="{5B30B176-75B4-4D16-B64E-F35993F34D09}"/>
    <dgm:cxn modelId="{36F7ED0B-1093-465D-A78E-7A2C3A1CFD07}" type="presOf" srcId="{483FC6C9-88DB-41E5-BF11-1F7DB60CCE17}" destId="{1DAB5C3E-2F18-4DF9-8946-CBC4C718A554}" srcOrd="0" destOrd="0" presId="urn:microsoft.com/office/officeart/2005/8/layout/radial1"/>
    <dgm:cxn modelId="{3C1CE007-F42F-4631-99E1-0F5998325E6B}" type="presOf" srcId="{1CC4F531-1602-4BD5-AAD9-6099FA1E4243}" destId="{76544AFA-0BF7-4E0E-8488-D7B400511AC8}" srcOrd="1" destOrd="0" presId="urn:microsoft.com/office/officeart/2005/8/layout/radial1"/>
    <dgm:cxn modelId="{F29E6CC3-765A-440B-A968-1DB170632C5F}" type="presOf" srcId="{DFAAEB69-2108-42BC-B9A9-86C8E1F0F28F}" destId="{A90E8B0B-D0D6-45DB-A5EB-0FE49ABD8307}" srcOrd="0" destOrd="0" presId="urn:microsoft.com/office/officeart/2005/8/layout/radial1"/>
    <dgm:cxn modelId="{F50B689B-5851-461F-AD35-39451E35AB48}" srcId="{443416C6-4FA1-44AB-8580-70C0BA5FE21A}" destId="{D236AD41-EC87-455D-BBC3-AEC04D027676}" srcOrd="1" destOrd="0" parTransId="{222ED160-A306-4E59-BFAF-302592A60B57}" sibTransId="{ABB109E5-3E74-43D5-94BA-E6AA25DA5985}"/>
    <dgm:cxn modelId="{55E143B5-CD81-4F4A-AE54-52553246CA47}" type="presOf" srcId="{5D5EF9E7-C5DF-45C9-8B06-BFB37485367A}" destId="{48ECCC75-FC69-4CB0-8777-FAAE8FB8FED6}" srcOrd="0" destOrd="0" presId="urn:microsoft.com/office/officeart/2005/8/layout/radial1"/>
    <dgm:cxn modelId="{AD9261E6-A46B-494C-AF04-08EF628CE921}" type="presOf" srcId="{7FFD2F82-48B6-474C-A5E9-0C292AEAEFAB}" destId="{BD716D5B-660B-4F52-8883-852C20647DC5}" srcOrd="1" destOrd="0" presId="urn:microsoft.com/office/officeart/2005/8/layout/radial1"/>
    <dgm:cxn modelId="{D6068A53-C434-468E-B051-96391A2A9367}" type="presOf" srcId="{F2332240-F621-4E14-802A-8BA02528AB86}" destId="{48C1563F-8F86-4FFA-9DB6-A9693FD13A07}" srcOrd="1" destOrd="0" presId="urn:microsoft.com/office/officeart/2005/8/layout/radial1"/>
    <dgm:cxn modelId="{E7B96EDD-0390-4C07-B881-2AD841C5E2F9}" type="presOf" srcId="{F2332240-F621-4E14-802A-8BA02528AB86}" destId="{CBF07271-3281-436D-AF58-082CB583B13B}" srcOrd="0" destOrd="0" presId="urn:microsoft.com/office/officeart/2005/8/layout/radial1"/>
    <dgm:cxn modelId="{1E9F4941-4A91-4B4F-BC7F-A89E52464838}" type="presOf" srcId="{9650EE5C-0E02-4859-99BB-7149B6E6408D}" destId="{432C30E5-4F38-4BE7-9474-2E80FFAC71DA}" srcOrd="0" destOrd="0" presId="urn:microsoft.com/office/officeart/2005/8/layout/radial1"/>
    <dgm:cxn modelId="{17D4FA98-35D4-446B-8CCA-2A93D2D5F1A5}" srcId="{443416C6-4FA1-44AB-8580-70C0BA5FE21A}" destId="{9650EE5C-0E02-4859-99BB-7149B6E6408D}" srcOrd="3" destOrd="0" parTransId="{5D5EF9E7-C5DF-45C9-8B06-BFB37485367A}" sibTransId="{C17679D4-44AD-4553-B00F-E7184FD424EE}"/>
    <dgm:cxn modelId="{80C819F7-13F2-4F46-B25A-1A50BC705DD5}" type="presOf" srcId="{222ED160-A306-4E59-BFAF-302592A60B57}" destId="{53729A91-F9D7-4622-8111-A658B234BE6A}" srcOrd="0" destOrd="0" presId="urn:microsoft.com/office/officeart/2005/8/layout/radial1"/>
    <dgm:cxn modelId="{1389B9A3-C5BE-4D6C-B2F7-2BB0723EA4B6}" type="presOf" srcId="{222ED160-A306-4E59-BFAF-302592A60B57}" destId="{F523E36C-F506-43D5-A738-2A1A944A627E}" srcOrd="1" destOrd="0" presId="urn:microsoft.com/office/officeart/2005/8/layout/radial1"/>
    <dgm:cxn modelId="{A5421702-31FA-4B69-95AE-18A0B8A34217}" type="presOf" srcId="{1CC4F531-1602-4BD5-AAD9-6099FA1E4243}" destId="{F961CA56-7C18-486B-8981-F366BBE64C84}" srcOrd="0" destOrd="0" presId="urn:microsoft.com/office/officeart/2005/8/layout/radial1"/>
    <dgm:cxn modelId="{C1DEA339-CBE2-4781-A0E8-E1860C041506}" type="presOf" srcId="{5D5EF9E7-C5DF-45C9-8B06-BFB37485367A}" destId="{67BBC346-9C41-4224-A1DE-7D6A588271BD}" srcOrd="1" destOrd="0" presId="urn:microsoft.com/office/officeart/2005/8/layout/radial1"/>
    <dgm:cxn modelId="{910DAF12-8F8E-42C6-AAE9-932CDF92B246}" type="presOf" srcId="{443416C6-4FA1-44AB-8580-70C0BA5FE21A}" destId="{5347E576-21AE-4A85-AE74-6220BB5ACDA9}" srcOrd="0" destOrd="0" presId="urn:microsoft.com/office/officeart/2005/8/layout/radial1"/>
    <dgm:cxn modelId="{AA11D214-70A9-48CA-B541-28D971D51D6C}" type="presOf" srcId="{1CED986B-C464-425C-AD7D-82C731C92E15}" destId="{8C8EF001-E0B4-45FC-8399-22B1A4036828}" srcOrd="0" destOrd="0" presId="urn:microsoft.com/office/officeart/2005/8/layout/radial1"/>
    <dgm:cxn modelId="{0EB54F86-2D5A-4C45-91E4-B51F0DA27FBA}" srcId="{443416C6-4FA1-44AB-8580-70C0BA5FE21A}" destId="{FACC7AF5-9738-4867-B9C3-7F66A8364BF7}" srcOrd="2" destOrd="0" parTransId="{1CC4F531-1602-4BD5-AAD9-6099FA1E4243}" sibTransId="{F483F1ED-C08B-4CEC-9677-F7EB8CC026C0}"/>
    <dgm:cxn modelId="{9382EACF-FB37-452E-99BC-820CEE570819}" srcId="{443416C6-4FA1-44AB-8580-70C0BA5FE21A}" destId="{483FC6C9-88DB-41E5-BF11-1F7DB60CCE17}" srcOrd="0" destOrd="0" parTransId="{F2332240-F621-4E14-802A-8BA02528AB86}" sibTransId="{B3AC3767-31A5-4FB0-987A-5D7AF43396D1}"/>
    <dgm:cxn modelId="{2646BFB4-E7AE-4E26-BDF6-BAF0AD453D82}" srcId="{443416C6-4FA1-44AB-8580-70C0BA5FE21A}" destId="{DFAAEB69-2108-42BC-B9A9-86C8E1F0F28F}" srcOrd="4" destOrd="0" parTransId="{7FFD2F82-48B6-474C-A5E9-0C292AEAEFAB}" sibTransId="{722630F0-B4EA-4301-964B-7A90C2CB8621}"/>
    <dgm:cxn modelId="{AA3E4553-F974-44A6-9CFE-0EFA627718BD}" type="presOf" srcId="{D236AD41-EC87-455D-BBC3-AEC04D027676}" destId="{C46E3491-C8F7-4843-B17D-D21AF5DDE6CB}" srcOrd="0" destOrd="0" presId="urn:microsoft.com/office/officeart/2005/8/layout/radial1"/>
    <dgm:cxn modelId="{6C4DB284-8567-4465-81BB-DE68AE935141}" type="presOf" srcId="{FACC7AF5-9738-4867-B9C3-7F66A8364BF7}" destId="{2C10FA3F-A068-4EDC-B51C-106B030F421E}" srcOrd="0" destOrd="0" presId="urn:microsoft.com/office/officeart/2005/8/layout/radial1"/>
    <dgm:cxn modelId="{5BE3CC6A-2E2F-4062-8A0C-B5307743B49C}" type="presParOf" srcId="{8C8EF001-E0B4-45FC-8399-22B1A4036828}" destId="{5347E576-21AE-4A85-AE74-6220BB5ACDA9}" srcOrd="0" destOrd="0" presId="urn:microsoft.com/office/officeart/2005/8/layout/radial1"/>
    <dgm:cxn modelId="{DC227804-B733-4097-BDBB-A264C9C31345}" type="presParOf" srcId="{8C8EF001-E0B4-45FC-8399-22B1A4036828}" destId="{CBF07271-3281-436D-AF58-082CB583B13B}" srcOrd="1" destOrd="0" presId="urn:microsoft.com/office/officeart/2005/8/layout/radial1"/>
    <dgm:cxn modelId="{A387858C-AA7E-4B82-B3B8-E033C03715E7}" type="presParOf" srcId="{CBF07271-3281-436D-AF58-082CB583B13B}" destId="{48C1563F-8F86-4FFA-9DB6-A9693FD13A07}" srcOrd="0" destOrd="0" presId="urn:microsoft.com/office/officeart/2005/8/layout/radial1"/>
    <dgm:cxn modelId="{8E3EF408-1BD7-43C3-B35E-67F38C37A30F}" type="presParOf" srcId="{8C8EF001-E0B4-45FC-8399-22B1A4036828}" destId="{1DAB5C3E-2F18-4DF9-8946-CBC4C718A554}" srcOrd="2" destOrd="0" presId="urn:microsoft.com/office/officeart/2005/8/layout/radial1"/>
    <dgm:cxn modelId="{7119609D-C819-4A19-888D-FC62CC916018}" type="presParOf" srcId="{8C8EF001-E0B4-45FC-8399-22B1A4036828}" destId="{53729A91-F9D7-4622-8111-A658B234BE6A}" srcOrd="3" destOrd="0" presId="urn:microsoft.com/office/officeart/2005/8/layout/radial1"/>
    <dgm:cxn modelId="{D50BAB62-C337-41B1-B11D-A03C053378BD}" type="presParOf" srcId="{53729A91-F9D7-4622-8111-A658B234BE6A}" destId="{F523E36C-F506-43D5-A738-2A1A944A627E}" srcOrd="0" destOrd="0" presId="urn:microsoft.com/office/officeart/2005/8/layout/radial1"/>
    <dgm:cxn modelId="{91D4C7C2-4D56-4334-B55C-A9A6BEF85BFB}" type="presParOf" srcId="{8C8EF001-E0B4-45FC-8399-22B1A4036828}" destId="{C46E3491-C8F7-4843-B17D-D21AF5DDE6CB}" srcOrd="4" destOrd="0" presId="urn:microsoft.com/office/officeart/2005/8/layout/radial1"/>
    <dgm:cxn modelId="{DA7DE95F-5294-45EF-A069-A6FD33A801B5}" type="presParOf" srcId="{8C8EF001-E0B4-45FC-8399-22B1A4036828}" destId="{F961CA56-7C18-486B-8981-F366BBE64C84}" srcOrd="5" destOrd="0" presId="urn:microsoft.com/office/officeart/2005/8/layout/radial1"/>
    <dgm:cxn modelId="{334A821D-D02A-4E31-B26B-E60A637EA588}" type="presParOf" srcId="{F961CA56-7C18-486B-8981-F366BBE64C84}" destId="{76544AFA-0BF7-4E0E-8488-D7B400511AC8}" srcOrd="0" destOrd="0" presId="urn:microsoft.com/office/officeart/2005/8/layout/radial1"/>
    <dgm:cxn modelId="{13EAC6DA-92CE-4528-96A6-43F4083908CE}" type="presParOf" srcId="{8C8EF001-E0B4-45FC-8399-22B1A4036828}" destId="{2C10FA3F-A068-4EDC-B51C-106B030F421E}" srcOrd="6" destOrd="0" presId="urn:microsoft.com/office/officeart/2005/8/layout/radial1"/>
    <dgm:cxn modelId="{E2D7D31B-14A2-4130-9091-A621F7CA3BB4}" type="presParOf" srcId="{8C8EF001-E0B4-45FC-8399-22B1A4036828}" destId="{48ECCC75-FC69-4CB0-8777-FAAE8FB8FED6}" srcOrd="7" destOrd="0" presId="urn:microsoft.com/office/officeart/2005/8/layout/radial1"/>
    <dgm:cxn modelId="{5E0DD43D-9795-4A12-981A-DD3EC898B59C}" type="presParOf" srcId="{48ECCC75-FC69-4CB0-8777-FAAE8FB8FED6}" destId="{67BBC346-9C41-4224-A1DE-7D6A588271BD}" srcOrd="0" destOrd="0" presId="urn:microsoft.com/office/officeart/2005/8/layout/radial1"/>
    <dgm:cxn modelId="{EC6EB927-8A13-42D1-8996-0B006745BD70}" type="presParOf" srcId="{8C8EF001-E0B4-45FC-8399-22B1A4036828}" destId="{432C30E5-4F38-4BE7-9474-2E80FFAC71DA}" srcOrd="8" destOrd="0" presId="urn:microsoft.com/office/officeart/2005/8/layout/radial1"/>
    <dgm:cxn modelId="{F4606C77-9D77-4204-AB7B-C14EEA478E68}" type="presParOf" srcId="{8C8EF001-E0B4-45FC-8399-22B1A4036828}" destId="{AA0A3BC0-9A22-4145-90E3-15B3F79368FD}" srcOrd="9" destOrd="0" presId="urn:microsoft.com/office/officeart/2005/8/layout/radial1"/>
    <dgm:cxn modelId="{5455D3E0-FACC-4B1C-8ADA-FEA514E61B34}" type="presParOf" srcId="{AA0A3BC0-9A22-4145-90E3-15B3F79368FD}" destId="{BD716D5B-660B-4F52-8883-852C20647DC5}" srcOrd="0" destOrd="0" presId="urn:microsoft.com/office/officeart/2005/8/layout/radial1"/>
    <dgm:cxn modelId="{C98A6E86-18FD-4B77-AF8A-E4A076BA16A4}" type="presParOf" srcId="{8C8EF001-E0B4-45FC-8399-22B1A4036828}" destId="{A90E8B0B-D0D6-45DB-A5EB-0FE49ABD830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9E517-159C-4C53-849B-EA94EC593BD8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47C590-1DB6-46DE-AE12-B2732D815BC5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SIMPLEX </a:t>
          </a:r>
        </a:p>
      </dgm:t>
    </dgm:pt>
    <dgm:pt modelId="{9424E452-58C5-4D82-BDB3-DBB29B84D77D}" type="parTrans" cxnId="{3B3D06F3-9A84-49AF-8DA4-E3D840CC7989}">
      <dgm:prSet/>
      <dgm:spPr/>
      <dgm:t>
        <a:bodyPr/>
        <a:lstStyle/>
        <a:p>
          <a:endParaRPr lang="en-US"/>
        </a:p>
      </dgm:t>
    </dgm:pt>
    <dgm:pt modelId="{1DDCD6B9-2E41-49D8-912A-C113CB99982A}" type="sibTrans" cxnId="{3B3D06F3-9A84-49AF-8DA4-E3D840CC7989}">
      <dgm:prSet/>
      <dgm:spPr/>
      <dgm:t>
        <a:bodyPr/>
        <a:lstStyle/>
        <a:p>
          <a:endParaRPr lang="en-US"/>
        </a:p>
      </dgm:t>
    </dgm:pt>
    <dgm:pt modelId="{161961A9-7FBD-465A-8971-7CE6E409D45F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Data Analytics and Reporting</a:t>
          </a:r>
        </a:p>
      </dgm:t>
    </dgm:pt>
    <dgm:pt modelId="{850C9010-45FD-48B5-BCD8-1B51B6B1A593}" type="parTrans" cxnId="{2E91B8A4-3840-4889-B17E-6A6EF4FCE60E}">
      <dgm:prSet/>
      <dgm:spPr/>
      <dgm:t>
        <a:bodyPr/>
        <a:lstStyle/>
        <a:p>
          <a:endParaRPr lang="en-US"/>
        </a:p>
      </dgm:t>
    </dgm:pt>
    <dgm:pt modelId="{4AB66E33-A45D-4A43-A488-8B3065FC5811}" type="sibTrans" cxnId="{2E91B8A4-3840-4889-B17E-6A6EF4FCE60E}">
      <dgm:prSet/>
      <dgm:spPr/>
      <dgm:t>
        <a:bodyPr/>
        <a:lstStyle/>
        <a:p>
          <a:endParaRPr lang="en-US"/>
        </a:p>
      </dgm:t>
    </dgm:pt>
    <dgm:pt modelId="{399D2B3B-268A-4A40-BB92-D92C240B2C5E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Mobile &amp; Web Applications</a:t>
          </a:r>
        </a:p>
      </dgm:t>
    </dgm:pt>
    <dgm:pt modelId="{B8CAFF4B-D065-4CD0-B7D1-475620C57FE3}" type="parTrans" cxnId="{FE5EC462-18DB-4DF1-BCF6-3C9BF62CC2A2}">
      <dgm:prSet/>
      <dgm:spPr/>
      <dgm:t>
        <a:bodyPr/>
        <a:lstStyle/>
        <a:p>
          <a:endParaRPr lang="en-US"/>
        </a:p>
      </dgm:t>
    </dgm:pt>
    <dgm:pt modelId="{DD266559-35E7-4580-A0E0-096A6D1F5796}" type="sibTrans" cxnId="{FE5EC462-18DB-4DF1-BCF6-3C9BF62CC2A2}">
      <dgm:prSet/>
      <dgm:spPr/>
      <dgm:t>
        <a:bodyPr/>
        <a:lstStyle/>
        <a:p>
          <a:endParaRPr lang="en-US"/>
        </a:p>
      </dgm:t>
    </dgm:pt>
    <dgm:pt modelId="{B4727CDA-731C-43F8-964E-A291E92735E2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Direct Debit Collections</a:t>
          </a:r>
        </a:p>
      </dgm:t>
    </dgm:pt>
    <dgm:pt modelId="{7E561F39-523F-4A8F-8E61-00F355002FE4}" type="parTrans" cxnId="{93C0AB32-F7B8-48C4-AA7B-F3804474A642}">
      <dgm:prSet/>
      <dgm:spPr/>
      <dgm:t>
        <a:bodyPr/>
        <a:lstStyle/>
        <a:p>
          <a:endParaRPr lang="en-US"/>
        </a:p>
      </dgm:t>
    </dgm:pt>
    <dgm:pt modelId="{44458394-8274-4C02-8BDE-8C9A2EB21B94}" type="sibTrans" cxnId="{93C0AB32-F7B8-48C4-AA7B-F3804474A642}">
      <dgm:prSet/>
      <dgm:spPr/>
      <dgm:t>
        <a:bodyPr/>
        <a:lstStyle/>
        <a:p>
          <a:endParaRPr lang="en-US"/>
        </a:p>
      </dgm:t>
    </dgm:pt>
    <dgm:pt modelId="{1B2CF9E9-7C48-406F-B795-F24CF29A8B32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Artificial Intelligence (AI)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9F6F7D7-78F3-4593-B8B6-A9A98CD8C646}" type="parTrans" cxnId="{A4A34D82-E954-4F0C-AB6F-3984FC886387}">
      <dgm:prSet/>
      <dgm:spPr/>
      <dgm:t>
        <a:bodyPr/>
        <a:lstStyle/>
        <a:p>
          <a:endParaRPr lang="en-US"/>
        </a:p>
      </dgm:t>
    </dgm:pt>
    <dgm:pt modelId="{869F9F68-6C4B-4601-9637-F376904D1B15}" type="sibTrans" cxnId="{A4A34D82-E954-4F0C-AB6F-3984FC886387}">
      <dgm:prSet/>
      <dgm:spPr/>
      <dgm:t>
        <a:bodyPr/>
        <a:lstStyle/>
        <a:p>
          <a:endParaRPr lang="en-US"/>
        </a:p>
      </dgm:t>
    </dgm:pt>
    <dgm:pt modelId="{5A57B257-FA53-4FF2-BF72-9D63DF253C69}">
      <dgm:prSet phldrT="[Text]" custT="1"/>
      <dgm:spPr/>
      <dgm:t>
        <a:bodyPr/>
        <a:lstStyle/>
        <a:p>
          <a:pPr>
            <a:buNone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rd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Parties Integration</a:t>
          </a:r>
        </a:p>
        <a:p>
          <a:pPr>
            <a:buNone/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APIs</a:t>
          </a:r>
        </a:p>
      </dgm:t>
    </dgm:pt>
    <dgm:pt modelId="{C7A98849-5EBA-4984-BD5B-E5D0852FE098}" type="parTrans" cxnId="{DC44923A-EC70-40D4-B933-86D9471275D9}">
      <dgm:prSet/>
      <dgm:spPr/>
      <dgm:t>
        <a:bodyPr/>
        <a:lstStyle/>
        <a:p>
          <a:endParaRPr lang="en-US"/>
        </a:p>
      </dgm:t>
    </dgm:pt>
    <dgm:pt modelId="{88973653-B06B-4967-BF21-6F46489C9C7F}" type="sibTrans" cxnId="{DC44923A-EC70-40D4-B933-86D9471275D9}">
      <dgm:prSet/>
      <dgm:spPr/>
      <dgm:t>
        <a:bodyPr/>
        <a:lstStyle/>
        <a:p>
          <a:endParaRPr lang="en-US"/>
        </a:p>
      </dgm:t>
    </dgm:pt>
    <dgm:pt modelId="{949185C6-9068-45BD-85D7-D5EE10CEBBD2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Continuous Customization</a:t>
          </a:r>
        </a:p>
      </dgm:t>
    </dgm:pt>
    <dgm:pt modelId="{E26849BF-7D69-4352-88F4-5B8A267015CE}" type="parTrans" cxnId="{6C21B1AC-FD50-445E-9186-AF62C4E2D46E}">
      <dgm:prSet/>
      <dgm:spPr/>
      <dgm:t>
        <a:bodyPr/>
        <a:lstStyle/>
        <a:p>
          <a:endParaRPr lang="en-US"/>
        </a:p>
      </dgm:t>
    </dgm:pt>
    <dgm:pt modelId="{DAD935DC-733D-40A2-9D60-04357ECD77D7}" type="sibTrans" cxnId="{6C21B1AC-FD50-445E-9186-AF62C4E2D46E}">
      <dgm:prSet/>
      <dgm:spPr/>
      <dgm:t>
        <a:bodyPr/>
        <a:lstStyle/>
        <a:p>
          <a:endParaRPr lang="en-US"/>
        </a:p>
      </dgm:t>
    </dgm:pt>
    <dgm:pt modelId="{3275AC6D-86BD-42B8-BF9D-B5064B5FAD70}" type="pres">
      <dgm:prSet presAssocID="{DA49E517-159C-4C53-849B-EA94EC593BD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BF894C-2E93-48B5-81F9-D05A109946D4}" type="pres">
      <dgm:prSet presAssocID="{0947C590-1DB6-46DE-AE12-B2732D815BC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CFDD095-1A74-42E7-A23E-048A0F960854}" type="pres">
      <dgm:prSet presAssocID="{161961A9-7FBD-465A-8971-7CE6E409D45F}" presName="Accent1" presStyleCnt="0"/>
      <dgm:spPr/>
    </dgm:pt>
    <dgm:pt modelId="{39C032B5-8721-455C-A477-FD9AC7971444}" type="pres">
      <dgm:prSet presAssocID="{161961A9-7FBD-465A-8971-7CE6E409D45F}" presName="Accent" presStyleLbl="bgShp" presStyleIdx="0" presStyleCnt="6"/>
      <dgm:spPr/>
    </dgm:pt>
    <dgm:pt modelId="{C45F53FB-4446-4EB3-A40A-544BAD078BCD}" type="pres">
      <dgm:prSet presAssocID="{161961A9-7FBD-465A-8971-7CE6E409D45F}" presName="Child1" presStyleLbl="node1" presStyleIdx="0" presStyleCnt="6" custScaleX="107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79D64-0E4D-48A7-B6BD-3EB69CC17174}" type="pres">
      <dgm:prSet presAssocID="{399D2B3B-268A-4A40-BB92-D92C240B2C5E}" presName="Accent2" presStyleCnt="0"/>
      <dgm:spPr/>
    </dgm:pt>
    <dgm:pt modelId="{7DA4632B-5F32-45AE-82D6-2A201A0604FA}" type="pres">
      <dgm:prSet presAssocID="{399D2B3B-268A-4A40-BB92-D92C240B2C5E}" presName="Accent" presStyleLbl="bgShp" presStyleIdx="1" presStyleCnt="6"/>
      <dgm:spPr/>
    </dgm:pt>
    <dgm:pt modelId="{5207ADA1-1D32-49C0-ADEA-24349C5AF9C6}" type="pres">
      <dgm:prSet presAssocID="{399D2B3B-268A-4A40-BB92-D92C240B2C5E}" presName="Child2" presStyleLbl="node1" presStyleIdx="1" presStyleCnt="6" custScaleX="117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9E0C3-6503-4465-A5AB-608E3D8DAF59}" type="pres">
      <dgm:prSet presAssocID="{B4727CDA-731C-43F8-964E-A291E92735E2}" presName="Accent3" presStyleCnt="0"/>
      <dgm:spPr/>
    </dgm:pt>
    <dgm:pt modelId="{794E9766-FC0C-4D68-8CA3-78D490FF834E}" type="pres">
      <dgm:prSet presAssocID="{B4727CDA-731C-43F8-964E-A291E92735E2}" presName="Accent" presStyleLbl="bgShp" presStyleIdx="2" presStyleCnt="6"/>
      <dgm:spPr/>
    </dgm:pt>
    <dgm:pt modelId="{6140D249-48F5-4B49-89D4-67598CCBEA1C}" type="pres">
      <dgm:prSet presAssocID="{B4727CDA-731C-43F8-964E-A291E92735E2}" presName="Child3" presStyleLbl="node1" presStyleIdx="2" presStyleCnt="6" custScaleX="107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C996A-96A3-4D90-BABD-68A1DCC335AE}" type="pres">
      <dgm:prSet presAssocID="{1B2CF9E9-7C48-406F-B795-F24CF29A8B32}" presName="Accent4" presStyleCnt="0"/>
      <dgm:spPr/>
    </dgm:pt>
    <dgm:pt modelId="{B81C4AEE-5999-46D3-B883-09B2B14F4790}" type="pres">
      <dgm:prSet presAssocID="{1B2CF9E9-7C48-406F-B795-F24CF29A8B32}" presName="Accent" presStyleLbl="bgShp" presStyleIdx="3" presStyleCnt="6"/>
      <dgm:spPr/>
    </dgm:pt>
    <dgm:pt modelId="{6A318C6E-BBC0-4DD1-8545-89967A74E224}" type="pres">
      <dgm:prSet presAssocID="{1B2CF9E9-7C48-406F-B795-F24CF29A8B32}" presName="Child4" presStyleLbl="node1" presStyleIdx="3" presStyleCnt="6" custScaleX="103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DC784-BB6B-427B-A23B-FFDAB1595D15}" type="pres">
      <dgm:prSet presAssocID="{5A57B257-FA53-4FF2-BF72-9D63DF253C69}" presName="Accent5" presStyleCnt="0"/>
      <dgm:spPr/>
    </dgm:pt>
    <dgm:pt modelId="{D63711F3-6D8F-4DB4-AE9A-17790B17FABC}" type="pres">
      <dgm:prSet presAssocID="{5A57B257-FA53-4FF2-BF72-9D63DF253C69}" presName="Accent" presStyleLbl="bgShp" presStyleIdx="4" presStyleCnt="6"/>
      <dgm:spPr/>
    </dgm:pt>
    <dgm:pt modelId="{F670CE73-0943-41F2-BB3A-F9AACCCC549C}" type="pres">
      <dgm:prSet presAssocID="{5A57B257-FA53-4FF2-BF72-9D63DF253C69}" presName="Child5" presStyleLbl="node1" presStyleIdx="4" presStyleCnt="6" custScaleX="107135" custScaleY="100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F4ECB-0755-4731-A29F-B565F55E23DC}" type="pres">
      <dgm:prSet presAssocID="{949185C6-9068-45BD-85D7-D5EE10CEBBD2}" presName="Accent6" presStyleCnt="0"/>
      <dgm:spPr/>
    </dgm:pt>
    <dgm:pt modelId="{DDF40BBF-6E93-47AF-8D60-1DAC96682E83}" type="pres">
      <dgm:prSet presAssocID="{949185C6-9068-45BD-85D7-D5EE10CEBBD2}" presName="Accent" presStyleLbl="bgShp" presStyleIdx="5" presStyleCnt="6"/>
      <dgm:spPr/>
    </dgm:pt>
    <dgm:pt modelId="{F649E227-3DAE-468D-B39F-ECBAF8391780}" type="pres">
      <dgm:prSet presAssocID="{949185C6-9068-45BD-85D7-D5EE10CEBBD2}" presName="Child6" presStyleLbl="node1" presStyleIdx="5" presStyleCnt="6" custScaleX="121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24D1D-885D-495A-B4C8-BCAA7C1437D7}" type="presOf" srcId="{B4727CDA-731C-43F8-964E-A291E92735E2}" destId="{6140D249-48F5-4B49-89D4-67598CCBEA1C}" srcOrd="0" destOrd="0" presId="urn:microsoft.com/office/officeart/2011/layout/HexagonRadial"/>
    <dgm:cxn modelId="{3B3D06F3-9A84-49AF-8DA4-E3D840CC7989}" srcId="{DA49E517-159C-4C53-849B-EA94EC593BD8}" destId="{0947C590-1DB6-46DE-AE12-B2732D815BC5}" srcOrd="0" destOrd="0" parTransId="{9424E452-58C5-4D82-BDB3-DBB29B84D77D}" sibTransId="{1DDCD6B9-2E41-49D8-912A-C113CB99982A}"/>
    <dgm:cxn modelId="{A4A34D82-E954-4F0C-AB6F-3984FC886387}" srcId="{0947C590-1DB6-46DE-AE12-B2732D815BC5}" destId="{1B2CF9E9-7C48-406F-B795-F24CF29A8B32}" srcOrd="3" destOrd="0" parTransId="{D9F6F7D7-78F3-4593-B8B6-A9A98CD8C646}" sibTransId="{869F9F68-6C4B-4601-9637-F376904D1B15}"/>
    <dgm:cxn modelId="{2E91B8A4-3840-4889-B17E-6A6EF4FCE60E}" srcId="{0947C590-1DB6-46DE-AE12-B2732D815BC5}" destId="{161961A9-7FBD-465A-8971-7CE6E409D45F}" srcOrd="0" destOrd="0" parTransId="{850C9010-45FD-48B5-BCD8-1B51B6B1A593}" sibTransId="{4AB66E33-A45D-4A43-A488-8B3065FC5811}"/>
    <dgm:cxn modelId="{E6247DCC-11FB-45E9-B2F9-2AEF4544D53B}" type="presOf" srcId="{399D2B3B-268A-4A40-BB92-D92C240B2C5E}" destId="{5207ADA1-1D32-49C0-ADEA-24349C5AF9C6}" srcOrd="0" destOrd="0" presId="urn:microsoft.com/office/officeart/2011/layout/HexagonRadial"/>
    <dgm:cxn modelId="{B839645C-57FB-404C-87DB-3DA4C4FD07EF}" type="presOf" srcId="{5A57B257-FA53-4FF2-BF72-9D63DF253C69}" destId="{F670CE73-0943-41F2-BB3A-F9AACCCC549C}" srcOrd="0" destOrd="0" presId="urn:microsoft.com/office/officeart/2011/layout/HexagonRadial"/>
    <dgm:cxn modelId="{2272D992-0772-4E33-9924-1BABD806630F}" type="presOf" srcId="{1B2CF9E9-7C48-406F-B795-F24CF29A8B32}" destId="{6A318C6E-BBC0-4DD1-8545-89967A74E224}" srcOrd="0" destOrd="0" presId="urn:microsoft.com/office/officeart/2011/layout/HexagonRadial"/>
    <dgm:cxn modelId="{424E11C0-8FB2-47B6-88F1-01D1E6D4C2A7}" type="presOf" srcId="{161961A9-7FBD-465A-8971-7CE6E409D45F}" destId="{C45F53FB-4446-4EB3-A40A-544BAD078BCD}" srcOrd="0" destOrd="0" presId="urn:microsoft.com/office/officeart/2011/layout/HexagonRadial"/>
    <dgm:cxn modelId="{FE5EC462-18DB-4DF1-BCF6-3C9BF62CC2A2}" srcId="{0947C590-1DB6-46DE-AE12-B2732D815BC5}" destId="{399D2B3B-268A-4A40-BB92-D92C240B2C5E}" srcOrd="1" destOrd="0" parTransId="{B8CAFF4B-D065-4CD0-B7D1-475620C57FE3}" sibTransId="{DD266559-35E7-4580-A0E0-096A6D1F5796}"/>
    <dgm:cxn modelId="{93C0AB32-F7B8-48C4-AA7B-F3804474A642}" srcId="{0947C590-1DB6-46DE-AE12-B2732D815BC5}" destId="{B4727CDA-731C-43F8-964E-A291E92735E2}" srcOrd="2" destOrd="0" parTransId="{7E561F39-523F-4A8F-8E61-00F355002FE4}" sibTransId="{44458394-8274-4C02-8BDE-8C9A2EB21B94}"/>
    <dgm:cxn modelId="{6C21B1AC-FD50-445E-9186-AF62C4E2D46E}" srcId="{0947C590-1DB6-46DE-AE12-B2732D815BC5}" destId="{949185C6-9068-45BD-85D7-D5EE10CEBBD2}" srcOrd="5" destOrd="0" parTransId="{E26849BF-7D69-4352-88F4-5B8A267015CE}" sibTransId="{DAD935DC-733D-40A2-9D60-04357ECD77D7}"/>
    <dgm:cxn modelId="{A29D49F5-1F6A-42B7-8561-D86737E78326}" type="presOf" srcId="{DA49E517-159C-4C53-849B-EA94EC593BD8}" destId="{3275AC6D-86BD-42B8-BF9D-B5064B5FAD70}" srcOrd="0" destOrd="0" presId="urn:microsoft.com/office/officeart/2011/layout/HexagonRadial"/>
    <dgm:cxn modelId="{04FFA163-9891-4874-AEC7-91D7E9265776}" type="presOf" srcId="{0947C590-1DB6-46DE-AE12-B2732D815BC5}" destId="{6DBF894C-2E93-48B5-81F9-D05A109946D4}" srcOrd="0" destOrd="0" presId="urn:microsoft.com/office/officeart/2011/layout/HexagonRadial"/>
    <dgm:cxn modelId="{DC44923A-EC70-40D4-B933-86D9471275D9}" srcId="{0947C590-1DB6-46DE-AE12-B2732D815BC5}" destId="{5A57B257-FA53-4FF2-BF72-9D63DF253C69}" srcOrd="4" destOrd="0" parTransId="{C7A98849-5EBA-4984-BD5B-E5D0852FE098}" sibTransId="{88973653-B06B-4967-BF21-6F46489C9C7F}"/>
    <dgm:cxn modelId="{B2BC1A78-7D17-4159-AE80-0075B786A17F}" type="presOf" srcId="{949185C6-9068-45BD-85D7-D5EE10CEBBD2}" destId="{F649E227-3DAE-468D-B39F-ECBAF8391780}" srcOrd="0" destOrd="0" presId="urn:microsoft.com/office/officeart/2011/layout/HexagonRadial"/>
    <dgm:cxn modelId="{C490862C-6559-4D02-B917-92048C1A9EC6}" type="presParOf" srcId="{3275AC6D-86BD-42B8-BF9D-B5064B5FAD70}" destId="{6DBF894C-2E93-48B5-81F9-D05A109946D4}" srcOrd="0" destOrd="0" presId="urn:microsoft.com/office/officeart/2011/layout/HexagonRadial"/>
    <dgm:cxn modelId="{5FA342C1-CD54-4C64-AD89-FFE88F763370}" type="presParOf" srcId="{3275AC6D-86BD-42B8-BF9D-B5064B5FAD70}" destId="{0CFDD095-1A74-42E7-A23E-048A0F960854}" srcOrd="1" destOrd="0" presId="urn:microsoft.com/office/officeart/2011/layout/HexagonRadial"/>
    <dgm:cxn modelId="{0DB6A0FE-C1E8-48BC-8141-EB4EF4B752F3}" type="presParOf" srcId="{0CFDD095-1A74-42E7-A23E-048A0F960854}" destId="{39C032B5-8721-455C-A477-FD9AC7971444}" srcOrd="0" destOrd="0" presId="urn:microsoft.com/office/officeart/2011/layout/HexagonRadial"/>
    <dgm:cxn modelId="{52B53785-D2ED-4F6A-908C-206E0887C196}" type="presParOf" srcId="{3275AC6D-86BD-42B8-BF9D-B5064B5FAD70}" destId="{C45F53FB-4446-4EB3-A40A-544BAD078BCD}" srcOrd="2" destOrd="0" presId="urn:microsoft.com/office/officeart/2011/layout/HexagonRadial"/>
    <dgm:cxn modelId="{56941CCE-DC97-4810-B7B3-CF0CD38E6599}" type="presParOf" srcId="{3275AC6D-86BD-42B8-BF9D-B5064B5FAD70}" destId="{3A579D64-0E4D-48A7-B6BD-3EB69CC17174}" srcOrd="3" destOrd="0" presId="urn:microsoft.com/office/officeart/2011/layout/HexagonRadial"/>
    <dgm:cxn modelId="{565493F0-C5F5-4AA7-83D1-21424289DCB2}" type="presParOf" srcId="{3A579D64-0E4D-48A7-B6BD-3EB69CC17174}" destId="{7DA4632B-5F32-45AE-82D6-2A201A0604FA}" srcOrd="0" destOrd="0" presId="urn:microsoft.com/office/officeart/2011/layout/HexagonRadial"/>
    <dgm:cxn modelId="{D07BB198-8EC7-4B60-B0A9-5F5505F42906}" type="presParOf" srcId="{3275AC6D-86BD-42B8-BF9D-B5064B5FAD70}" destId="{5207ADA1-1D32-49C0-ADEA-24349C5AF9C6}" srcOrd="4" destOrd="0" presId="urn:microsoft.com/office/officeart/2011/layout/HexagonRadial"/>
    <dgm:cxn modelId="{DB815C93-8411-40B9-B24D-FDF878DAB06C}" type="presParOf" srcId="{3275AC6D-86BD-42B8-BF9D-B5064B5FAD70}" destId="{C8F9E0C3-6503-4465-A5AB-608E3D8DAF59}" srcOrd="5" destOrd="0" presId="urn:microsoft.com/office/officeart/2011/layout/HexagonRadial"/>
    <dgm:cxn modelId="{65B862EC-BA03-4B7C-84A5-B8F9C1DD7413}" type="presParOf" srcId="{C8F9E0C3-6503-4465-A5AB-608E3D8DAF59}" destId="{794E9766-FC0C-4D68-8CA3-78D490FF834E}" srcOrd="0" destOrd="0" presId="urn:microsoft.com/office/officeart/2011/layout/HexagonRadial"/>
    <dgm:cxn modelId="{C49AAA99-4B39-4BEF-8405-9ED1F5145CD7}" type="presParOf" srcId="{3275AC6D-86BD-42B8-BF9D-B5064B5FAD70}" destId="{6140D249-48F5-4B49-89D4-67598CCBEA1C}" srcOrd="6" destOrd="0" presId="urn:microsoft.com/office/officeart/2011/layout/HexagonRadial"/>
    <dgm:cxn modelId="{41721563-3828-4027-9804-C20101EF44AB}" type="presParOf" srcId="{3275AC6D-86BD-42B8-BF9D-B5064B5FAD70}" destId="{D10C996A-96A3-4D90-BABD-68A1DCC335AE}" srcOrd="7" destOrd="0" presId="urn:microsoft.com/office/officeart/2011/layout/HexagonRadial"/>
    <dgm:cxn modelId="{5DE649F9-504C-42AF-A41F-1B62AEA4C06E}" type="presParOf" srcId="{D10C996A-96A3-4D90-BABD-68A1DCC335AE}" destId="{B81C4AEE-5999-46D3-B883-09B2B14F4790}" srcOrd="0" destOrd="0" presId="urn:microsoft.com/office/officeart/2011/layout/HexagonRadial"/>
    <dgm:cxn modelId="{FBB2E48D-711F-4085-8768-D7D475F7E9DE}" type="presParOf" srcId="{3275AC6D-86BD-42B8-BF9D-B5064B5FAD70}" destId="{6A318C6E-BBC0-4DD1-8545-89967A74E224}" srcOrd="8" destOrd="0" presId="urn:microsoft.com/office/officeart/2011/layout/HexagonRadial"/>
    <dgm:cxn modelId="{DB40BDB5-9638-43B1-B19E-D68FF31CC776}" type="presParOf" srcId="{3275AC6D-86BD-42B8-BF9D-B5064B5FAD70}" destId="{909DC784-BB6B-427B-A23B-FFDAB1595D15}" srcOrd="9" destOrd="0" presId="urn:microsoft.com/office/officeart/2011/layout/HexagonRadial"/>
    <dgm:cxn modelId="{5CECBCCA-ABBD-499A-8F84-5DFC1EC392B7}" type="presParOf" srcId="{909DC784-BB6B-427B-A23B-FFDAB1595D15}" destId="{D63711F3-6D8F-4DB4-AE9A-17790B17FABC}" srcOrd="0" destOrd="0" presId="urn:microsoft.com/office/officeart/2011/layout/HexagonRadial"/>
    <dgm:cxn modelId="{A77949B9-C9E9-4E42-9BC1-506E5CF05D7E}" type="presParOf" srcId="{3275AC6D-86BD-42B8-BF9D-B5064B5FAD70}" destId="{F670CE73-0943-41F2-BB3A-F9AACCCC549C}" srcOrd="10" destOrd="0" presId="urn:microsoft.com/office/officeart/2011/layout/HexagonRadial"/>
    <dgm:cxn modelId="{74CD2E34-EE2E-4BC3-829C-F019E8B8552D}" type="presParOf" srcId="{3275AC6D-86BD-42B8-BF9D-B5064B5FAD70}" destId="{D21F4ECB-0755-4731-A29F-B565F55E23DC}" srcOrd="11" destOrd="0" presId="urn:microsoft.com/office/officeart/2011/layout/HexagonRadial"/>
    <dgm:cxn modelId="{F39EFDFB-444A-4CCF-A79F-6F4F59344E44}" type="presParOf" srcId="{D21F4ECB-0755-4731-A29F-B565F55E23DC}" destId="{DDF40BBF-6E93-47AF-8D60-1DAC96682E83}" srcOrd="0" destOrd="0" presId="urn:microsoft.com/office/officeart/2011/layout/HexagonRadial"/>
    <dgm:cxn modelId="{52771C24-C093-43BD-B949-A34ACCBA1938}" type="presParOf" srcId="{3275AC6D-86BD-42B8-BF9D-B5064B5FAD70}" destId="{F649E227-3DAE-468D-B39F-ECBAF839178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A942-B312-471F-8360-E4EC94076C50}">
      <dsp:nvSpPr>
        <dsp:cNvPr id="0" name=""/>
        <dsp:cNvSpPr/>
      </dsp:nvSpPr>
      <dsp:spPr>
        <a:xfrm>
          <a:off x="2636259" y="1500405"/>
          <a:ext cx="1005836" cy="100583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LEASING PROCESS</a:t>
          </a:r>
        </a:p>
      </dsp:txBody>
      <dsp:txXfrm>
        <a:off x="2783560" y="1647706"/>
        <a:ext cx="711234" cy="711234"/>
      </dsp:txXfrm>
    </dsp:sp>
    <dsp:sp modelId="{EB43F3DB-3396-4BFA-A280-47EEA15BCBCE}">
      <dsp:nvSpPr>
        <dsp:cNvPr id="0" name=""/>
        <dsp:cNvSpPr/>
      </dsp:nvSpPr>
      <dsp:spPr>
        <a:xfrm rot="16182905">
          <a:off x="3032301" y="1122192"/>
          <a:ext cx="206868" cy="377835"/>
        </a:xfrm>
        <a:prstGeom prst="rightArrow">
          <a:avLst>
            <a:gd name="adj1" fmla="val 60000"/>
            <a:gd name="adj2" fmla="val 5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063485" y="1228789"/>
        <a:ext cx="144808" cy="226701"/>
      </dsp:txXfrm>
    </dsp:sp>
    <dsp:sp modelId="{921AA0A9-B5EC-438F-93CD-79CD7B290BB3}">
      <dsp:nvSpPr>
        <dsp:cNvPr id="0" name=""/>
        <dsp:cNvSpPr/>
      </dsp:nvSpPr>
      <dsp:spPr>
        <a:xfrm>
          <a:off x="2400486" y="12824"/>
          <a:ext cx="1463044" cy="10972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Painful Documentation Process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4744" y="173517"/>
        <a:ext cx="1034528" cy="775892"/>
      </dsp:txXfrm>
    </dsp:sp>
    <dsp:sp modelId="{4CC50A56-FCD5-4711-95FF-5845B680DC88}">
      <dsp:nvSpPr>
        <dsp:cNvPr id="0" name=""/>
        <dsp:cNvSpPr/>
      </dsp:nvSpPr>
      <dsp:spPr>
        <a:xfrm rot="19645694">
          <a:off x="3602719" y="1471489"/>
          <a:ext cx="146490" cy="377835"/>
        </a:xfrm>
        <a:prstGeom prst="rightArrow">
          <a:avLst>
            <a:gd name="adj1" fmla="val 60000"/>
            <a:gd name="adj2" fmla="val 5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606175" y="1558886"/>
        <a:ext cx="102543" cy="226701"/>
      </dsp:txXfrm>
    </dsp:sp>
    <dsp:sp modelId="{DD546219-F1DD-49A5-88B1-9F881E235FD7}">
      <dsp:nvSpPr>
        <dsp:cNvPr id="0" name=""/>
        <dsp:cNvSpPr/>
      </dsp:nvSpPr>
      <dsp:spPr>
        <a:xfrm>
          <a:off x="3621285" y="679378"/>
          <a:ext cx="1463044" cy="10972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Need for Internal Checks</a:t>
          </a:r>
        </a:p>
      </dsp:txBody>
      <dsp:txXfrm>
        <a:off x="3835543" y="840071"/>
        <a:ext cx="1034528" cy="775892"/>
      </dsp:txXfrm>
    </dsp:sp>
    <dsp:sp modelId="{35D4AD85-2FE9-40FB-99A4-E198DD074415}">
      <dsp:nvSpPr>
        <dsp:cNvPr id="0" name=""/>
        <dsp:cNvSpPr/>
      </dsp:nvSpPr>
      <dsp:spPr>
        <a:xfrm rot="824025">
          <a:off x="3683970" y="1965226"/>
          <a:ext cx="144633" cy="377835"/>
        </a:xfrm>
        <a:prstGeom prst="rightArrow">
          <a:avLst>
            <a:gd name="adj1" fmla="val 60000"/>
            <a:gd name="adj2" fmla="val 5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684590" y="2035642"/>
        <a:ext cx="101243" cy="226701"/>
      </dsp:txXfrm>
    </dsp:sp>
    <dsp:sp modelId="{2A4B0977-FDFA-4DC6-BDB3-21C99D4F2B2F}">
      <dsp:nvSpPr>
        <dsp:cNvPr id="0" name=""/>
        <dsp:cNvSpPr/>
      </dsp:nvSpPr>
      <dsp:spPr>
        <a:xfrm>
          <a:off x="3856812" y="1808855"/>
          <a:ext cx="1463044" cy="10972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Privacy &amp; Security Risks</a:t>
          </a:r>
        </a:p>
      </dsp:txBody>
      <dsp:txXfrm>
        <a:off x="4071070" y="1969548"/>
        <a:ext cx="1034528" cy="775892"/>
      </dsp:txXfrm>
    </dsp:sp>
    <dsp:sp modelId="{5DB0CEB7-DA99-4CEE-A6AC-1E2B0C064433}">
      <dsp:nvSpPr>
        <dsp:cNvPr id="0" name=""/>
        <dsp:cNvSpPr/>
      </dsp:nvSpPr>
      <dsp:spPr>
        <a:xfrm rot="3661848">
          <a:off x="3369835" y="2436637"/>
          <a:ext cx="227627" cy="377835"/>
        </a:xfrm>
        <a:prstGeom prst="rightArrow">
          <a:avLst>
            <a:gd name="adj1" fmla="val 60000"/>
            <a:gd name="adj2" fmla="val 5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387442" y="2482332"/>
        <a:ext cx="159339" cy="226701"/>
      </dsp:txXfrm>
    </dsp:sp>
    <dsp:sp modelId="{93D734D0-0AB6-425E-8F3C-DFD9E4CA8BB9}">
      <dsp:nvSpPr>
        <dsp:cNvPr id="0" name=""/>
        <dsp:cNvSpPr/>
      </dsp:nvSpPr>
      <dsp:spPr>
        <a:xfrm>
          <a:off x="3139767" y="2777125"/>
          <a:ext cx="1463044" cy="1097278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Inefficient Manual Tracking</a:t>
          </a:r>
          <a:r>
            <a:rPr lang="en-US" sz="1200" kern="1200" baseline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endParaRPr lang="en-US" sz="12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354025" y="2937818"/>
        <a:ext cx="1034528" cy="775892"/>
      </dsp:txXfrm>
    </dsp:sp>
    <dsp:sp modelId="{93BACAEF-89E5-4B97-B459-0EC457FE890D}">
      <dsp:nvSpPr>
        <dsp:cNvPr id="0" name=""/>
        <dsp:cNvSpPr/>
      </dsp:nvSpPr>
      <dsp:spPr>
        <a:xfrm rot="7303330">
          <a:off x="2635998" y="2431596"/>
          <a:ext cx="243329" cy="377835"/>
        </a:xfrm>
        <a:prstGeom prst="rightArrow">
          <a:avLst>
            <a:gd name="adj1" fmla="val 60000"/>
            <a:gd name="adj2" fmla="val 5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691689" y="2476116"/>
        <a:ext cx="170330" cy="226701"/>
      </dsp:txXfrm>
    </dsp:sp>
    <dsp:sp modelId="{26C7DC7A-8F64-4382-B2F7-0AB4EAD0536C}">
      <dsp:nvSpPr>
        <dsp:cNvPr id="0" name=""/>
        <dsp:cNvSpPr/>
      </dsp:nvSpPr>
      <dsp:spPr>
        <a:xfrm>
          <a:off x="1594136" y="2770745"/>
          <a:ext cx="1463044" cy="10972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Unfriendly Environment and Space</a:t>
          </a:r>
          <a:endParaRPr lang="en-US" sz="12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808394" y="2931438"/>
        <a:ext cx="1034528" cy="775892"/>
      </dsp:txXfrm>
    </dsp:sp>
    <dsp:sp modelId="{88CC1846-7388-4C1A-800C-6BF38C2BB89E}">
      <dsp:nvSpPr>
        <dsp:cNvPr id="0" name=""/>
        <dsp:cNvSpPr/>
      </dsp:nvSpPr>
      <dsp:spPr>
        <a:xfrm rot="10266989">
          <a:off x="2445025" y="1911923"/>
          <a:ext cx="140492" cy="377835"/>
        </a:xfrm>
        <a:prstGeom prst="rightArrow">
          <a:avLst>
            <a:gd name="adj1" fmla="val 60000"/>
            <a:gd name="adj2" fmla="val 5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486920" y="1984236"/>
        <a:ext cx="98344" cy="226701"/>
      </dsp:txXfrm>
    </dsp:sp>
    <dsp:sp modelId="{603C0C60-A6D0-492A-ABFA-2F0E87B987C5}">
      <dsp:nvSpPr>
        <dsp:cNvPr id="0" name=""/>
        <dsp:cNvSpPr/>
      </dsp:nvSpPr>
      <dsp:spPr>
        <a:xfrm>
          <a:off x="932734" y="1685216"/>
          <a:ext cx="1463044" cy="10972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Lengthy </a:t>
          </a:r>
          <a:r>
            <a:rPr lang="en-US" sz="12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Approval Costs</a:t>
          </a:r>
          <a:endParaRPr lang="en-US" sz="12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146992" y="1845909"/>
        <a:ext cx="1034528" cy="775892"/>
      </dsp:txXfrm>
    </dsp:sp>
    <dsp:sp modelId="{2BC570DA-CF99-4883-88DB-2695B6909033}">
      <dsp:nvSpPr>
        <dsp:cNvPr id="0" name=""/>
        <dsp:cNvSpPr/>
      </dsp:nvSpPr>
      <dsp:spPr>
        <a:xfrm rot="12922694">
          <a:off x="2431678" y="1396765"/>
          <a:ext cx="238698" cy="377835"/>
        </a:xfrm>
        <a:prstGeom prst="rightArrow">
          <a:avLst>
            <a:gd name="adj1" fmla="val 60000"/>
            <a:gd name="adj2" fmla="val 50000"/>
          </a:avLst>
        </a:pr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496676" y="1493062"/>
        <a:ext cx="167089" cy="226701"/>
      </dsp:txXfrm>
    </dsp:sp>
    <dsp:sp modelId="{A8D940CB-358C-4486-9BFB-C5D5A304A2D0}">
      <dsp:nvSpPr>
        <dsp:cNvPr id="0" name=""/>
        <dsp:cNvSpPr/>
      </dsp:nvSpPr>
      <dsp:spPr>
        <a:xfrm>
          <a:off x="1099188" y="525553"/>
          <a:ext cx="1463044" cy="10972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Costly to Management</a:t>
          </a:r>
        </a:p>
      </dsp:txBody>
      <dsp:txXfrm>
        <a:off x="1313446" y="686246"/>
        <a:ext cx="1034528" cy="77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7E576-21AE-4A85-AE74-6220BB5ACDA9}">
      <dsp:nvSpPr>
        <dsp:cNvPr id="0" name=""/>
        <dsp:cNvSpPr/>
      </dsp:nvSpPr>
      <dsp:spPr>
        <a:xfrm>
          <a:off x="2478907" y="1511088"/>
          <a:ext cx="1468112" cy="127701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Integrated Business Solutions</a:t>
          </a:r>
        </a:p>
      </dsp:txBody>
      <dsp:txXfrm>
        <a:off x="2693907" y="1698103"/>
        <a:ext cx="1038112" cy="902987"/>
      </dsp:txXfrm>
    </dsp:sp>
    <dsp:sp modelId="{CBF07271-3281-436D-AF58-082CB583B13B}">
      <dsp:nvSpPr>
        <dsp:cNvPr id="0" name=""/>
        <dsp:cNvSpPr/>
      </dsp:nvSpPr>
      <dsp:spPr>
        <a:xfrm rot="16248171">
          <a:off x="3083862" y="1355007"/>
          <a:ext cx="280019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280019" y="161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3862" y="1231130"/>
        <a:ext cx="280019" cy="280019"/>
      </dsp:txXfrm>
    </dsp:sp>
    <dsp:sp modelId="{1DAB5C3E-2F18-4DF9-8946-CBC4C718A554}">
      <dsp:nvSpPr>
        <dsp:cNvPr id="0" name=""/>
        <dsp:cNvSpPr/>
      </dsp:nvSpPr>
      <dsp:spPr>
        <a:xfrm>
          <a:off x="2503283" y="-48972"/>
          <a:ext cx="1463041" cy="12801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Enhanced Customer Experience.</a:t>
          </a:r>
        </a:p>
      </dsp:txBody>
      <dsp:txXfrm>
        <a:off x="2717540" y="138504"/>
        <a:ext cx="1034527" cy="905212"/>
      </dsp:txXfrm>
    </dsp:sp>
    <dsp:sp modelId="{53729A91-F9D7-4622-8111-A658B234BE6A}">
      <dsp:nvSpPr>
        <dsp:cNvPr id="0" name=""/>
        <dsp:cNvSpPr/>
      </dsp:nvSpPr>
      <dsp:spPr>
        <a:xfrm rot="19359916">
          <a:off x="3703074" y="1529550"/>
          <a:ext cx="603288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603288" y="161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074" y="1244039"/>
        <a:ext cx="603288" cy="603288"/>
      </dsp:txXfrm>
    </dsp:sp>
    <dsp:sp modelId="{C46E3491-C8F7-4843-B17D-D21AF5DDE6CB}">
      <dsp:nvSpPr>
        <dsp:cNvPr id="0" name=""/>
        <dsp:cNvSpPr/>
      </dsp:nvSpPr>
      <dsp:spPr>
        <a:xfrm>
          <a:off x="4064458" y="302064"/>
          <a:ext cx="1463041" cy="12801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Competitive Edge Innovation and Differentiation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278715" y="489540"/>
        <a:ext cx="1034527" cy="905212"/>
      </dsp:txXfrm>
    </dsp:sp>
    <dsp:sp modelId="{F961CA56-7C18-486B-8981-F366BBE64C84}">
      <dsp:nvSpPr>
        <dsp:cNvPr id="0" name=""/>
        <dsp:cNvSpPr/>
      </dsp:nvSpPr>
      <dsp:spPr>
        <a:xfrm rot="1724542">
          <a:off x="3804935" y="2587052"/>
          <a:ext cx="470143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470143" y="161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4935" y="2368113"/>
        <a:ext cx="470143" cy="470143"/>
      </dsp:txXfrm>
    </dsp:sp>
    <dsp:sp modelId="{2C10FA3F-A068-4EDC-B51C-106B030F421E}">
      <dsp:nvSpPr>
        <dsp:cNvPr id="0" name=""/>
        <dsp:cNvSpPr/>
      </dsp:nvSpPr>
      <dsp:spPr>
        <a:xfrm>
          <a:off x="4125735" y="2441528"/>
          <a:ext cx="1463041" cy="1219746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Cost Reduction with High Scalability</a:t>
          </a:r>
        </a:p>
      </dsp:txBody>
      <dsp:txXfrm>
        <a:off x="4339992" y="2620156"/>
        <a:ext cx="1034527" cy="862490"/>
      </dsp:txXfrm>
    </dsp:sp>
    <dsp:sp modelId="{48ECCC75-FC69-4CB0-8777-FAAE8FB8FED6}">
      <dsp:nvSpPr>
        <dsp:cNvPr id="0" name=""/>
        <dsp:cNvSpPr/>
      </dsp:nvSpPr>
      <dsp:spPr>
        <a:xfrm rot="8394942">
          <a:off x="2367065" y="2693588"/>
          <a:ext cx="360720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360720" y="161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67065" y="2529361"/>
        <a:ext cx="360720" cy="360720"/>
      </dsp:txXfrm>
    </dsp:sp>
    <dsp:sp modelId="{432C30E5-4F38-4BE7-9474-2E80FFAC71DA}">
      <dsp:nvSpPr>
        <dsp:cNvPr id="0" name=""/>
        <dsp:cNvSpPr/>
      </dsp:nvSpPr>
      <dsp:spPr>
        <a:xfrm>
          <a:off x="1088595" y="2643269"/>
          <a:ext cx="1554485" cy="128016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Customization and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flexibility</a:t>
          </a:r>
        </a:p>
      </dsp:txBody>
      <dsp:txXfrm>
        <a:off x="1316244" y="2830745"/>
        <a:ext cx="1099187" cy="905212"/>
      </dsp:txXfrm>
    </dsp:sp>
    <dsp:sp modelId="{AA0A3BC0-9A22-4145-90E3-15B3F79368FD}">
      <dsp:nvSpPr>
        <dsp:cNvPr id="0" name=""/>
        <dsp:cNvSpPr/>
      </dsp:nvSpPr>
      <dsp:spPr>
        <a:xfrm rot="12056810">
          <a:off x="2043469" y="1784282"/>
          <a:ext cx="514628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514628" y="161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43469" y="1543100"/>
        <a:ext cx="514628" cy="514628"/>
      </dsp:txXfrm>
    </dsp:sp>
    <dsp:sp modelId="{A90E8B0B-D0D6-45DB-A5EB-0FE49ABD8307}">
      <dsp:nvSpPr>
        <dsp:cNvPr id="0" name=""/>
        <dsp:cNvSpPr/>
      </dsp:nvSpPr>
      <dsp:spPr>
        <a:xfrm>
          <a:off x="651714" y="763379"/>
          <a:ext cx="1463041" cy="13715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Remote Monitoring of Assets and Payments.</a:t>
          </a:r>
        </a:p>
      </dsp:txBody>
      <dsp:txXfrm>
        <a:off x="865971" y="964245"/>
        <a:ext cx="1034527" cy="969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F894C-2E93-48B5-81F9-D05A109946D4}">
      <dsp:nvSpPr>
        <dsp:cNvPr id="0" name=""/>
        <dsp:cNvSpPr/>
      </dsp:nvSpPr>
      <dsp:spPr>
        <a:xfrm>
          <a:off x="2194607" y="1224869"/>
          <a:ext cx="1556862" cy="134674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SIMPLEX </a:t>
          </a:r>
        </a:p>
      </dsp:txBody>
      <dsp:txXfrm>
        <a:off x="2452601" y="1448044"/>
        <a:ext cx="1040874" cy="900399"/>
      </dsp:txXfrm>
    </dsp:sp>
    <dsp:sp modelId="{7DA4632B-5F32-45AE-82D6-2A201A0604FA}">
      <dsp:nvSpPr>
        <dsp:cNvPr id="0" name=""/>
        <dsp:cNvSpPr/>
      </dsp:nvSpPr>
      <dsp:spPr>
        <a:xfrm>
          <a:off x="3169502" y="580541"/>
          <a:ext cx="587399" cy="5061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F53FB-4446-4EB3-A40A-544BAD078BCD}">
      <dsp:nvSpPr>
        <dsp:cNvPr id="0" name=""/>
        <dsp:cNvSpPr/>
      </dsp:nvSpPr>
      <dsp:spPr>
        <a:xfrm>
          <a:off x="2292501" y="0"/>
          <a:ext cx="1366868" cy="110374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Data Analytics and Reporting</a:t>
          </a:r>
        </a:p>
      </dsp:txBody>
      <dsp:txXfrm>
        <a:off x="2511520" y="176859"/>
        <a:ext cx="928830" cy="750031"/>
      </dsp:txXfrm>
    </dsp:sp>
    <dsp:sp modelId="{794E9766-FC0C-4D68-8CA3-78D490FF834E}">
      <dsp:nvSpPr>
        <dsp:cNvPr id="0" name=""/>
        <dsp:cNvSpPr/>
      </dsp:nvSpPr>
      <dsp:spPr>
        <a:xfrm>
          <a:off x="3855043" y="1526720"/>
          <a:ext cx="587399" cy="5061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7ADA1-1D32-49C0-ADEA-24349C5AF9C6}">
      <dsp:nvSpPr>
        <dsp:cNvPr id="0" name=""/>
        <dsp:cNvSpPr/>
      </dsp:nvSpPr>
      <dsp:spPr>
        <a:xfrm>
          <a:off x="3395693" y="678879"/>
          <a:ext cx="1500665" cy="110374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228046"/>
            <a:satOff val="-24"/>
            <a:lumOff val="2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Mobile &amp; Web Applications</a:t>
          </a:r>
        </a:p>
      </dsp:txBody>
      <dsp:txXfrm>
        <a:off x="3625862" y="848170"/>
        <a:ext cx="1040327" cy="765167"/>
      </dsp:txXfrm>
    </dsp:sp>
    <dsp:sp modelId="{B81C4AEE-5999-46D3-B883-09B2B14F4790}">
      <dsp:nvSpPr>
        <dsp:cNvPr id="0" name=""/>
        <dsp:cNvSpPr/>
      </dsp:nvSpPr>
      <dsp:spPr>
        <a:xfrm>
          <a:off x="3378822" y="2594779"/>
          <a:ext cx="587399" cy="5061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0D249-48F5-4B49-89D4-67598CCBEA1C}">
      <dsp:nvSpPr>
        <dsp:cNvPr id="0" name=""/>
        <dsp:cNvSpPr/>
      </dsp:nvSpPr>
      <dsp:spPr>
        <a:xfrm>
          <a:off x="3462592" y="2013479"/>
          <a:ext cx="1366868" cy="110374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4456091"/>
            <a:satOff val="-49"/>
            <a:lumOff val="4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Direct Debit Collections</a:t>
          </a:r>
        </a:p>
      </dsp:txBody>
      <dsp:txXfrm>
        <a:off x="3681611" y="2190338"/>
        <a:ext cx="928830" cy="750031"/>
      </dsp:txXfrm>
    </dsp:sp>
    <dsp:sp modelId="{D63711F3-6D8F-4DB4-AE9A-17790B17FABC}">
      <dsp:nvSpPr>
        <dsp:cNvPr id="0" name=""/>
        <dsp:cNvSpPr/>
      </dsp:nvSpPr>
      <dsp:spPr>
        <a:xfrm>
          <a:off x="2197504" y="2705648"/>
          <a:ext cx="587399" cy="5061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18C6E-BBC0-4DD1-8545-89967A74E224}">
      <dsp:nvSpPr>
        <dsp:cNvPr id="0" name=""/>
        <dsp:cNvSpPr/>
      </dsp:nvSpPr>
      <dsp:spPr>
        <a:xfrm>
          <a:off x="2315032" y="2693118"/>
          <a:ext cx="1321806" cy="110374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6684137"/>
            <a:satOff val="-73"/>
            <a:lumOff val="6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Artificial Intelligence (AI)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30296" y="2872870"/>
        <a:ext cx="891278" cy="744245"/>
      </dsp:txXfrm>
    </dsp:sp>
    <dsp:sp modelId="{DDF40BBF-6E93-47AF-8D60-1DAC96682E83}">
      <dsp:nvSpPr>
        <dsp:cNvPr id="0" name=""/>
        <dsp:cNvSpPr/>
      </dsp:nvSpPr>
      <dsp:spPr>
        <a:xfrm>
          <a:off x="1500736" y="1759848"/>
          <a:ext cx="587399" cy="506122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0CE73-0943-41F2-BB3A-F9AACCCC549C}">
      <dsp:nvSpPr>
        <dsp:cNvPr id="0" name=""/>
        <dsp:cNvSpPr/>
      </dsp:nvSpPr>
      <dsp:spPr>
        <a:xfrm>
          <a:off x="1116977" y="2010822"/>
          <a:ext cx="1366868" cy="11105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8912183"/>
            <a:satOff val="-98"/>
            <a:lumOff val="8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4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rd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Parties Integration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APIs</a:t>
          </a:r>
        </a:p>
      </dsp:txBody>
      <dsp:txXfrm>
        <a:off x="1336647" y="2189304"/>
        <a:ext cx="927528" cy="753617"/>
      </dsp:txXfrm>
    </dsp:sp>
    <dsp:sp modelId="{F649E227-3DAE-468D-B39F-ECBAF8391780}">
      <dsp:nvSpPr>
        <dsp:cNvPr id="0" name=""/>
        <dsp:cNvSpPr/>
      </dsp:nvSpPr>
      <dsp:spPr>
        <a:xfrm>
          <a:off x="1025468" y="677361"/>
          <a:ext cx="1549887" cy="110374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1140228"/>
            <a:satOff val="-122"/>
            <a:lumOff val="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Continuous Customization</a:t>
          </a:r>
        </a:p>
      </dsp:txBody>
      <dsp:txXfrm>
        <a:off x="1259739" y="844197"/>
        <a:ext cx="1081345" cy="770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292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56be6ab82e_9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g56be6ab82e_9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g56be6ab82e_9_3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88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CD0876B8-8CB1-7F26-6D66-EB1E74014C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549A3EA7-786F-1689-E5C1-9AA263F63D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NG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6CB12419-6E1E-E0BB-4495-3495D67C3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BA76157-5C39-48C9-86F4-40C6E0ACD55D}" type="slidenum">
              <a:rPr lang="en-GB" altLang="en-NG"/>
              <a:pPr/>
              <a:t>2</a:t>
            </a:fld>
            <a:endParaRPr lang="en-GB" altLang="en-N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59c6178e0e_6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59c6178e0e_63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g59c6178e0e_63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7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59c6178e0e_6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59c6178e0e_63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g59c6178e0e_63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2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59c6178e0e_6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59c6178e0e_63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g59c6178e0e_63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93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59c6178e0e_6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59c6178e0e_63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g59c6178e0e_63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212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59c6178e0e_6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59c6178e0e_63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g59c6178e0e_63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36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59c6178e0e_6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59c6178e0e_63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g59c6178e0e_63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32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304800" y="205979"/>
            <a:ext cx="8539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sldNum" idx="12"/>
          </p:nvPr>
        </p:nvSpPr>
        <p:spPr>
          <a:xfrm>
            <a:off x="135921" y="4831492"/>
            <a:ext cx="6096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bg>
      <p:bgPr>
        <a:solidFill>
          <a:schemeClr val="dk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"/>
          <p:cNvSpPr/>
          <p:nvPr/>
        </p:nvSpPr>
        <p:spPr>
          <a:xfrm>
            <a:off x="0" y="0"/>
            <a:ext cx="9144000" cy="794100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rgbClr val="10233C">
                  <a:alpha val="49803"/>
                </a:srgbClr>
              </a:gs>
              <a:gs pos="70000">
                <a:srgbClr val="10233C">
                  <a:alpha val="49803"/>
                </a:srgbClr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6"/>
          <p:cNvSpPr txBox="1">
            <a:spLocks noGrp="1"/>
          </p:cNvSpPr>
          <p:nvPr>
            <p:ph type="title"/>
          </p:nvPr>
        </p:nvSpPr>
        <p:spPr>
          <a:xfrm>
            <a:off x="0" y="148104"/>
            <a:ext cx="9144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56"/>
          <p:cNvSpPr txBox="1">
            <a:spLocks noGrp="1"/>
          </p:cNvSpPr>
          <p:nvPr>
            <p:ph type="body" idx="1"/>
          </p:nvPr>
        </p:nvSpPr>
        <p:spPr>
          <a:xfrm>
            <a:off x="304799" y="900807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861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304800" y="205979"/>
            <a:ext cx="8539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1"/>
          </p:nvPr>
        </p:nvSpPr>
        <p:spPr>
          <a:xfrm>
            <a:off x="302992" y="90080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2"/>
          </p:nvPr>
        </p:nvSpPr>
        <p:spPr>
          <a:xfrm>
            <a:off x="4493992" y="90080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sldNum" idx="12"/>
          </p:nvPr>
        </p:nvSpPr>
        <p:spPr>
          <a:xfrm>
            <a:off x="304799" y="4806903"/>
            <a:ext cx="481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x">
  <p:cSld name="TITLE_AND_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/>
          <p:nvPr/>
        </p:nvSpPr>
        <p:spPr>
          <a:xfrm>
            <a:off x="0" y="0"/>
            <a:ext cx="9144000" cy="493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167631" y="460629"/>
            <a:ext cx="88371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1"/>
          </p:nvPr>
        </p:nvSpPr>
        <p:spPr>
          <a:xfrm>
            <a:off x="222662" y="1920983"/>
            <a:ext cx="8821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16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49A2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49A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49A2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49A25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4"/>
          <p:cNvSpPr/>
          <p:nvPr/>
        </p:nvSpPr>
        <p:spPr>
          <a:xfrm>
            <a:off x="0" y="4938950"/>
            <a:ext cx="9144000" cy="205800"/>
          </a:xfrm>
          <a:prstGeom prst="rect">
            <a:avLst/>
          </a:prstGeom>
          <a:gradFill>
            <a:gsLst>
              <a:gs pos="0">
                <a:srgbClr val="9F0927"/>
              </a:gs>
              <a:gs pos="100000">
                <a:srgbClr val="72091C"/>
              </a:gs>
            </a:gsLst>
            <a:lin ang="16200038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038" y="3662712"/>
            <a:ext cx="1746300" cy="99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4"/>
          <p:cNvSpPr/>
          <p:nvPr/>
        </p:nvSpPr>
        <p:spPr>
          <a:xfrm>
            <a:off x="0" y="4783585"/>
            <a:ext cx="9144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4"/>
          <p:cNvSpPr/>
          <p:nvPr/>
        </p:nvSpPr>
        <p:spPr>
          <a:xfrm>
            <a:off x="0" y="4783375"/>
            <a:ext cx="9144000" cy="45600"/>
          </a:xfrm>
          <a:prstGeom prst="rect">
            <a:avLst/>
          </a:prstGeom>
          <a:solidFill>
            <a:srgbClr val="298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992663-722E-20B8-E385-436E20FAC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49832F-5A5A-80A8-D42A-EA6373C98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0C2F1E-7E53-98B8-365F-67811AB3B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4BEF-0A4C-4DAA-802F-A18ADF454DA2}" type="slidenum">
              <a:rPr lang="en-US" altLang="en-NG"/>
              <a:pPr/>
              <a:t>‹#›</a:t>
            </a:fld>
            <a:endParaRPr lang="en-US" altLang="en-NG"/>
          </a:p>
        </p:txBody>
      </p:sp>
    </p:spTree>
    <p:extLst>
      <p:ext uri="{BB962C8B-B14F-4D97-AF65-F5344CB8AC3E}">
        <p14:creationId xmlns:p14="http://schemas.microsoft.com/office/powerpoint/2010/main" val="42473914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1"/>
          <p:cNvSpPr txBox="1">
            <a:spLocks noGrp="1"/>
          </p:cNvSpPr>
          <p:nvPr>
            <p:ph type="title"/>
          </p:nvPr>
        </p:nvSpPr>
        <p:spPr>
          <a:xfrm>
            <a:off x="0" y="833523"/>
            <a:ext cx="91440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dk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2"/>
          <p:cNvSpPr txBox="1">
            <a:spLocks noGrp="1"/>
          </p:cNvSpPr>
          <p:nvPr>
            <p:ph type="title"/>
          </p:nvPr>
        </p:nvSpPr>
        <p:spPr>
          <a:xfrm>
            <a:off x="0" y="148104"/>
            <a:ext cx="9144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2"/>
          <p:cNvSpPr txBox="1">
            <a:spLocks noGrp="1"/>
          </p:cNvSpPr>
          <p:nvPr>
            <p:ph type="body" idx="1"/>
          </p:nvPr>
        </p:nvSpPr>
        <p:spPr>
          <a:xfrm>
            <a:off x="304799" y="900807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1890"/>
              <a:buNone/>
              <a:defRPr sz="2100">
                <a:solidFill>
                  <a:schemeClr val="lt1"/>
                </a:solidFill>
              </a:defRPr>
            </a:lvl1pPr>
            <a:lvl2pPr marL="914400" lvl="1" indent="-349250" algn="l" rtl="0">
              <a:spcBef>
                <a:spcPts val="6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lt1"/>
                </a:solidFill>
              </a:defRPr>
            </a:lvl2pPr>
            <a:lvl3pPr marL="1371600" lvl="2" indent="-336550" algn="l" rtl="0">
              <a:spcBef>
                <a:spcPts val="600"/>
              </a:spcBef>
              <a:spcAft>
                <a:spcPts val="0"/>
              </a:spcAft>
              <a:buSzPts val="1700"/>
              <a:buChar char="•"/>
              <a:defRPr sz="1700">
                <a:solidFill>
                  <a:schemeClr val="lt1"/>
                </a:solidFill>
              </a:defRPr>
            </a:lvl3pPr>
            <a:lvl4pPr marL="1828800" lvl="3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chemeClr val="lt1"/>
                </a:solidFill>
              </a:defRPr>
            </a:lvl4pPr>
            <a:lvl5pPr marL="2286000" lvl="4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0" y="148104"/>
            <a:ext cx="9144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4"/>
          <p:cNvSpPr txBox="1">
            <a:spLocks noGrp="1"/>
          </p:cNvSpPr>
          <p:nvPr>
            <p:ph type="body" idx="1"/>
          </p:nvPr>
        </p:nvSpPr>
        <p:spPr>
          <a:xfrm>
            <a:off x="302993" y="90080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202C"/>
              </a:buClr>
              <a:buSzPts val="189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body" idx="2"/>
          </p:nvPr>
        </p:nvSpPr>
        <p:spPr>
          <a:xfrm>
            <a:off x="4699591" y="90080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202C"/>
              </a:buClr>
              <a:buSzPts val="189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5"/>
          <p:cNvSpPr txBox="1">
            <a:spLocks noGrp="1"/>
          </p:cNvSpPr>
          <p:nvPr>
            <p:ph type="sldNum" idx="12"/>
          </p:nvPr>
        </p:nvSpPr>
        <p:spPr>
          <a:xfrm>
            <a:off x="304799" y="4840360"/>
            <a:ext cx="481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47" name="Google Shape;247;p55"/>
          <p:cNvSpPr txBox="1">
            <a:spLocks noGrp="1"/>
          </p:cNvSpPr>
          <p:nvPr>
            <p:ph type="ctrTitle"/>
          </p:nvPr>
        </p:nvSpPr>
        <p:spPr>
          <a:xfrm>
            <a:off x="443893" y="1250050"/>
            <a:ext cx="83472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8" name="Google Shape;24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0836" y="4845050"/>
            <a:ext cx="1143481" cy="269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>
            <a:off x="0" y="4806903"/>
            <a:ext cx="9144000" cy="33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304800" y="205979"/>
            <a:ext cx="8539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304798" y="900807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43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304799" y="4806903"/>
            <a:ext cx="481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0575" y="4796778"/>
            <a:ext cx="622800" cy="355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1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/>
          <p:nvPr/>
        </p:nvSpPr>
        <p:spPr>
          <a:xfrm>
            <a:off x="0" y="0"/>
            <a:ext cx="9144000" cy="794100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rgbClr val="10233C">
                  <a:alpha val="49803"/>
                </a:srgbClr>
              </a:gs>
              <a:gs pos="70000">
                <a:srgbClr val="10233C">
                  <a:alpha val="49803"/>
                </a:srgbClr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0" y="4806904"/>
            <a:ext cx="9144000" cy="33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0"/>
          <p:cNvSpPr txBox="1">
            <a:spLocks noGrp="1"/>
          </p:cNvSpPr>
          <p:nvPr>
            <p:ph type="title"/>
          </p:nvPr>
        </p:nvSpPr>
        <p:spPr>
          <a:xfrm>
            <a:off x="0" y="148104"/>
            <a:ext cx="9144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50"/>
          <p:cNvSpPr txBox="1">
            <a:spLocks noGrp="1"/>
          </p:cNvSpPr>
          <p:nvPr>
            <p:ph type="body" idx="1"/>
          </p:nvPr>
        </p:nvSpPr>
        <p:spPr>
          <a:xfrm>
            <a:off x="304799" y="900807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8" name="Google Shape;228;p50"/>
          <p:cNvPicPr preferRelativeResize="0"/>
          <p:nvPr/>
        </p:nvPicPr>
        <p:blipFill rotWithShape="1">
          <a:blip r:embed="rId8">
            <a:alphaModFix amt="58999"/>
          </a:blip>
          <a:srcRect/>
          <a:stretch/>
        </p:blipFill>
        <p:spPr>
          <a:xfrm>
            <a:off x="8366955" y="4790592"/>
            <a:ext cx="634687" cy="3624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2" r:id="rId4"/>
    <p:sldLayoutId id="2147483693" r:id="rId5"/>
    <p:sldLayoutId id="214748369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g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" Type="http://schemas.openxmlformats.org/officeDocument/2006/relationships/image" Target="../media/image8.jpg"/><Relationship Id="rId21" Type="http://schemas.openxmlformats.org/officeDocument/2006/relationships/image" Target="../media/image43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https://cowryasset.com/cowry_realty/resources/images/cowry_logo_new.png" TargetMode="External"/><Relationship Id="rId19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37"/>
          <p:cNvSpPr/>
          <p:nvPr/>
        </p:nvSpPr>
        <p:spPr>
          <a:xfrm>
            <a:off x="4618" y="4618"/>
            <a:ext cx="9144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3" name="Google Shape;1153;p137" descr="http://www.appian.com/assets/Appian_DiamondLogo_soli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7213" y="4723168"/>
            <a:ext cx="1233474" cy="480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137"/>
          <p:cNvSpPr/>
          <p:nvPr/>
        </p:nvSpPr>
        <p:spPr>
          <a:xfrm>
            <a:off x="708233" y="2975352"/>
            <a:ext cx="7727029" cy="9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Sitka Banner" panose="02000505000000020004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Driving Income via Digital Channels</a:t>
            </a:r>
            <a:endParaRPr lang="en-US" sz="2800" b="0" i="0" u="none" strike="noStrike" cap="none" dirty="0">
              <a:solidFill>
                <a:schemeClr val="lt1"/>
              </a:solidFill>
              <a:latin typeface="Sitka Banner" panose="02000505000000020004" pitchFamily="2" charset="0"/>
              <a:sym typeface="Arial"/>
            </a:endParaRPr>
          </a:p>
        </p:txBody>
      </p:sp>
      <p:sp>
        <p:nvSpPr>
          <p:cNvPr id="1155" name="Google Shape;1155;p137"/>
          <p:cNvSpPr/>
          <p:nvPr/>
        </p:nvSpPr>
        <p:spPr>
          <a:xfrm>
            <a:off x="5596904" y="2932441"/>
            <a:ext cx="300000" cy="23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7" y="4723168"/>
            <a:ext cx="1227674" cy="29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52" y="0"/>
            <a:ext cx="7933813" cy="2495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xmlns="" id="{592FA37C-13E1-1B8E-C848-13D09E532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chemeClr val="bg2"/>
          </a:solidFill>
        </p:spPr>
        <p:txBody>
          <a:bodyPr wrap="none"/>
          <a:lstStyle/>
          <a:p>
            <a:pPr algn="l">
              <a:defRPr/>
            </a:pPr>
            <a:r>
              <a:rPr lang="en-US" sz="2700" b="1" kern="1200" dirty="0">
                <a:solidFill>
                  <a:schemeClr val="tx1"/>
                </a:solidFill>
                <a:ea typeface="+mn-ea"/>
                <a:cs typeface="+mn-cs"/>
              </a:rPr>
              <a:t>If your Company were to be branded as a car…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xmlns="" id="{38363C80-C97D-C859-7A1B-D32140009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88566" y="856369"/>
            <a:ext cx="9072346" cy="45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brand of car would you want to be?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xmlns="" id="{2FE38DCC-EEE5-8AC3-7FE5-8632C6A4B5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06950"/>
            <a:ext cx="48101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77DC61-309B-482D-A505-40C1985B1B25}" type="slidenum">
              <a:rPr lang="en-US" altLang="en-NG">
                <a:latin typeface="Arial" panose="020B0604020202020204" pitchFamily="34" charset="0"/>
              </a:rPr>
              <a:pPr/>
              <a:t>2</a:t>
            </a:fld>
            <a:endParaRPr lang="en-US" altLang="en-NG">
              <a:latin typeface="Arial" panose="020B0604020202020204" pitchFamily="34" charset="0"/>
            </a:endParaRPr>
          </a:p>
        </p:txBody>
      </p:sp>
      <p:pic>
        <p:nvPicPr>
          <p:cNvPr id="5127" name="Picture 9">
            <a:extLst>
              <a:ext uri="{FF2B5EF4-FFF2-40B4-BE49-F238E27FC236}">
                <a16:creationId xmlns:a16="http://schemas.microsoft.com/office/drawing/2014/main" xmlns="" id="{0AD36D13-76CD-498D-C7AD-1AE20362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23" y="2671762"/>
            <a:ext cx="67270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>
            <a:extLst>
              <a:ext uri="{FF2B5EF4-FFF2-40B4-BE49-F238E27FC236}">
                <a16:creationId xmlns:a16="http://schemas.microsoft.com/office/drawing/2014/main" xmlns="" id="{74A38688-AA02-87C3-9D6F-39B04A7C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3886199"/>
            <a:ext cx="13192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>
            <a:extLst>
              <a:ext uri="{FF2B5EF4-FFF2-40B4-BE49-F238E27FC236}">
                <a16:creationId xmlns:a16="http://schemas.microsoft.com/office/drawing/2014/main" xmlns="" id="{CD64FF55-DB43-F9E4-C935-F677016D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48" y="3457575"/>
            <a:ext cx="1028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4">
            <a:extLst>
              <a:ext uri="{FF2B5EF4-FFF2-40B4-BE49-F238E27FC236}">
                <a16:creationId xmlns:a16="http://schemas.microsoft.com/office/drawing/2014/main" xmlns="" id="{5BDE81C5-7DB0-23B3-0F19-9503D2FD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41" y="1871662"/>
            <a:ext cx="58697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>
            <a:extLst>
              <a:ext uri="{FF2B5EF4-FFF2-40B4-BE49-F238E27FC236}">
                <a16:creationId xmlns:a16="http://schemas.microsoft.com/office/drawing/2014/main" xmlns="" id="{8C48B27D-994E-A8EF-A45F-8E00A451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48" y="1830532"/>
            <a:ext cx="65960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6">
            <a:extLst>
              <a:ext uri="{FF2B5EF4-FFF2-40B4-BE49-F238E27FC236}">
                <a16:creationId xmlns:a16="http://schemas.microsoft.com/office/drawing/2014/main" xmlns="" id="{DDAE4E37-DDDB-8396-D577-4AA6C0C0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91" y="1682605"/>
            <a:ext cx="67270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7">
            <a:extLst>
              <a:ext uri="{FF2B5EF4-FFF2-40B4-BE49-F238E27FC236}">
                <a16:creationId xmlns:a16="http://schemas.microsoft.com/office/drawing/2014/main" xmlns="" id="{E6860AC9-AFAB-8769-9940-4ADFF8B9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66" y="1828800"/>
            <a:ext cx="75842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0">
            <a:extLst>
              <a:ext uri="{FF2B5EF4-FFF2-40B4-BE49-F238E27FC236}">
                <a16:creationId xmlns:a16="http://schemas.microsoft.com/office/drawing/2014/main" xmlns="" id="{2FC0325C-4BCD-3957-E5A7-A73A01B6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94" y="3886200"/>
            <a:ext cx="103584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1">
            <a:extLst>
              <a:ext uri="{FF2B5EF4-FFF2-40B4-BE49-F238E27FC236}">
                <a16:creationId xmlns:a16="http://schemas.microsoft.com/office/drawing/2014/main" xmlns="" id="{23E239FB-16CC-8AA1-FAC1-5038D467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82" y="2171700"/>
            <a:ext cx="65960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2">
            <a:extLst>
              <a:ext uri="{FF2B5EF4-FFF2-40B4-BE49-F238E27FC236}">
                <a16:creationId xmlns:a16="http://schemas.microsoft.com/office/drawing/2014/main" xmlns="" id="{1CEDA72B-57AA-6AB6-E430-556BFAC3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19" y="2857500"/>
            <a:ext cx="65841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46FE93-4701-42DD-46ED-904D63D3BA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285" y="1462809"/>
            <a:ext cx="894628" cy="894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5DA562-33B8-828E-3E33-5DEB046453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6" y="2928937"/>
            <a:ext cx="993179" cy="993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2E8468-E069-DEC2-8AAF-1FF92E90FA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9818" y="2812760"/>
            <a:ext cx="1133475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5D15A9-911D-BE16-0B4B-AAC9F34683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82844" y="2833976"/>
            <a:ext cx="586978" cy="72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ABB2C5-19CF-7893-33A9-DF6116E546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9819" y="3838575"/>
            <a:ext cx="1133475" cy="666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C6BDAC-6A9B-024E-2FB7-F018AF3350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2402" y="1668642"/>
            <a:ext cx="742300" cy="742300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711762"/>
            <a:ext cx="9143999" cy="43173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808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facing the Leasing sector in Nigeria.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" y="4812058"/>
            <a:ext cx="845045" cy="231144"/>
          </a:xfrm>
          <a:prstGeom prst="rect">
            <a:avLst/>
          </a:prstGeom>
        </p:spPr>
      </p:pic>
      <p:pic>
        <p:nvPicPr>
          <p:cNvPr id="10" name="Google Shape;1153;p137" descr="http://www.appian.com/assets/Appian_DiamondLogo_solid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1174" y="4761910"/>
            <a:ext cx="893135" cy="33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96E7B7-8AEF-C4F5-E561-887CA8FB9140}"/>
              </a:ext>
            </a:extLst>
          </p:cNvPr>
          <p:cNvSpPr txBox="1"/>
          <p:nvPr/>
        </p:nvSpPr>
        <p:spPr>
          <a:xfrm>
            <a:off x="4114800" y="21139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6E0600-8CD6-C615-E058-9F71862FFC94}"/>
              </a:ext>
            </a:extLst>
          </p:cNvPr>
          <p:cNvSpPr txBox="1"/>
          <p:nvPr/>
        </p:nvSpPr>
        <p:spPr>
          <a:xfrm>
            <a:off x="137011" y="1199128"/>
            <a:ext cx="372840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 Profiling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Analysis &amp; Mitigation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VUCA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(LSRA now Enacted)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Collections &amp; Payments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xmlns="" id="{44427458-7887-472B-7930-C426DA6BE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697421"/>
              </p:ext>
            </p:extLst>
          </p:nvPr>
        </p:nvGraphicFramePr>
        <p:xfrm>
          <a:off x="2633415" y="885920"/>
          <a:ext cx="6278356" cy="385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778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711762"/>
            <a:ext cx="9143999" cy="43173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9216571" cy="7543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DIGITISATION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" y="4812058"/>
            <a:ext cx="845045" cy="231144"/>
          </a:xfrm>
          <a:prstGeom prst="rect">
            <a:avLst/>
          </a:prstGeom>
        </p:spPr>
      </p:pic>
      <p:pic>
        <p:nvPicPr>
          <p:cNvPr id="10" name="Google Shape;1153;p137" descr="http://www.appian.com/assets/Appian_DiamondLogo_solid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1174" y="4761910"/>
            <a:ext cx="893135" cy="33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96E7B7-8AEF-C4F5-E561-887CA8FB9140}"/>
              </a:ext>
            </a:extLst>
          </p:cNvPr>
          <p:cNvSpPr txBox="1"/>
          <p:nvPr/>
        </p:nvSpPr>
        <p:spPr>
          <a:xfrm>
            <a:off x="4114800" y="21139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6E0600-8CD6-C615-E058-9F71862FFC94}"/>
              </a:ext>
            </a:extLst>
          </p:cNvPr>
          <p:cNvSpPr txBox="1"/>
          <p:nvPr/>
        </p:nvSpPr>
        <p:spPr>
          <a:xfrm>
            <a:off x="5781851" y="790803"/>
            <a:ext cx="3362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Leasing companies can no longer thrive on “</a:t>
            </a:r>
            <a:r>
              <a:rPr lang="en-US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 as usual</a:t>
            </a:r>
            <a:r>
              <a:rPr lang="en-US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Today, technology have proven themselves to be the business enabler of choice to any business that will survive.</a:t>
            </a:r>
            <a:endParaRPr lang="en-US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xmlns="" id="{44427458-7887-472B-7930-C426DA6BE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239180"/>
              </p:ext>
            </p:extLst>
          </p:nvPr>
        </p:nvGraphicFramePr>
        <p:xfrm>
          <a:off x="0" y="815566"/>
          <a:ext cx="6429829" cy="389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1619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11761"/>
            <a:ext cx="9143999" cy="43173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808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CHANNELLS FOR GROWTH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" y="4812058"/>
            <a:ext cx="845045" cy="231144"/>
          </a:xfrm>
          <a:prstGeom prst="rect">
            <a:avLst/>
          </a:prstGeom>
        </p:spPr>
      </p:pic>
      <p:pic>
        <p:nvPicPr>
          <p:cNvPr id="10" name="Google Shape;1153;p137" descr="http://www.appian.com/assets/Appian_DiamondLogo_solid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1174" y="4761910"/>
            <a:ext cx="893135" cy="331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" name="Diagram 64">
            <a:extLst>
              <a:ext uri="{FF2B5EF4-FFF2-40B4-BE49-F238E27FC236}">
                <a16:creationId xmlns:a16="http://schemas.microsoft.com/office/drawing/2014/main" xmlns="" id="{0AB8A5B0-9998-2D1A-A8D6-98BC17D10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342384"/>
              </p:ext>
            </p:extLst>
          </p:nvPr>
        </p:nvGraphicFramePr>
        <p:xfrm>
          <a:off x="595086" y="814596"/>
          <a:ext cx="5921828" cy="379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1C468C7F-5C53-BE50-BCBE-1A6EBBA254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277" t="-1373" r="8664" b="1373"/>
          <a:stretch/>
        </p:blipFill>
        <p:spPr>
          <a:xfrm>
            <a:off x="5994401" y="725714"/>
            <a:ext cx="3149598" cy="39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0614" y="1178938"/>
            <a:ext cx="4535027" cy="30233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4711761"/>
            <a:ext cx="9143999" cy="43173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17390"/>
            <a:ext cx="9144000" cy="7808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INNOVATE or DIE 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" y="4812058"/>
            <a:ext cx="845045" cy="231144"/>
          </a:xfrm>
          <a:prstGeom prst="rect">
            <a:avLst/>
          </a:prstGeom>
        </p:spPr>
      </p:pic>
      <p:pic>
        <p:nvPicPr>
          <p:cNvPr id="11" name="Google Shape;1153;p137" descr="http://www.appian.com/assets/Appian_DiamondLogo_solid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1174" y="4761910"/>
            <a:ext cx="893135" cy="331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B9C51C-EAB4-3DFF-950A-1626A1E7351A}"/>
              </a:ext>
            </a:extLst>
          </p:cNvPr>
          <p:cNvSpPr txBox="1"/>
          <p:nvPr/>
        </p:nvSpPr>
        <p:spPr>
          <a:xfrm>
            <a:off x="0" y="1571478"/>
            <a:ext cx="4176581" cy="175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world has transformed beyond the days of Brick &amp; Mortar into a rapidly changing technological age.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your business is not evolving at a close pace, it will fall behind. </a:t>
            </a:r>
          </a:p>
        </p:txBody>
      </p:sp>
    </p:spTree>
    <p:extLst>
      <p:ext uri="{BB962C8B-B14F-4D97-AF65-F5344CB8AC3E}">
        <p14:creationId xmlns:p14="http://schemas.microsoft.com/office/powerpoint/2010/main" val="186159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11761"/>
            <a:ext cx="9143999" cy="43173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91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67847" y="243580"/>
            <a:ext cx="4958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EFFFF"/>
                </a:solidFill>
              </a:rPr>
              <a:t>ABRIDGED CLIENT LIST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" y="4812058"/>
            <a:ext cx="845045" cy="231144"/>
          </a:xfrm>
          <a:prstGeom prst="rect">
            <a:avLst/>
          </a:prstGeom>
        </p:spPr>
      </p:pic>
      <p:pic>
        <p:nvPicPr>
          <p:cNvPr id="9" name="Google Shape;1153;p137" descr="http://www.appian.com/assets/Appian_DiamondLogo_solid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1174" y="4761910"/>
            <a:ext cx="893135" cy="3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3C0A4AE-79EC-3503-EC9C-B72F0573C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98" y="844549"/>
            <a:ext cx="1663375" cy="10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9115BDC-92CF-42A7-D651-577B175278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8"/>
          <a:stretch/>
        </p:blipFill>
        <p:spPr bwMode="auto">
          <a:xfrm>
            <a:off x="5344828" y="988297"/>
            <a:ext cx="1510363" cy="55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855D7A4-3818-56E1-E342-C7A59B63A1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4" b="22667"/>
          <a:stretch/>
        </p:blipFill>
        <p:spPr bwMode="auto">
          <a:xfrm>
            <a:off x="2072421" y="1869125"/>
            <a:ext cx="1508200" cy="842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8FFE70F-504B-BF4A-6C90-0B165F8367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7" b="23288"/>
          <a:stretch/>
        </p:blipFill>
        <p:spPr bwMode="auto">
          <a:xfrm>
            <a:off x="5271658" y="1782648"/>
            <a:ext cx="1188444" cy="871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Cowry Realty">
            <a:extLst>
              <a:ext uri="{FF2B5EF4-FFF2-40B4-BE49-F238E27FC236}">
                <a16:creationId xmlns:a16="http://schemas.microsoft.com/office/drawing/2014/main" xmlns="" id="{E3CC370E-9BAF-8CDA-BAD6-283F52276FD5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" y="799261"/>
            <a:ext cx="1737456" cy="86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970379D-351C-500E-4E92-96EDCB5D32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500"/>
          <a:stretch/>
        </p:blipFill>
        <p:spPr bwMode="auto">
          <a:xfrm>
            <a:off x="7027417" y="3165732"/>
            <a:ext cx="1542624" cy="654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0351E481-D293-FE9B-7F5A-6296AD882F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8" y="1521752"/>
            <a:ext cx="1628022" cy="104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B8BAC790-4989-E2FA-BAA6-268027F135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0" y="3862608"/>
            <a:ext cx="1350561" cy="67528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C7821E5-D8CE-36B5-AF53-49B2279BAE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02" y="2537977"/>
            <a:ext cx="1600939" cy="42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E714187-4EEC-557E-950D-219492AA29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10287" y="2771721"/>
            <a:ext cx="1153305" cy="9728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467DAE1-2BF7-9512-9A73-964A644D8C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33" y="3876922"/>
            <a:ext cx="1089783" cy="73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2" descr="Progress Trust CPFA - Home">
            <a:extLst>
              <a:ext uri="{FF2B5EF4-FFF2-40B4-BE49-F238E27FC236}">
                <a16:creationId xmlns:a16="http://schemas.microsoft.com/office/drawing/2014/main" xmlns="" id="{716D5375-1013-0CD0-D041-7F1E0264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81" y="3349449"/>
            <a:ext cx="885805" cy="12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xmlns="" id="{9604E3E7-BA40-5C52-B4EE-65B46976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7" y="3319661"/>
            <a:ext cx="1026135" cy="12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Leadway Pensure">
            <a:extLst>
              <a:ext uri="{FF2B5EF4-FFF2-40B4-BE49-F238E27FC236}">
                <a16:creationId xmlns:a16="http://schemas.microsoft.com/office/drawing/2014/main" xmlns="" id="{68ACFC77-FFD4-8AB9-009E-FBEB4151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56" y="2653669"/>
            <a:ext cx="1208939" cy="120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Image result for Shell CPFA logo">
            <a:extLst>
              <a:ext uri="{FF2B5EF4-FFF2-40B4-BE49-F238E27FC236}">
                <a16:creationId xmlns:a16="http://schemas.microsoft.com/office/drawing/2014/main" xmlns="" id="{1BB72B2E-34A3-FFC5-AA9B-11342A67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9" y="2440998"/>
            <a:ext cx="1208939" cy="9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DD60879-E4EF-7E1B-69CA-93EAAAFB6E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93076" y="3940404"/>
            <a:ext cx="1157845" cy="71648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B0A9E2F-42EA-281F-A536-CD54C478C66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60907" y="2616639"/>
            <a:ext cx="1399113" cy="7952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2307BD0-9194-A571-AC04-7F58CACD52B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64608" y="887270"/>
            <a:ext cx="1456206" cy="79873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40EE55B-D7EA-9090-99BA-B63752AF1B7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89" y="1836614"/>
            <a:ext cx="1555269" cy="86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 descr="Login - Investment Portal">
            <a:extLst>
              <a:ext uri="{FF2B5EF4-FFF2-40B4-BE49-F238E27FC236}">
                <a16:creationId xmlns:a16="http://schemas.microsoft.com/office/drawing/2014/main" xmlns="" id="{A3EB99EF-9828-DF75-0050-EE9C568C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91" y="1748250"/>
            <a:ext cx="1988069" cy="5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SCS PLC: The Nigerian CSD and More">
            <a:extLst>
              <a:ext uri="{FF2B5EF4-FFF2-40B4-BE49-F238E27FC236}">
                <a16:creationId xmlns:a16="http://schemas.microsoft.com/office/drawing/2014/main" xmlns="" id="{D88472F1-14A2-1C8F-450E-8A29768B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15" y="782994"/>
            <a:ext cx="1224540" cy="9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F63742DE-044B-725D-6694-7CF6383225E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01857" y="3669553"/>
            <a:ext cx="1569024" cy="7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11761"/>
            <a:ext cx="9143999" cy="43173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808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" y="4812058"/>
            <a:ext cx="845045" cy="231144"/>
          </a:xfrm>
          <a:prstGeom prst="rect">
            <a:avLst/>
          </a:prstGeom>
        </p:spPr>
      </p:pic>
      <p:pic>
        <p:nvPicPr>
          <p:cNvPr id="10" name="Google Shape;1153;p137" descr="http://www.appian.com/assets/Appian_DiamondLogo_solid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1174" y="4761910"/>
            <a:ext cx="893135" cy="3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xmlns="" id="{84C05AED-3930-9E10-6B14-B47AEAE15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1427728"/>
            <a:ext cx="8265886" cy="27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34754"/>
      </p:ext>
    </p:extLst>
  </p:cSld>
  <p:clrMapOvr>
    <a:masterClrMapping/>
  </p:clrMapOvr>
</p:sld>
</file>

<file path=ppt/theme/theme1.xml><?xml version="1.0" encoding="utf-8"?>
<a:theme xmlns:a="http://schemas.openxmlformats.org/drawingml/2006/main" name="ap_16x9_template_11_2016 (1)">
  <a:themeElements>
    <a:clrScheme name="Appian 2016 3">
      <a:dk1>
        <a:srgbClr val="183A62"/>
      </a:dk1>
      <a:lt1>
        <a:srgbClr val="FEFFFF"/>
      </a:lt1>
      <a:dk2>
        <a:srgbClr val="E5E5E5"/>
      </a:dk2>
      <a:lt2>
        <a:srgbClr val="38A6CF"/>
      </a:lt2>
      <a:accent1>
        <a:srgbClr val="E52125"/>
      </a:accent1>
      <a:accent2>
        <a:srgbClr val="F17300"/>
      </a:accent2>
      <a:accent3>
        <a:srgbClr val="9BBB59"/>
      </a:accent3>
      <a:accent4>
        <a:srgbClr val="5452A2"/>
      </a:accent4>
      <a:accent5>
        <a:srgbClr val="FBF4E0"/>
      </a:accent5>
      <a:accent6>
        <a:srgbClr val="6C6D6C"/>
      </a:accent6>
      <a:hlink>
        <a:srgbClr val="0067A4"/>
      </a:hlink>
      <a:folHlink>
        <a:srgbClr val="0054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_ppt_16x9_template_2015">
  <a:themeElements>
    <a:clrScheme name="Appian 4">
      <a:dk1>
        <a:srgbClr val="1C3B63"/>
      </a:dk1>
      <a:lt1>
        <a:srgbClr val="FEFFFF"/>
      </a:lt1>
      <a:dk2>
        <a:srgbClr val="E5E5E5"/>
      </a:dk2>
      <a:lt2>
        <a:srgbClr val="3FA7CE"/>
      </a:lt2>
      <a:accent1>
        <a:srgbClr val="E2202C"/>
      </a:accent1>
      <a:accent2>
        <a:srgbClr val="FD9526"/>
      </a:accent2>
      <a:accent3>
        <a:srgbClr val="9BBB59"/>
      </a:accent3>
      <a:accent4>
        <a:srgbClr val="9E7ECA"/>
      </a:accent4>
      <a:accent5>
        <a:srgbClr val="FBF4E0"/>
      </a:accent5>
      <a:accent6>
        <a:srgbClr val="6C6D6C"/>
      </a:accent6>
      <a:hlink>
        <a:srgbClr val="0067A4"/>
      </a:hlink>
      <a:folHlink>
        <a:srgbClr val="0054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pian 4">
    <a:dk1>
      <a:srgbClr val="1C3B63"/>
    </a:dk1>
    <a:lt1>
      <a:srgbClr val="FEFFFF"/>
    </a:lt1>
    <a:dk2>
      <a:srgbClr val="E5E5E5"/>
    </a:dk2>
    <a:lt2>
      <a:srgbClr val="3FA7CE"/>
    </a:lt2>
    <a:accent1>
      <a:srgbClr val="E2202C"/>
    </a:accent1>
    <a:accent2>
      <a:srgbClr val="FD9526"/>
    </a:accent2>
    <a:accent3>
      <a:srgbClr val="9BBB59"/>
    </a:accent3>
    <a:accent4>
      <a:srgbClr val="9E7ECA"/>
    </a:accent4>
    <a:accent5>
      <a:srgbClr val="FBF4E0"/>
    </a:accent5>
    <a:accent6>
      <a:srgbClr val="6C6D6C"/>
    </a:accent6>
    <a:hlink>
      <a:srgbClr val="0067A4"/>
    </a:hlink>
    <a:folHlink>
      <a:srgbClr val="00548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216</Words>
  <Application>Microsoft Office PowerPoint</Application>
  <PresentationFormat>On-screen Show (16:9)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Sitka Banner</vt:lpstr>
      <vt:lpstr>Tahoma</vt:lpstr>
      <vt:lpstr>Symbol</vt:lpstr>
      <vt:lpstr>Calibri</vt:lpstr>
      <vt:lpstr>Wingdings</vt:lpstr>
      <vt:lpstr>Times New Roman</vt:lpstr>
      <vt:lpstr>ap_16x9_template_11_2016 (1)</vt:lpstr>
      <vt:lpstr>1_ap_ppt_16x9_template_2015</vt:lpstr>
      <vt:lpstr>PowerPoint Presentation</vt:lpstr>
      <vt:lpstr>If your Company were to be branded as a car…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Appian RPA Master Deck</dc:title>
  <dc:creator>Kristen Meyer</dc:creator>
  <cp:lastModifiedBy>user</cp:lastModifiedBy>
  <cp:revision>118</cp:revision>
  <dcterms:modified xsi:type="dcterms:W3CDTF">2023-11-17T11:02:48Z</dcterms:modified>
</cp:coreProperties>
</file>