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9" r:id="rId5"/>
    <p:sldId id="270" r:id="rId6"/>
    <p:sldId id="271" r:id="rId7"/>
    <p:sldId id="272" r:id="rId8"/>
    <p:sldId id="273" r:id="rId9"/>
    <p:sldId id="274" r:id="rId10"/>
    <p:sldId id="267" r:id="rId11"/>
    <p:sldId id="268" r:id="rId12"/>
    <p:sldId id="260" r:id="rId13"/>
    <p:sldId id="261" r:id="rId14"/>
    <p:sldId id="262" r:id="rId15"/>
    <p:sldId id="263" r:id="rId16"/>
    <p:sldId id="264" r:id="rId17"/>
    <p:sldId id="279" r:id="rId18"/>
    <p:sldId id="265" r:id="rId19"/>
    <p:sldId id="266" r:id="rId20"/>
    <p:sldId id="280" r:id="rId21"/>
    <p:sldId id="275" r:id="rId22"/>
    <p:sldId id="281" r:id="rId23"/>
    <p:sldId id="276" r:id="rId24"/>
    <p:sldId id="277" r:id="rId25"/>
    <p:sldId id="278" r:id="rId26"/>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CE7285-A952-429D-A6CB-357ECC45E155}" v="52" dt="2023-11-15T15:06:56.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3" d="100"/>
          <a:sy n="63" d="100"/>
        </p:scale>
        <p:origin x="-978" y="-6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OKugbeni" userId="8ca6744a9b7a45f5" providerId="LiveId" clId="{35CE7285-A952-429D-A6CB-357ECC45E155}"/>
    <pc:docChg chg="undo custSel addSld delSld modSld sldOrd">
      <pc:chgData name="Alfred OKugbeni" userId="8ca6744a9b7a45f5" providerId="LiveId" clId="{35CE7285-A952-429D-A6CB-357ECC45E155}" dt="2023-11-15T15:25:04.299" v="495" actId="20577"/>
      <pc:docMkLst>
        <pc:docMk/>
      </pc:docMkLst>
      <pc:sldChg chg="del">
        <pc:chgData name="Alfred OKugbeni" userId="8ca6744a9b7a45f5" providerId="LiveId" clId="{35CE7285-A952-429D-A6CB-357ECC45E155}" dt="2023-11-14T20:13:46.545" v="1" actId="2696"/>
        <pc:sldMkLst>
          <pc:docMk/>
          <pc:sldMk cId="3959275855" sldId="256"/>
        </pc:sldMkLst>
      </pc:sldChg>
      <pc:sldChg chg="modSp mod">
        <pc:chgData name="Alfred OKugbeni" userId="8ca6744a9b7a45f5" providerId="LiveId" clId="{35CE7285-A952-429D-A6CB-357ECC45E155}" dt="2023-11-14T20:13:36.644" v="0" actId="207"/>
        <pc:sldMkLst>
          <pc:docMk/>
          <pc:sldMk cId="2738535124" sldId="257"/>
        </pc:sldMkLst>
        <pc:spChg chg="mod">
          <ac:chgData name="Alfred OKugbeni" userId="8ca6744a9b7a45f5" providerId="LiveId" clId="{35CE7285-A952-429D-A6CB-357ECC45E155}" dt="2023-11-14T20:13:36.644" v="0" actId="207"/>
          <ac:spMkLst>
            <pc:docMk/>
            <pc:sldMk cId="2738535124" sldId="257"/>
            <ac:spMk id="3" creationId="{02B8B35E-4641-39EA-9E44-F4666E51091F}"/>
          </ac:spMkLst>
        </pc:spChg>
      </pc:sldChg>
      <pc:sldChg chg="modSp mod">
        <pc:chgData name="Alfred OKugbeni" userId="8ca6744a9b7a45f5" providerId="LiveId" clId="{35CE7285-A952-429D-A6CB-357ECC45E155}" dt="2023-11-15T15:07:10.453" v="486" actId="14100"/>
        <pc:sldMkLst>
          <pc:docMk/>
          <pc:sldMk cId="2065155962" sldId="258"/>
        </pc:sldMkLst>
        <pc:spChg chg="mod">
          <ac:chgData name="Alfred OKugbeni" userId="8ca6744a9b7a45f5" providerId="LiveId" clId="{35CE7285-A952-429D-A6CB-357ECC45E155}" dt="2023-11-15T15:07:10.453" v="486" actId="14100"/>
          <ac:spMkLst>
            <pc:docMk/>
            <pc:sldMk cId="2065155962" sldId="258"/>
            <ac:spMk id="2" creationId="{7223E1A7-5F56-EA59-344B-E6C417340650}"/>
          </ac:spMkLst>
        </pc:spChg>
        <pc:spChg chg="mod">
          <ac:chgData name="Alfred OKugbeni" userId="8ca6744a9b7a45f5" providerId="LiveId" clId="{35CE7285-A952-429D-A6CB-357ECC45E155}" dt="2023-11-15T15:06:56.317" v="485" actId="403"/>
          <ac:spMkLst>
            <pc:docMk/>
            <pc:sldMk cId="2065155962" sldId="258"/>
            <ac:spMk id="3" creationId="{01BA2B76-0705-53A2-98CF-5C279A78F58C}"/>
          </ac:spMkLst>
        </pc:spChg>
        <pc:spChg chg="mod">
          <ac:chgData name="Alfred OKugbeni" userId="8ca6744a9b7a45f5" providerId="LiveId" clId="{35CE7285-A952-429D-A6CB-357ECC45E155}" dt="2023-11-15T15:06:56.317" v="485" actId="403"/>
          <ac:spMkLst>
            <pc:docMk/>
            <pc:sldMk cId="2065155962" sldId="258"/>
            <ac:spMk id="8" creationId="{09588DA8-065E-4F6F-8EFD-43104AB2E0CF}"/>
          </ac:spMkLst>
        </pc:spChg>
        <pc:spChg chg="mod">
          <ac:chgData name="Alfred OKugbeni" userId="8ca6744a9b7a45f5" providerId="LiveId" clId="{35CE7285-A952-429D-A6CB-357ECC45E155}" dt="2023-11-15T15:06:56.317" v="485" actId="403"/>
          <ac:spMkLst>
            <pc:docMk/>
            <pc:sldMk cId="2065155962" sldId="258"/>
            <ac:spMk id="10" creationId="{C4285719-470E-454C-AF62-8323075F1F5B}"/>
          </ac:spMkLst>
        </pc:spChg>
        <pc:spChg chg="mod">
          <ac:chgData name="Alfred OKugbeni" userId="8ca6744a9b7a45f5" providerId="LiveId" clId="{35CE7285-A952-429D-A6CB-357ECC45E155}" dt="2023-11-15T15:06:56.317" v="485" actId="403"/>
          <ac:spMkLst>
            <pc:docMk/>
            <pc:sldMk cId="2065155962" sldId="258"/>
            <ac:spMk id="12" creationId="{CD9FE4EF-C4D8-49A0-B2FF-81D8DB7D8A24}"/>
          </ac:spMkLst>
        </pc:spChg>
        <pc:spChg chg="mod">
          <ac:chgData name="Alfred OKugbeni" userId="8ca6744a9b7a45f5" providerId="LiveId" clId="{35CE7285-A952-429D-A6CB-357ECC45E155}" dt="2023-11-15T15:06:56.317" v="485" actId="403"/>
          <ac:spMkLst>
            <pc:docMk/>
            <pc:sldMk cId="2065155962" sldId="258"/>
            <ac:spMk id="14" creationId="{4300840D-0A0B-4512-BACA-B439D5B9C57C}"/>
          </ac:spMkLst>
        </pc:spChg>
        <pc:spChg chg="mod">
          <ac:chgData name="Alfred OKugbeni" userId="8ca6744a9b7a45f5" providerId="LiveId" clId="{35CE7285-A952-429D-A6CB-357ECC45E155}" dt="2023-11-15T15:06:56.317" v="485" actId="403"/>
          <ac:spMkLst>
            <pc:docMk/>
            <pc:sldMk cId="2065155962" sldId="258"/>
            <ac:spMk id="16" creationId="{D2B78728-A580-49A7-84F9-6EF6F583ADE0}"/>
          </ac:spMkLst>
        </pc:spChg>
        <pc:spChg chg="mod">
          <ac:chgData name="Alfred OKugbeni" userId="8ca6744a9b7a45f5" providerId="LiveId" clId="{35CE7285-A952-429D-A6CB-357ECC45E155}" dt="2023-11-15T15:06:56.317" v="485" actId="403"/>
          <ac:spMkLst>
            <pc:docMk/>
            <pc:sldMk cId="2065155962" sldId="258"/>
            <ac:spMk id="18" creationId="{38FAA1A1-D861-433F-88FA-1E9D6FD31D11}"/>
          </ac:spMkLst>
        </pc:spChg>
        <pc:spChg chg="mod">
          <ac:chgData name="Alfred OKugbeni" userId="8ca6744a9b7a45f5" providerId="LiveId" clId="{35CE7285-A952-429D-A6CB-357ECC45E155}" dt="2023-11-15T15:06:56.317" v="485" actId="403"/>
          <ac:spMkLst>
            <pc:docMk/>
            <pc:sldMk cId="2065155962" sldId="258"/>
            <ac:spMk id="20" creationId="{8D71EDA1-87BF-4D5D-AB79-F346FD19278A}"/>
          </ac:spMkLst>
        </pc:spChg>
      </pc:sldChg>
      <pc:sldChg chg="modSp">
        <pc:chgData name="Alfred OKugbeni" userId="8ca6744a9b7a45f5" providerId="LiveId" clId="{35CE7285-A952-429D-A6CB-357ECC45E155}" dt="2023-11-14T20:15:16.566" v="38" actId="20577"/>
        <pc:sldMkLst>
          <pc:docMk/>
          <pc:sldMk cId="3633850870" sldId="259"/>
        </pc:sldMkLst>
        <pc:graphicFrameChg chg="mod">
          <ac:chgData name="Alfred OKugbeni" userId="8ca6744a9b7a45f5" providerId="LiveId" clId="{35CE7285-A952-429D-A6CB-357ECC45E155}" dt="2023-11-14T20:15:16.566" v="38" actId="20577"/>
          <ac:graphicFrameMkLst>
            <pc:docMk/>
            <pc:sldMk cId="3633850870" sldId="259"/>
            <ac:graphicFrameMk id="5" creationId="{7FCF538A-2C9F-B62E-AA66-AF144818BBEB}"/>
          </ac:graphicFrameMkLst>
        </pc:graphicFrameChg>
      </pc:sldChg>
      <pc:sldChg chg="modSp mod">
        <pc:chgData name="Alfred OKugbeni" userId="8ca6744a9b7a45f5" providerId="LiveId" clId="{35CE7285-A952-429D-A6CB-357ECC45E155}" dt="2023-11-15T12:17:21.162" v="240" actId="113"/>
        <pc:sldMkLst>
          <pc:docMk/>
          <pc:sldMk cId="524829162" sldId="260"/>
        </pc:sldMkLst>
        <pc:spChg chg="mod">
          <ac:chgData name="Alfred OKugbeni" userId="8ca6744a9b7a45f5" providerId="LiveId" clId="{35CE7285-A952-429D-A6CB-357ECC45E155}" dt="2023-11-15T12:17:21.162" v="240" actId="113"/>
          <ac:spMkLst>
            <pc:docMk/>
            <pc:sldMk cId="524829162" sldId="260"/>
            <ac:spMk id="2" creationId="{A839521A-80CF-5871-B35E-F7B35790782C}"/>
          </ac:spMkLst>
        </pc:spChg>
        <pc:spChg chg="mod">
          <ac:chgData name="Alfred OKugbeni" userId="8ca6744a9b7a45f5" providerId="LiveId" clId="{35CE7285-A952-429D-A6CB-357ECC45E155}" dt="2023-11-15T12:17:16.756" v="239" actId="2711"/>
          <ac:spMkLst>
            <pc:docMk/>
            <pc:sldMk cId="524829162" sldId="260"/>
            <ac:spMk id="3" creationId="{30E6B6C1-7A13-5618-4DD0-2BA95BC69CAA}"/>
          </ac:spMkLst>
        </pc:spChg>
      </pc:sldChg>
      <pc:sldChg chg="modSp mod">
        <pc:chgData name="Alfred OKugbeni" userId="8ca6744a9b7a45f5" providerId="LiveId" clId="{35CE7285-A952-429D-A6CB-357ECC45E155}" dt="2023-11-15T12:18:26.251" v="241" actId="2711"/>
        <pc:sldMkLst>
          <pc:docMk/>
          <pc:sldMk cId="3395468126" sldId="261"/>
        </pc:sldMkLst>
        <pc:spChg chg="mod">
          <ac:chgData name="Alfred OKugbeni" userId="8ca6744a9b7a45f5" providerId="LiveId" clId="{35CE7285-A952-429D-A6CB-357ECC45E155}" dt="2023-11-15T12:18:26.251" v="241" actId="2711"/>
          <ac:spMkLst>
            <pc:docMk/>
            <pc:sldMk cId="3395468126" sldId="261"/>
            <ac:spMk id="2" creationId="{B7E4A074-9541-3E67-2382-5261D8DACF70}"/>
          </ac:spMkLst>
        </pc:spChg>
        <pc:spChg chg="mod">
          <ac:chgData name="Alfred OKugbeni" userId="8ca6744a9b7a45f5" providerId="LiveId" clId="{35CE7285-A952-429D-A6CB-357ECC45E155}" dt="2023-11-15T12:18:26.251" v="241" actId="2711"/>
          <ac:spMkLst>
            <pc:docMk/>
            <pc:sldMk cId="3395468126" sldId="261"/>
            <ac:spMk id="13" creationId="{0A2B82E4-FFEF-7E15-DAF3-ECEEC35B1FE6}"/>
          </ac:spMkLst>
        </pc:spChg>
      </pc:sldChg>
      <pc:sldChg chg="addSp delSp modSp mod">
        <pc:chgData name="Alfred OKugbeni" userId="8ca6744a9b7a45f5" providerId="LiveId" clId="{35CE7285-A952-429D-A6CB-357ECC45E155}" dt="2023-11-15T15:23:35.797" v="492" actId="6549"/>
        <pc:sldMkLst>
          <pc:docMk/>
          <pc:sldMk cId="1129208987" sldId="262"/>
        </pc:sldMkLst>
        <pc:spChg chg="mod">
          <ac:chgData name="Alfred OKugbeni" userId="8ca6744a9b7a45f5" providerId="LiveId" clId="{35CE7285-A952-429D-A6CB-357ECC45E155}" dt="2023-11-15T12:21:09.141" v="257" actId="26606"/>
          <ac:spMkLst>
            <pc:docMk/>
            <pc:sldMk cId="1129208987" sldId="262"/>
            <ac:spMk id="2" creationId="{45A3E06C-DAA7-4091-204F-806FF3666E4C}"/>
          </ac:spMkLst>
        </pc:spChg>
        <pc:spChg chg="mod">
          <ac:chgData name="Alfred OKugbeni" userId="8ca6744a9b7a45f5" providerId="LiveId" clId="{35CE7285-A952-429D-A6CB-357ECC45E155}" dt="2023-11-15T15:23:35.797" v="492" actId="6549"/>
          <ac:spMkLst>
            <pc:docMk/>
            <pc:sldMk cId="1129208987" sldId="262"/>
            <ac:spMk id="3" creationId="{287A000E-42C7-B8EA-7598-220E60A73EEB}"/>
          </ac:spMkLst>
        </pc:spChg>
        <pc:spChg chg="mod">
          <ac:chgData name="Alfred OKugbeni" userId="8ca6744a9b7a45f5" providerId="LiveId" clId="{35CE7285-A952-429D-A6CB-357ECC45E155}" dt="2023-11-15T12:19:09.042" v="245" actId="2711"/>
          <ac:spMkLst>
            <pc:docMk/>
            <pc:sldMk cId="1129208987" sldId="262"/>
            <ac:spMk id="19" creationId="{D4420C61-30B9-D26F-6720-C32154CA34BF}"/>
          </ac:spMkLst>
        </pc:spChg>
        <pc:spChg chg="mod">
          <ac:chgData name="Alfred OKugbeni" userId="8ca6744a9b7a45f5" providerId="LiveId" clId="{35CE7285-A952-429D-A6CB-357ECC45E155}" dt="2023-11-15T12:19:09.042" v="245" actId="2711"/>
          <ac:spMkLst>
            <pc:docMk/>
            <pc:sldMk cId="1129208987" sldId="262"/>
            <ac:spMk id="20" creationId="{38505720-2558-A390-8612-99A55D48F42A}"/>
          </ac:spMkLst>
        </pc:spChg>
        <pc:spChg chg="mod">
          <ac:chgData name="Alfred OKugbeni" userId="8ca6744a9b7a45f5" providerId="LiveId" clId="{35CE7285-A952-429D-A6CB-357ECC45E155}" dt="2023-11-15T12:19:09.042" v="245" actId="2711"/>
          <ac:spMkLst>
            <pc:docMk/>
            <pc:sldMk cId="1129208987" sldId="262"/>
            <ac:spMk id="21" creationId="{F720743B-9C97-37DF-D56A-D2A9E750BD12}"/>
          </ac:spMkLst>
        </pc:spChg>
        <pc:spChg chg="mod">
          <ac:chgData name="Alfred OKugbeni" userId="8ca6744a9b7a45f5" providerId="LiveId" clId="{35CE7285-A952-429D-A6CB-357ECC45E155}" dt="2023-11-15T12:19:09.042" v="245" actId="2711"/>
          <ac:spMkLst>
            <pc:docMk/>
            <pc:sldMk cId="1129208987" sldId="262"/>
            <ac:spMk id="22" creationId="{39C3539A-A126-556F-3B61-690C785C75D3}"/>
          </ac:spMkLst>
        </pc:spChg>
        <pc:spChg chg="mod">
          <ac:chgData name="Alfred OKugbeni" userId="8ca6744a9b7a45f5" providerId="LiveId" clId="{35CE7285-A952-429D-A6CB-357ECC45E155}" dt="2023-11-15T12:19:09.042" v="245" actId="2711"/>
          <ac:spMkLst>
            <pc:docMk/>
            <pc:sldMk cId="1129208987" sldId="262"/>
            <ac:spMk id="23" creationId="{E5089FB1-F28D-0DD0-436F-D094F3C82331}"/>
          </ac:spMkLst>
        </pc:spChg>
        <pc:spChg chg="add del">
          <ac:chgData name="Alfred OKugbeni" userId="8ca6744a9b7a45f5" providerId="LiveId" clId="{35CE7285-A952-429D-A6CB-357ECC45E155}" dt="2023-11-15T12:20:48.403" v="254" actId="26606"/>
          <ac:spMkLst>
            <pc:docMk/>
            <pc:sldMk cId="1129208987" sldId="262"/>
            <ac:spMk id="29" creationId="{B6CDA21F-E7AF-4C75-8395-33F58D5B0E45}"/>
          </ac:spMkLst>
        </pc:spChg>
        <pc:spChg chg="add del">
          <ac:chgData name="Alfred OKugbeni" userId="8ca6744a9b7a45f5" providerId="LiveId" clId="{35CE7285-A952-429D-A6CB-357ECC45E155}" dt="2023-11-15T12:21:09.122" v="256" actId="26606"/>
          <ac:spMkLst>
            <pc:docMk/>
            <pc:sldMk cId="1129208987" sldId="262"/>
            <ac:spMk id="35" creationId="{E659831F-0D9A-4C63-9EBB-8435B85A440F}"/>
          </ac:spMkLst>
        </pc:spChg>
        <pc:spChg chg="add del">
          <ac:chgData name="Alfred OKugbeni" userId="8ca6744a9b7a45f5" providerId="LiveId" clId="{35CE7285-A952-429D-A6CB-357ECC45E155}" dt="2023-11-15T12:20:48.403" v="254" actId="26606"/>
          <ac:spMkLst>
            <pc:docMk/>
            <pc:sldMk cId="1129208987" sldId="262"/>
            <ac:spMk id="36" creationId="{D5B0017B-2ECA-49AF-B397-DC140825DF8D}"/>
          </ac:spMkLst>
        </pc:spChg>
        <pc:spChg chg="add del">
          <ac:chgData name="Alfred OKugbeni" userId="8ca6744a9b7a45f5" providerId="LiveId" clId="{35CE7285-A952-429D-A6CB-357ECC45E155}" dt="2023-11-15T12:21:09.122" v="256" actId="26606"/>
          <ac:spMkLst>
            <pc:docMk/>
            <pc:sldMk cId="1129208987" sldId="262"/>
            <ac:spMk id="40" creationId="{DBF61EA3-B236-439E-9C0B-340980D56BEE}"/>
          </ac:spMkLst>
        </pc:spChg>
        <pc:spChg chg="add">
          <ac:chgData name="Alfred OKugbeni" userId="8ca6744a9b7a45f5" providerId="LiveId" clId="{35CE7285-A952-429D-A6CB-357ECC45E155}" dt="2023-11-15T12:21:09.141" v="257" actId="26606"/>
          <ac:spMkLst>
            <pc:docMk/>
            <pc:sldMk cId="1129208987" sldId="262"/>
            <ac:spMk id="45" creationId="{100EDD19-6802-4EC3-95CE-CFFAB042CFD6}"/>
          </ac:spMkLst>
        </pc:spChg>
        <pc:spChg chg="add">
          <ac:chgData name="Alfred OKugbeni" userId="8ca6744a9b7a45f5" providerId="LiveId" clId="{35CE7285-A952-429D-A6CB-357ECC45E155}" dt="2023-11-15T12:21:09.141" v="257" actId="26606"/>
          <ac:spMkLst>
            <pc:docMk/>
            <pc:sldMk cId="1129208987" sldId="262"/>
            <ac:spMk id="46" creationId="{DB17E863-922E-4C26-BD64-E8FD41D28661}"/>
          </ac:spMkLst>
        </pc:spChg>
        <pc:grpChg chg="add del">
          <ac:chgData name="Alfred OKugbeni" userId="8ca6744a9b7a45f5" providerId="LiveId" clId="{35CE7285-A952-429D-A6CB-357ECC45E155}" dt="2023-11-15T12:21:09.141" v="257" actId="26606"/>
          <ac:grpSpMkLst>
            <pc:docMk/>
            <pc:sldMk cId="1129208987" sldId="262"/>
            <ac:grpSpMk id="24" creationId="{9B991AFC-21D0-28BD-C527-F66B1B56F841}"/>
          </ac:grpSpMkLst>
        </pc:grpChg>
        <pc:grpChg chg="add del">
          <ac:chgData name="Alfred OKugbeni" userId="8ca6744a9b7a45f5" providerId="LiveId" clId="{35CE7285-A952-429D-A6CB-357ECC45E155}" dt="2023-11-15T12:20:48.403" v="254" actId="26606"/>
          <ac:grpSpMkLst>
            <pc:docMk/>
            <pc:sldMk cId="1129208987" sldId="262"/>
            <ac:grpSpMk id="31" creationId="{AE1C45F0-260A-458C-96ED-C1F6D2151219}"/>
          </ac:grpSpMkLst>
        </pc:grpChg>
        <pc:grpChg chg="add del">
          <ac:chgData name="Alfred OKugbeni" userId="8ca6744a9b7a45f5" providerId="LiveId" clId="{35CE7285-A952-429D-A6CB-357ECC45E155}" dt="2023-11-15T12:21:09.122" v="256" actId="26606"/>
          <ac:grpSpMkLst>
            <pc:docMk/>
            <pc:sldMk cId="1129208987" sldId="262"/>
            <ac:grpSpMk id="41" creationId="{28FAF094-D087-493F-8DF9-A486C2D6BBAA}"/>
          </ac:grpSpMkLst>
        </pc:grpChg>
        <pc:picChg chg="del">
          <ac:chgData name="Alfred OKugbeni" userId="8ca6744a9b7a45f5" providerId="LiveId" clId="{35CE7285-A952-429D-A6CB-357ECC45E155}" dt="2023-11-15T12:18:46.570" v="242" actId="478"/>
          <ac:picMkLst>
            <pc:docMk/>
            <pc:sldMk cId="1129208987" sldId="262"/>
            <ac:picMk id="5" creationId="{180AF2B8-DDB9-ECCF-7656-9F8AFB32DB99}"/>
          </ac:picMkLst>
        </pc:picChg>
        <pc:cxnChg chg="add del">
          <ac:chgData name="Alfred OKugbeni" userId="8ca6744a9b7a45f5" providerId="LiveId" clId="{35CE7285-A952-429D-A6CB-357ECC45E155}" dt="2023-11-15T12:20:48.403" v="254" actId="26606"/>
          <ac:cxnSpMkLst>
            <pc:docMk/>
            <pc:sldMk cId="1129208987" sldId="262"/>
            <ac:cxnSpMk id="38" creationId="{6CF1BAF6-AD41-4082-B212-8A1F9A2E8779}"/>
          </ac:cxnSpMkLst>
        </pc:cxnChg>
      </pc:sldChg>
      <pc:sldChg chg="modSp mod">
        <pc:chgData name="Alfred OKugbeni" userId="8ca6744a9b7a45f5" providerId="LiveId" clId="{35CE7285-A952-429D-A6CB-357ECC45E155}" dt="2023-11-15T12:21:50.664" v="266" actId="27636"/>
        <pc:sldMkLst>
          <pc:docMk/>
          <pc:sldMk cId="2442193804" sldId="263"/>
        </pc:sldMkLst>
        <pc:spChg chg="mod">
          <ac:chgData name="Alfred OKugbeni" userId="8ca6744a9b7a45f5" providerId="LiveId" clId="{35CE7285-A952-429D-A6CB-357ECC45E155}" dt="2023-11-15T12:21:32.551" v="258" actId="2711"/>
          <ac:spMkLst>
            <pc:docMk/>
            <pc:sldMk cId="2442193804" sldId="263"/>
            <ac:spMk id="2" creationId="{F066FD80-AB9A-D683-8E37-8CC47840C379}"/>
          </ac:spMkLst>
        </pc:spChg>
        <pc:spChg chg="mod">
          <ac:chgData name="Alfred OKugbeni" userId="8ca6744a9b7a45f5" providerId="LiveId" clId="{35CE7285-A952-429D-A6CB-357ECC45E155}" dt="2023-11-15T12:21:50.664" v="266" actId="27636"/>
          <ac:spMkLst>
            <pc:docMk/>
            <pc:sldMk cId="2442193804" sldId="263"/>
            <ac:spMk id="3" creationId="{131B8ED1-F7C9-1C0F-73C3-570D2B388D3A}"/>
          </ac:spMkLst>
        </pc:spChg>
        <pc:spChg chg="mod">
          <ac:chgData name="Alfred OKugbeni" userId="8ca6744a9b7a45f5" providerId="LiveId" clId="{35CE7285-A952-429D-A6CB-357ECC45E155}" dt="2023-11-15T12:21:32.551" v="258" actId="2711"/>
          <ac:spMkLst>
            <pc:docMk/>
            <pc:sldMk cId="2442193804" sldId="263"/>
            <ac:spMk id="11" creationId="{A6604B49-AD5C-4590-B051-06C8222ECD99}"/>
          </ac:spMkLst>
        </pc:spChg>
        <pc:spChg chg="mod">
          <ac:chgData name="Alfred OKugbeni" userId="8ca6744a9b7a45f5" providerId="LiveId" clId="{35CE7285-A952-429D-A6CB-357ECC45E155}" dt="2023-11-15T12:21:32.551" v="258" actId="2711"/>
          <ac:spMkLst>
            <pc:docMk/>
            <pc:sldMk cId="2442193804" sldId="263"/>
            <ac:spMk id="13" creationId="{ED49787B-8DE6-4467-AD0A-8DECC6E0C2D6}"/>
          </ac:spMkLst>
        </pc:spChg>
        <pc:spChg chg="mod">
          <ac:chgData name="Alfred OKugbeni" userId="8ca6744a9b7a45f5" providerId="LiveId" clId="{35CE7285-A952-429D-A6CB-357ECC45E155}" dt="2023-11-15T12:21:32.551" v="258" actId="2711"/>
          <ac:spMkLst>
            <pc:docMk/>
            <pc:sldMk cId="2442193804" sldId="263"/>
            <ac:spMk id="30" creationId="{743ECCAF-29C5-4537-947C-7EA1292463DB}"/>
          </ac:spMkLst>
        </pc:spChg>
      </pc:sldChg>
      <pc:sldChg chg="modSp mod">
        <pc:chgData name="Alfred OKugbeni" userId="8ca6744a9b7a45f5" providerId="LiveId" clId="{35CE7285-A952-429D-A6CB-357ECC45E155}" dt="2023-11-15T12:23:01.219" v="284" actId="27636"/>
        <pc:sldMkLst>
          <pc:docMk/>
          <pc:sldMk cId="1279289479" sldId="264"/>
        </pc:sldMkLst>
        <pc:spChg chg="mod">
          <ac:chgData name="Alfred OKugbeni" userId="8ca6744a9b7a45f5" providerId="LiveId" clId="{35CE7285-A952-429D-A6CB-357ECC45E155}" dt="2023-11-15T12:22:10.368" v="267" actId="2711"/>
          <ac:spMkLst>
            <pc:docMk/>
            <pc:sldMk cId="1279289479" sldId="264"/>
            <ac:spMk id="2" creationId="{186FE00F-8BD1-F0B7-9642-1CA7EE725E98}"/>
          </ac:spMkLst>
        </pc:spChg>
        <pc:spChg chg="mod">
          <ac:chgData name="Alfred OKugbeni" userId="8ca6744a9b7a45f5" providerId="LiveId" clId="{35CE7285-A952-429D-A6CB-357ECC45E155}" dt="2023-11-15T12:23:01.219" v="284" actId="27636"/>
          <ac:spMkLst>
            <pc:docMk/>
            <pc:sldMk cId="1279289479" sldId="264"/>
            <ac:spMk id="3" creationId="{C3E09943-26DC-CFDC-CC5A-E497C58F67F7}"/>
          </ac:spMkLst>
        </pc:spChg>
        <pc:spChg chg="mod">
          <ac:chgData name="Alfred OKugbeni" userId="8ca6744a9b7a45f5" providerId="LiveId" clId="{35CE7285-A952-429D-A6CB-357ECC45E155}" dt="2023-11-15T12:22:10.368" v="267" actId="2711"/>
          <ac:spMkLst>
            <pc:docMk/>
            <pc:sldMk cId="1279289479" sldId="264"/>
            <ac:spMk id="11" creationId="{A6604B49-AD5C-4590-B051-06C8222ECD99}"/>
          </ac:spMkLst>
        </pc:spChg>
        <pc:spChg chg="mod">
          <ac:chgData name="Alfred OKugbeni" userId="8ca6744a9b7a45f5" providerId="LiveId" clId="{35CE7285-A952-429D-A6CB-357ECC45E155}" dt="2023-11-15T12:22:10.368" v="267" actId="2711"/>
          <ac:spMkLst>
            <pc:docMk/>
            <pc:sldMk cId="1279289479" sldId="264"/>
            <ac:spMk id="12" creationId="{743ECCAF-29C5-4537-947C-7EA1292463DB}"/>
          </ac:spMkLst>
        </pc:spChg>
        <pc:spChg chg="mod">
          <ac:chgData name="Alfred OKugbeni" userId="8ca6744a9b7a45f5" providerId="LiveId" clId="{35CE7285-A952-429D-A6CB-357ECC45E155}" dt="2023-11-15T12:22:10.368" v="267" actId="2711"/>
          <ac:spMkLst>
            <pc:docMk/>
            <pc:sldMk cId="1279289479" sldId="264"/>
            <ac:spMk id="13" creationId="{ED49787B-8DE6-4467-AD0A-8DECC6E0C2D6}"/>
          </ac:spMkLst>
        </pc:spChg>
      </pc:sldChg>
      <pc:sldChg chg="modSp mod">
        <pc:chgData name="Alfred OKugbeni" userId="8ca6744a9b7a45f5" providerId="LiveId" clId="{35CE7285-A952-429D-A6CB-357ECC45E155}" dt="2023-11-15T12:24:34.144" v="294" actId="2711"/>
        <pc:sldMkLst>
          <pc:docMk/>
          <pc:sldMk cId="3117410644" sldId="265"/>
        </pc:sldMkLst>
        <pc:spChg chg="mod">
          <ac:chgData name="Alfred OKugbeni" userId="8ca6744a9b7a45f5" providerId="LiveId" clId="{35CE7285-A952-429D-A6CB-357ECC45E155}" dt="2023-11-15T12:24:34.144" v="294" actId="2711"/>
          <ac:spMkLst>
            <pc:docMk/>
            <pc:sldMk cId="3117410644" sldId="265"/>
            <ac:spMk id="2" creationId="{7CD6F90E-543A-DD08-8B8B-7CF5B2864986}"/>
          </ac:spMkLst>
        </pc:spChg>
        <pc:spChg chg="mod">
          <ac:chgData name="Alfred OKugbeni" userId="8ca6744a9b7a45f5" providerId="LiveId" clId="{35CE7285-A952-429D-A6CB-357ECC45E155}" dt="2023-11-15T12:24:34.144" v="294" actId="2711"/>
          <ac:spMkLst>
            <pc:docMk/>
            <pc:sldMk cId="3117410644" sldId="265"/>
            <ac:spMk id="3" creationId="{702D1EDA-D44B-E48B-E3CD-D40A238F959A}"/>
          </ac:spMkLst>
        </pc:spChg>
        <pc:spChg chg="mod">
          <ac:chgData name="Alfred OKugbeni" userId="8ca6744a9b7a45f5" providerId="LiveId" clId="{35CE7285-A952-429D-A6CB-357ECC45E155}" dt="2023-11-15T12:24:34.144" v="294" actId="2711"/>
          <ac:spMkLst>
            <pc:docMk/>
            <pc:sldMk cId="3117410644" sldId="265"/>
            <ac:spMk id="11" creationId="{A6604B49-AD5C-4590-B051-06C8222ECD99}"/>
          </ac:spMkLst>
        </pc:spChg>
        <pc:spChg chg="mod">
          <ac:chgData name="Alfred OKugbeni" userId="8ca6744a9b7a45f5" providerId="LiveId" clId="{35CE7285-A952-429D-A6CB-357ECC45E155}" dt="2023-11-15T12:24:34.144" v="294" actId="2711"/>
          <ac:spMkLst>
            <pc:docMk/>
            <pc:sldMk cId="3117410644" sldId="265"/>
            <ac:spMk id="12" creationId="{743ECCAF-29C5-4537-947C-7EA1292463DB}"/>
          </ac:spMkLst>
        </pc:spChg>
        <pc:spChg chg="mod">
          <ac:chgData name="Alfred OKugbeni" userId="8ca6744a9b7a45f5" providerId="LiveId" clId="{35CE7285-A952-429D-A6CB-357ECC45E155}" dt="2023-11-15T12:24:34.144" v="294" actId="2711"/>
          <ac:spMkLst>
            <pc:docMk/>
            <pc:sldMk cId="3117410644" sldId="265"/>
            <ac:spMk id="13" creationId="{ED49787B-8DE6-4467-AD0A-8DECC6E0C2D6}"/>
          </ac:spMkLst>
        </pc:spChg>
      </pc:sldChg>
      <pc:sldChg chg="addSp modSp mod setBg">
        <pc:chgData name="Alfred OKugbeni" userId="8ca6744a9b7a45f5" providerId="LiveId" clId="{35CE7285-A952-429D-A6CB-357ECC45E155}" dt="2023-11-15T12:59:30.468" v="447"/>
        <pc:sldMkLst>
          <pc:docMk/>
          <pc:sldMk cId="2022161600" sldId="266"/>
        </pc:sldMkLst>
        <pc:spChg chg="mod">
          <ac:chgData name="Alfred OKugbeni" userId="8ca6744a9b7a45f5" providerId="LiveId" clId="{35CE7285-A952-429D-A6CB-357ECC45E155}" dt="2023-11-15T12:59:30.468" v="447"/>
          <ac:spMkLst>
            <pc:docMk/>
            <pc:sldMk cId="2022161600" sldId="266"/>
            <ac:spMk id="2" creationId="{545A094C-6CD0-855F-2E63-9FAE57AC65C4}"/>
          </ac:spMkLst>
        </pc:spChg>
        <pc:spChg chg="mod">
          <ac:chgData name="Alfred OKugbeni" userId="8ca6744a9b7a45f5" providerId="LiveId" clId="{35CE7285-A952-429D-A6CB-357ECC45E155}" dt="2023-11-15T12:26:10.681" v="299" actId="26606"/>
          <ac:spMkLst>
            <pc:docMk/>
            <pc:sldMk cId="2022161600" sldId="266"/>
            <ac:spMk id="3" creationId="{1C2D79DF-0FBE-8274-2A46-2CD19B08C2A7}"/>
          </ac:spMkLst>
        </pc:spChg>
        <pc:spChg chg="add">
          <ac:chgData name="Alfred OKugbeni" userId="8ca6744a9b7a45f5" providerId="LiveId" clId="{35CE7285-A952-429D-A6CB-357ECC45E155}" dt="2023-11-15T12:26:10.681" v="299" actId="26606"/>
          <ac:spMkLst>
            <pc:docMk/>
            <pc:sldMk cId="2022161600" sldId="266"/>
            <ac:spMk id="8" creationId="{DBF61EA3-B236-439E-9C0B-340980D56BEE}"/>
          </ac:spMkLst>
        </pc:spChg>
        <pc:spChg chg="add">
          <ac:chgData name="Alfred OKugbeni" userId="8ca6744a9b7a45f5" providerId="LiveId" clId="{35CE7285-A952-429D-A6CB-357ECC45E155}" dt="2023-11-15T12:26:10.681" v="299" actId="26606"/>
          <ac:spMkLst>
            <pc:docMk/>
            <pc:sldMk cId="2022161600" sldId="266"/>
            <ac:spMk id="14" creationId="{E659831F-0D9A-4C63-9EBB-8435B85A440F}"/>
          </ac:spMkLst>
        </pc:spChg>
        <pc:grpChg chg="add">
          <ac:chgData name="Alfred OKugbeni" userId="8ca6744a9b7a45f5" providerId="LiveId" clId="{35CE7285-A952-429D-A6CB-357ECC45E155}" dt="2023-11-15T12:26:10.681" v="299" actId="26606"/>
          <ac:grpSpMkLst>
            <pc:docMk/>
            <pc:sldMk cId="2022161600" sldId="266"/>
            <ac:grpSpMk id="10" creationId="{28FAF094-D087-493F-8DF9-A486C2D6BBAA}"/>
          </ac:grpSpMkLst>
        </pc:grpChg>
      </pc:sldChg>
      <pc:sldChg chg="modSp mod">
        <pc:chgData name="Alfred OKugbeni" userId="8ca6744a9b7a45f5" providerId="LiveId" clId="{35CE7285-A952-429D-A6CB-357ECC45E155}" dt="2023-11-15T11:56:31.822" v="42" actId="403"/>
        <pc:sldMkLst>
          <pc:docMk/>
          <pc:sldMk cId="694531861" sldId="267"/>
        </pc:sldMkLst>
        <pc:spChg chg="mod">
          <ac:chgData name="Alfred OKugbeni" userId="8ca6744a9b7a45f5" providerId="LiveId" clId="{35CE7285-A952-429D-A6CB-357ECC45E155}" dt="2023-11-15T11:55:56.471" v="39" actId="2711"/>
          <ac:spMkLst>
            <pc:docMk/>
            <pc:sldMk cId="694531861" sldId="267"/>
            <ac:spMk id="2" creationId="{82ACEE48-C58D-9439-DE68-11DD667BE90E}"/>
          </ac:spMkLst>
        </pc:spChg>
        <pc:spChg chg="mod">
          <ac:chgData name="Alfred OKugbeni" userId="8ca6744a9b7a45f5" providerId="LiveId" clId="{35CE7285-A952-429D-A6CB-357ECC45E155}" dt="2023-11-15T11:56:31.822" v="42" actId="403"/>
          <ac:spMkLst>
            <pc:docMk/>
            <pc:sldMk cId="694531861" sldId="267"/>
            <ac:spMk id="3" creationId="{6D384B4E-0385-EF49-BB81-964AD2786850}"/>
          </ac:spMkLst>
        </pc:spChg>
      </pc:sldChg>
      <pc:sldChg chg="modSp mod">
        <pc:chgData name="Alfred OKugbeni" userId="8ca6744a9b7a45f5" providerId="LiveId" clId="{35CE7285-A952-429D-A6CB-357ECC45E155}" dt="2023-11-15T11:59:10.485" v="54" actId="20577"/>
        <pc:sldMkLst>
          <pc:docMk/>
          <pc:sldMk cId="227914844" sldId="268"/>
        </pc:sldMkLst>
        <pc:spChg chg="mod">
          <ac:chgData name="Alfred OKugbeni" userId="8ca6744a9b7a45f5" providerId="LiveId" clId="{35CE7285-A952-429D-A6CB-357ECC45E155}" dt="2023-11-15T11:58:00.479" v="43" actId="2711"/>
          <ac:spMkLst>
            <pc:docMk/>
            <pc:sldMk cId="227914844" sldId="268"/>
            <ac:spMk id="2" creationId="{82ACEE48-C58D-9439-DE68-11DD667BE90E}"/>
          </ac:spMkLst>
        </pc:spChg>
        <pc:spChg chg="mod">
          <ac:chgData name="Alfred OKugbeni" userId="8ca6744a9b7a45f5" providerId="LiveId" clId="{35CE7285-A952-429D-A6CB-357ECC45E155}" dt="2023-11-15T11:59:10.485" v="54" actId="20577"/>
          <ac:spMkLst>
            <pc:docMk/>
            <pc:sldMk cId="227914844" sldId="268"/>
            <ac:spMk id="3" creationId="{6D384B4E-0385-EF49-BB81-964AD2786850}"/>
          </ac:spMkLst>
        </pc:spChg>
      </pc:sldChg>
      <pc:sldChg chg="addSp delSp modSp mod ord setBg">
        <pc:chgData name="Alfred OKugbeni" userId="8ca6744a9b7a45f5" providerId="LiveId" clId="{35CE7285-A952-429D-A6CB-357ECC45E155}" dt="2023-11-15T15:08:45.048" v="490" actId="6549"/>
        <pc:sldMkLst>
          <pc:docMk/>
          <pc:sldMk cId="1616768825" sldId="269"/>
        </pc:sldMkLst>
        <pc:spChg chg="mod">
          <ac:chgData name="Alfred OKugbeni" userId="8ca6744a9b7a45f5" providerId="LiveId" clId="{35CE7285-A952-429D-A6CB-357ECC45E155}" dt="2023-11-15T12:08:54.569" v="178" actId="26606"/>
          <ac:spMkLst>
            <pc:docMk/>
            <pc:sldMk cId="1616768825" sldId="269"/>
            <ac:spMk id="2" creationId="{072C4752-BDD5-2BB2-291B-640DD447883E}"/>
          </ac:spMkLst>
        </pc:spChg>
        <pc:spChg chg="mod">
          <ac:chgData name="Alfred OKugbeni" userId="8ca6744a9b7a45f5" providerId="LiveId" clId="{35CE7285-A952-429D-A6CB-357ECC45E155}" dt="2023-11-15T15:08:45.048" v="490" actId="6549"/>
          <ac:spMkLst>
            <pc:docMk/>
            <pc:sldMk cId="1616768825" sldId="269"/>
            <ac:spMk id="3" creationId="{7190F8D4-1C67-5C83-3661-56B8C211799F}"/>
          </ac:spMkLst>
        </pc:spChg>
        <pc:spChg chg="add del">
          <ac:chgData name="Alfred OKugbeni" userId="8ca6744a9b7a45f5" providerId="LiveId" clId="{35CE7285-A952-429D-A6CB-357ECC45E155}" dt="2023-11-15T12:08:54.569" v="177" actId="26606"/>
          <ac:spMkLst>
            <pc:docMk/>
            <pc:sldMk cId="1616768825" sldId="269"/>
            <ac:spMk id="8" creationId="{081EA652-8C6A-4E69-BEB9-170809474553}"/>
          </ac:spMkLst>
        </pc:spChg>
        <pc:spChg chg="add del">
          <ac:chgData name="Alfred OKugbeni" userId="8ca6744a9b7a45f5" providerId="LiveId" clId="{35CE7285-A952-429D-A6CB-357ECC45E155}" dt="2023-11-15T12:08:54.569" v="177" actId="26606"/>
          <ac:spMkLst>
            <pc:docMk/>
            <pc:sldMk cId="1616768825" sldId="269"/>
            <ac:spMk id="10" creationId="{5298780A-33B9-4EA2-8F67-DE68AD62841B}"/>
          </ac:spMkLst>
        </pc:spChg>
        <pc:spChg chg="add del">
          <ac:chgData name="Alfred OKugbeni" userId="8ca6744a9b7a45f5" providerId="LiveId" clId="{35CE7285-A952-429D-A6CB-357ECC45E155}" dt="2023-11-15T12:08:54.569" v="177" actId="26606"/>
          <ac:spMkLst>
            <pc:docMk/>
            <pc:sldMk cId="1616768825" sldId="269"/>
            <ac:spMk id="12" creationId="{7F488E8B-4E1E-4402-8935-D4E6C02615C7}"/>
          </ac:spMkLst>
        </pc:spChg>
        <pc:spChg chg="add">
          <ac:chgData name="Alfred OKugbeni" userId="8ca6744a9b7a45f5" providerId="LiveId" clId="{35CE7285-A952-429D-A6CB-357ECC45E155}" dt="2023-11-15T12:08:54.569" v="178" actId="26606"/>
          <ac:spMkLst>
            <pc:docMk/>
            <pc:sldMk cId="1616768825" sldId="269"/>
            <ac:spMk id="16" creationId="{100EDD19-6802-4EC3-95CE-CFFAB042CFD6}"/>
          </ac:spMkLst>
        </pc:spChg>
        <pc:spChg chg="add">
          <ac:chgData name="Alfred OKugbeni" userId="8ca6744a9b7a45f5" providerId="LiveId" clId="{35CE7285-A952-429D-A6CB-357ECC45E155}" dt="2023-11-15T12:08:54.569" v="178" actId="26606"/>
          <ac:spMkLst>
            <pc:docMk/>
            <pc:sldMk cId="1616768825" sldId="269"/>
            <ac:spMk id="17" creationId="{DB17E863-922E-4C26-BD64-E8FD41D28661}"/>
          </ac:spMkLst>
        </pc:spChg>
        <pc:cxnChg chg="add del">
          <ac:chgData name="Alfred OKugbeni" userId="8ca6744a9b7a45f5" providerId="LiveId" clId="{35CE7285-A952-429D-A6CB-357ECC45E155}" dt="2023-11-15T12:08:54.569" v="177" actId="26606"/>
          <ac:cxnSpMkLst>
            <pc:docMk/>
            <pc:sldMk cId="1616768825" sldId="269"/>
            <ac:cxnSpMk id="14" creationId="{23AAC9B5-8015-485C-ACF9-A750390E9A56}"/>
          </ac:cxnSpMkLst>
        </pc:cxnChg>
      </pc:sldChg>
      <pc:sldChg chg="addSp modSp mod ord setBg">
        <pc:chgData name="Alfred OKugbeni" userId="8ca6744a9b7a45f5" providerId="LiveId" clId="{35CE7285-A952-429D-A6CB-357ECC45E155}" dt="2023-11-15T15:22:43.213" v="491" actId="6549"/>
        <pc:sldMkLst>
          <pc:docMk/>
          <pc:sldMk cId="1718778323" sldId="270"/>
        </pc:sldMkLst>
        <pc:spChg chg="mod">
          <ac:chgData name="Alfred OKugbeni" userId="8ca6744a9b7a45f5" providerId="LiveId" clId="{35CE7285-A952-429D-A6CB-357ECC45E155}" dt="2023-11-15T12:07:29.455" v="175" actId="26606"/>
          <ac:spMkLst>
            <pc:docMk/>
            <pc:sldMk cId="1718778323" sldId="270"/>
            <ac:spMk id="2" creationId="{B8F7ED33-6573-F392-0F46-10E5594C150E}"/>
          </ac:spMkLst>
        </pc:spChg>
        <pc:spChg chg="mod">
          <ac:chgData name="Alfred OKugbeni" userId="8ca6744a9b7a45f5" providerId="LiveId" clId="{35CE7285-A952-429D-A6CB-357ECC45E155}" dt="2023-11-15T15:22:43.213" v="491" actId="6549"/>
          <ac:spMkLst>
            <pc:docMk/>
            <pc:sldMk cId="1718778323" sldId="270"/>
            <ac:spMk id="3" creationId="{981E9C5E-FB8C-FF09-A19D-E0853430E99F}"/>
          </ac:spMkLst>
        </pc:spChg>
        <pc:spChg chg="add">
          <ac:chgData name="Alfred OKugbeni" userId="8ca6744a9b7a45f5" providerId="LiveId" clId="{35CE7285-A952-429D-A6CB-357ECC45E155}" dt="2023-11-15T12:07:29.455" v="175" actId="26606"/>
          <ac:spMkLst>
            <pc:docMk/>
            <pc:sldMk cId="1718778323" sldId="270"/>
            <ac:spMk id="8" creationId="{081EA652-8C6A-4E69-BEB9-170809474553}"/>
          </ac:spMkLst>
        </pc:spChg>
        <pc:spChg chg="add">
          <ac:chgData name="Alfred OKugbeni" userId="8ca6744a9b7a45f5" providerId="LiveId" clId="{35CE7285-A952-429D-A6CB-357ECC45E155}" dt="2023-11-15T12:07:29.455" v="175" actId="26606"/>
          <ac:spMkLst>
            <pc:docMk/>
            <pc:sldMk cId="1718778323" sldId="270"/>
            <ac:spMk id="10" creationId="{5298780A-33B9-4EA2-8F67-DE68AD62841B}"/>
          </ac:spMkLst>
        </pc:spChg>
        <pc:spChg chg="add">
          <ac:chgData name="Alfred OKugbeni" userId="8ca6744a9b7a45f5" providerId="LiveId" clId="{35CE7285-A952-429D-A6CB-357ECC45E155}" dt="2023-11-15T12:07:29.455" v="175" actId="26606"/>
          <ac:spMkLst>
            <pc:docMk/>
            <pc:sldMk cId="1718778323" sldId="270"/>
            <ac:spMk id="12" creationId="{7F488E8B-4E1E-4402-8935-D4E6C02615C7}"/>
          </ac:spMkLst>
        </pc:spChg>
        <pc:cxnChg chg="add">
          <ac:chgData name="Alfred OKugbeni" userId="8ca6744a9b7a45f5" providerId="LiveId" clId="{35CE7285-A952-429D-A6CB-357ECC45E155}" dt="2023-11-15T12:07:29.455" v="175" actId="26606"/>
          <ac:cxnSpMkLst>
            <pc:docMk/>
            <pc:sldMk cId="1718778323" sldId="270"/>
            <ac:cxnSpMk id="14" creationId="{23AAC9B5-8015-485C-ACF9-A750390E9A56}"/>
          </ac:cxnSpMkLst>
        </pc:cxnChg>
      </pc:sldChg>
      <pc:sldChg chg="addSp modSp mod ord setBg">
        <pc:chgData name="Alfred OKugbeni" userId="8ca6744a9b7a45f5" providerId="LiveId" clId="{35CE7285-A952-429D-A6CB-357ECC45E155}" dt="2023-11-15T12:06:19.013" v="174" actId="26606"/>
        <pc:sldMkLst>
          <pc:docMk/>
          <pc:sldMk cId="3559258776" sldId="271"/>
        </pc:sldMkLst>
        <pc:spChg chg="mod">
          <ac:chgData name="Alfred OKugbeni" userId="8ca6744a9b7a45f5" providerId="LiveId" clId="{35CE7285-A952-429D-A6CB-357ECC45E155}" dt="2023-11-15T12:06:19.013" v="174" actId="26606"/>
          <ac:spMkLst>
            <pc:docMk/>
            <pc:sldMk cId="3559258776" sldId="271"/>
            <ac:spMk id="2" creationId="{CA95AC87-488B-28F0-9B6B-C6128D30B7E1}"/>
          </ac:spMkLst>
        </pc:spChg>
        <pc:spChg chg="mod">
          <ac:chgData name="Alfred OKugbeni" userId="8ca6744a9b7a45f5" providerId="LiveId" clId="{35CE7285-A952-429D-A6CB-357ECC45E155}" dt="2023-11-15T12:06:19.013" v="174" actId="26606"/>
          <ac:spMkLst>
            <pc:docMk/>
            <pc:sldMk cId="3559258776" sldId="271"/>
            <ac:spMk id="3" creationId="{E3D26A12-9BBF-1092-3DE3-88E30E3A0076}"/>
          </ac:spMkLst>
        </pc:spChg>
        <pc:spChg chg="add">
          <ac:chgData name="Alfred OKugbeni" userId="8ca6744a9b7a45f5" providerId="LiveId" clId="{35CE7285-A952-429D-A6CB-357ECC45E155}" dt="2023-11-15T12:06:19.013" v="174" actId="26606"/>
          <ac:spMkLst>
            <pc:docMk/>
            <pc:sldMk cId="3559258776" sldId="271"/>
            <ac:spMk id="8" creationId="{100EDD19-6802-4EC3-95CE-CFFAB042CFD6}"/>
          </ac:spMkLst>
        </pc:spChg>
        <pc:spChg chg="add">
          <ac:chgData name="Alfred OKugbeni" userId="8ca6744a9b7a45f5" providerId="LiveId" clId="{35CE7285-A952-429D-A6CB-357ECC45E155}" dt="2023-11-15T12:06:19.013" v="174" actId="26606"/>
          <ac:spMkLst>
            <pc:docMk/>
            <pc:sldMk cId="3559258776" sldId="271"/>
            <ac:spMk id="10" creationId="{DB17E863-922E-4C26-BD64-E8FD41D28661}"/>
          </ac:spMkLst>
        </pc:spChg>
      </pc:sldChg>
      <pc:sldChg chg="addSp delSp modSp mod ord setBg">
        <pc:chgData name="Alfred OKugbeni" userId="8ca6744a9b7a45f5" providerId="LiveId" clId="{35CE7285-A952-429D-A6CB-357ECC45E155}" dt="2023-11-15T12:12:43.545" v="226" actId="26606"/>
        <pc:sldMkLst>
          <pc:docMk/>
          <pc:sldMk cId="2832932680" sldId="272"/>
        </pc:sldMkLst>
        <pc:spChg chg="mod">
          <ac:chgData name="Alfred OKugbeni" userId="8ca6744a9b7a45f5" providerId="LiveId" clId="{35CE7285-A952-429D-A6CB-357ECC45E155}" dt="2023-11-15T12:12:43.545" v="226" actId="26606"/>
          <ac:spMkLst>
            <pc:docMk/>
            <pc:sldMk cId="2832932680" sldId="272"/>
            <ac:spMk id="2" creationId="{B6B07928-9677-844A-7BBB-88AACFF05E42}"/>
          </ac:spMkLst>
        </pc:spChg>
        <pc:spChg chg="mod">
          <ac:chgData name="Alfred OKugbeni" userId="8ca6744a9b7a45f5" providerId="LiveId" clId="{35CE7285-A952-429D-A6CB-357ECC45E155}" dt="2023-11-15T12:12:43.545" v="226" actId="26606"/>
          <ac:spMkLst>
            <pc:docMk/>
            <pc:sldMk cId="2832932680" sldId="272"/>
            <ac:spMk id="3" creationId="{E04EF8D1-060D-E1AA-7C10-FD4599399394}"/>
          </ac:spMkLst>
        </pc:spChg>
        <pc:spChg chg="add del">
          <ac:chgData name="Alfred OKugbeni" userId="8ca6744a9b7a45f5" providerId="LiveId" clId="{35CE7285-A952-429D-A6CB-357ECC45E155}" dt="2023-11-15T12:11:45.961" v="182" actId="26606"/>
          <ac:spMkLst>
            <pc:docMk/>
            <pc:sldMk cId="2832932680" sldId="272"/>
            <ac:spMk id="8" creationId="{B6CDA21F-E7AF-4C75-8395-33F58D5B0E45}"/>
          </ac:spMkLst>
        </pc:spChg>
        <pc:spChg chg="add del">
          <ac:chgData name="Alfred OKugbeni" userId="8ca6744a9b7a45f5" providerId="LiveId" clId="{35CE7285-A952-429D-A6CB-357ECC45E155}" dt="2023-11-15T12:11:45.961" v="182" actId="26606"/>
          <ac:spMkLst>
            <pc:docMk/>
            <pc:sldMk cId="2832932680" sldId="272"/>
            <ac:spMk id="15" creationId="{D5B0017B-2ECA-49AF-B397-DC140825DF8D}"/>
          </ac:spMkLst>
        </pc:spChg>
        <pc:spChg chg="add del">
          <ac:chgData name="Alfred OKugbeni" userId="8ca6744a9b7a45f5" providerId="LiveId" clId="{35CE7285-A952-429D-A6CB-357ECC45E155}" dt="2023-11-15T12:12:43.545" v="226" actId="26606"/>
          <ac:spMkLst>
            <pc:docMk/>
            <pc:sldMk cId="2832932680" sldId="272"/>
            <ac:spMk id="21" creationId="{B6CDA21F-E7AF-4C75-8395-33F58D5B0E45}"/>
          </ac:spMkLst>
        </pc:spChg>
        <pc:spChg chg="add del">
          <ac:chgData name="Alfred OKugbeni" userId="8ca6744a9b7a45f5" providerId="LiveId" clId="{35CE7285-A952-429D-A6CB-357ECC45E155}" dt="2023-11-15T12:12:43.545" v="226" actId="26606"/>
          <ac:spMkLst>
            <pc:docMk/>
            <pc:sldMk cId="2832932680" sldId="272"/>
            <ac:spMk id="23" creationId="{D5B0017B-2ECA-49AF-B397-DC140825DF8D}"/>
          </ac:spMkLst>
        </pc:spChg>
        <pc:spChg chg="add">
          <ac:chgData name="Alfred OKugbeni" userId="8ca6744a9b7a45f5" providerId="LiveId" clId="{35CE7285-A952-429D-A6CB-357ECC45E155}" dt="2023-11-15T12:12:43.545" v="226" actId="26606"/>
          <ac:spMkLst>
            <pc:docMk/>
            <pc:sldMk cId="2832932680" sldId="272"/>
            <ac:spMk id="29" creationId="{DBF61EA3-B236-439E-9C0B-340980D56BEE}"/>
          </ac:spMkLst>
        </pc:spChg>
        <pc:spChg chg="add">
          <ac:chgData name="Alfred OKugbeni" userId="8ca6744a9b7a45f5" providerId="LiveId" clId="{35CE7285-A952-429D-A6CB-357ECC45E155}" dt="2023-11-15T12:12:43.545" v="226" actId="26606"/>
          <ac:spMkLst>
            <pc:docMk/>
            <pc:sldMk cId="2832932680" sldId="272"/>
            <ac:spMk id="35" creationId="{E659831F-0D9A-4C63-9EBB-8435B85A440F}"/>
          </ac:spMkLst>
        </pc:spChg>
        <pc:grpChg chg="add del">
          <ac:chgData name="Alfred OKugbeni" userId="8ca6744a9b7a45f5" providerId="LiveId" clId="{35CE7285-A952-429D-A6CB-357ECC45E155}" dt="2023-11-15T12:11:45.961" v="182" actId="26606"/>
          <ac:grpSpMkLst>
            <pc:docMk/>
            <pc:sldMk cId="2832932680" sldId="272"/>
            <ac:grpSpMk id="10" creationId="{AE1C45F0-260A-458C-96ED-C1F6D2151219}"/>
          </ac:grpSpMkLst>
        </pc:grpChg>
        <pc:grpChg chg="add del">
          <ac:chgData name="Alfred OKugbeni" userId="8ca6744a9b7a45f5" providerId="LiveId" clId="{35CE7285-A952-429D-A6CB-357ECC45E155}" dt="2023-11-15T12:12:43.545" v="226" actId="26606"/>
          <ac:grpSpMkLst>
            <pc:docMk/>
            <pc:sldMk cId="2832932680" sldId="272"/>
            <ac:grpSpMk id="22" creationId="{AE1C45F0-260A-458C-96ED-C1F6D2151219}"/>
          </ac:grpSpMkLst>
        </pc:grpChg>
        <pc:grpChg chg="add">
          <ac:chgData name="Alfred OKugbeni" userId="8ca6744a9b7a45f5" providerId="LiveId" clId="{35CE7285-A952-429D-A6CB-357ECC45E155}" dt="2023-11-15T12:12:43.545" v="226" actId="26606"/>
          <ac:grpSpMkLst>
            <pc:docMk/>
            <pc:sldMk cId="2832932680" sldId="272"/>
            <ac:grpSpMk id="31" creationId="{28FAF094-D087-493F-8DF9-A486C2D6BBAA}"/>
          </ac:grpSpMkLst>
        </pc:grpChg>
        <pc:cxnChg chg="add del">
          <ac:chgData name="Alfred OKugbeni" userId="8ca6744a9b7a45f5" providerId="LiveId" clId="{35CE7285-A952-429D-A6CB-357ECC45E155}" dt="2023-11-15T12:11:45.961" v="182" actId="26606"/>
          <ac:cxnSpMkLst>
            <pc:docMk/>
            <pc:sldMk cId="2832932680" sldId="272"/>
            <ac:cxnSpMk id="17" creationId="{6CF1BAF6-AD41-4082-B212-8A1F9A2E8779}"/>
          </ac:cxnSpMkLst>
        </pc:cxnChg>
        <pc:cxnChg chg="add del">
          <ac:chgData name="Alfred OKugbeni" userId="8ca6744a9b7a45f5" providerId="LiveId" clId="{35CE7285-A952-429D-A6CB-357ECC45E155}" dt="2023-11-15T12:11:48.725" v="184" actId="26606"/>
          <ac:cxnSpMkLst>
            <pc:docMk/>
            <pc:sldMk cId="2832932680" sldId="272"/>
            <ac:cxnSpMk id="19" creationId="{00CD8E7C-C23B-A3B9-B18A-838AED877A40}"/>
          </ac:cxnSpMkLst>
        </pc:cxnChg>
        <pc:cxnChg chg="add del">
          <ac:chgData name="Alfred OKugbeni" userId="8ca6744a9b7a45f5" providerId="LiveId" clId="{35CE7285-A952-429D-A6CB-357ECC45E155}" dt="2023-11-15T12:12:43.545" v="226" actId="26606"/>
          <ac:cxnSpMkLst>
            <pc:docMk/>
            <pc:sldMk cId="2832932680" sldId="272"/>
            <ac:cxnSpMk id="24" creationId="{6CF1BAF6-AD41-4082-B212-8A1F9A2E8779}"/>
          </ac:cxnSpMkLst>
        </pc:cxnChg>
      </pc:sldChg>
      <pc:sldChg chg="addSp delSp modSp mod ord setBg">
        <pc:chgData name="Alfred OKugbeni" userId="8ca6744a9b7a45f5" providerId="LiveId" clId="{35CE7285-A952-429D-A6CB-357ECC45E155}" dt="2023-11-15T12:15:07.877" v="234" actId="26606"/>
        <pc:sldMkLst>
          <pc:docMk/>
          <pc:sldMk cId="1525483287" sldId="273"/>
        </pc:sldMkLst>
        <pc:spChg chg="mod">
          <ac:chgData name="Alfred OKugbeni" userId="8ca6744a9b7a45f5" providerId="LiveId" clId="{35CE7285-A952-429D-A6CB-357ECC45E155}" dt="2023-11-15T12:15:07.866" v="233" actId="26606"/>
          <ac:spMkLst>
            <pc:docMk/>
            <pc:sldMk cId="1525483287" sldId="273"/>
            <ac:spMk id="2" creationId="{3B05C59A-670B-7BBB-6FF0-B0FE73BA2208}"/>
          </ac:spMkLst>
        </pc:spChg>
        <pc:spChg chg="mod">
          <ac:chgData name="Alfred OKugbeni" userId="8ca6744a9b7a45f5" providerId="LiveId" clId="{35CE7285-A952-429D-A6CB-357ECC45E155}" dt="2023-11-15T12:15:07.866" v="233" actId="26606"/>
          <ac:spMkLst>
            <pc:docMk/>
            <pc:sldMk cId="1525483287" sldId="273"/>
            <ac:spMk id="3" creationId="{305AFFF8-2B94-7DD3-5B43-2CFBDB79F0A5}"/>
          </ac:spMkLst>
        </pc:spChg>
        <pc:spChg chg="add del">
          <ac:chgData name="Alfred OKugbeni" userId="8ca6744a9b7a45f5" providerId="LiveId" clId="{35CE7285-A952-429D-A6CB-357ECC45E155}" dt="2023-11-15T12:15:07.877" v="234" actId="26606"/>
          <ac:spMkLst>
            <pc:docMk/>
            <pc:sldMk cId="1525483287" sldId="273"/>
            <ac:spMk id="8" creationId="{DBF61EA3-B236-439E-9C0B-340980D56BEE}"/>
          </ac:spMkLst>
        </pc:spChg>
        <pc:spChg chg="add del">
          <ac:chgData name="Alfred OKugbeni" userId="8ca6744a9b7a45f5" providerId="LiveId" clId="{35CE7285-A952-429D-A6CB-357ECC45E155}" dt="2023-11-15T12:15:07.877" v="234" actId="26606"/>
          <ac:spMkLst>
            <pc:docMk/>
            <pc:sldMk cId="1525483287" sldId="273"/>
            <ac:spMk id="14" creationId="{E659831F-0D9A-4C63-9EBB-8435B85A440F}"/>
          </ac:spMkLst>
        </pc:spChg>
        <pc:spChg chg="add del">
          <ac:chgData name="Alfred OKugbeni" userId="8ca6744a9b7a45f5" providerId="LiveId" clId="{35CE7285-A952-429D-A6CB-357ECC45E155}" dt="2023-11-15T12:15:07.866" v="233" actId="26606"/>
          <ac:spMkLst>
            <pc:docMk/>
            <pc:sldMk cId="1525483287" sldId="273"/>
            <ac:spMk id="19" creationId="{B6CDA21F-E7AF-4C75-8395-33F58D5B0E45}"/>
          </ac:spMkLst>
        </pc:spChg>
        <pc:spChg chg="add">
          <ac:chgData name="Alfred OKugbeni" userId="8ca6744a9b7a45f5" providerId="LiveId" clId="{35CE7285-A952-429D-A6CB-357ECC45E155}" dt="2023-11-15T12:15:07.877" v="234" actId="26606"/>
          <ac:spMkLst>
            <pc:docMk/>
            <pc:sldMk cId="1525483287" sldId="273"/>
            <ac:spMk id="25" creationId="{E659831F-0D9A-4C63-9EBB-8435B85A440F}"/>
          </ac:spMkLst>
        </pc:spChg>
        <pc:spChg chg="add del">
          <ac:chgData name="Alfred OKugbeni" userId="8ca6744a9b7a45f5" providerId="LiveId" clId="{35CE7285-A952-429D-A6CB-357ECC45E155}" dt="2023-11-15T12:15:07.866" v="233" actId="26606"/>
          <ac:spMkLst>
            <pc:docMk/>
            <pc:sldMk cId="1525483287" sldId="273"/>
            <ac:spMk id="26" creationId="{D5B0017B-2ECA-49AF-B397-DC140825DF8D}"/>
          </ac:spMkLst>
        </pc:spChg>
        <pc:spChg chg="add">
          <ac:chgData name="Alfred OKugbeni" userId="8ca6744a9b7a45f5" providerId="LiveId" clId="{35CE7285-A952-429D-A6CB-357ECC45E155}" dt="2023-11-15T12:15:07.877" v="234" actId="26606"/>
          <ac:spMkLst>
            <pc:docMk/>
            <pc:sldMk cId="1525483287" sldId="273"/>
            <ac:spMk id="30" creationId="{DBF61EA3-B236-439E-9C0B-340980D56BEE}"/>
          </ac:spMkLst>
        </pc:spChg>
        <pc:grpChg chg="add del">
          <ac:chgData name="Alfred OKugbeni" userId="8ca6744a9b7a45f5" providerId="LiveId" clId="{35CE7285-A952-429D-A6CB-357ECC45E155}" dt="2023-11-15T12:15:07.877" v="234" actId="26606"/>
          <ac:grpSpMkLst>
            <pc:docMk/>
            <pc:sldMk cId="1525483287" sldId="273"/>
            <ac:grpSpMk id="10" creationId="{28FAF094-D087-493F-8DF9-A486C2D6BBAA}"/>
          </ac:grpSpMkLst>
        </pc:grpChg>
        <pc:grpChg chg="add del">
          <ac:chgData name="Alfred OKugbeni" userId="8ca6744a9b7a45f5" providerId="LiveId" clId="{35CE7285-A952-429D-A6CB-357ECC45E155}" dt="2023-11-15T12:15:07.866" v="233" actId="26606"/>
          <ac:grpSpMkLst>
            <pc:docMk/>
            <pc:sldMk cId="1525483287" sldId="273"/>
            <ac:grpSpMk id="21" creationId="{AE1C45F0-260A-458C-96ED-C1F6D2151219}"/>
          </ac:grpSpMkLst>
        </pc:grpChg>
        <pc:grpChg chg="add">
          <ac:chgData name="Alfred OKugbeni" userId="8ca6744a9b7a45f5" providerId="LiveId" clId="{35CE7285-A952-429D-A6CB-357ECC45E155}" dt="2023-11-15T12:15:07.877" v="234" actId="26606"/>
          <ac:grpSpMkLst>
            <pc:docMk/>
            <pc:sldMk cId="1525483287" sldId="273"/>
            <ac:grpSpMk id="31" creationId="{28FAF094-D087-493F-8DF9-A486C2D6BBAA}"/>
          </ac:grpSpMkLst>
        </pc:grpChg>
        <pc:cxnChg chg="add del">
          <ac:chgData name="Alfred OKugbeni" userId="8ca6744a9b7a45f5" providerId="LiveId" clId="{35CE7285-A952-429D-A6CB-357ECC45E155}" dt="2023-11-15T12:15:07.866" v="233" actId="26606"/>
          <ac:cxnSpMkLst>
            <pc:docMk/>
            <pc:sldMk cId="1525483287" sldId="273"/>
            <ac:cxnSpMk id="28" creationId="{6CF1BAF6-AD41-4082-B212-8A1F9A2E8779}"/>
          </ac:cxnSpMkLst>
        </pc:cxnChg>
      </pc:sldChg>
      <pc:sldChg chg="addSp modSp mod ord setBg">
        <pc:chgData name="Alfred OKugbeni" userId="8ca6744a9b7a45f5" providerId="LiveId" clId="{35CE7285-A952-429D-A6CB-357ECC45E155}" dt="2023-11-15T12:16:35.446" v="238" actId="2711"/>
        <pc:sldMkLst>
          <pc:docMk/>
          <pc:sldMk cId="2448116893" sldId="274"/>
        </pc:sldMkLst>
        <pc:spChg chg="mod">
          <ac:chgData name="Alfred OKugbeni" userId="8ca6744a9b7a45f5" providerId="LiveId" clId="{35CE7285-A952-429D-A6CB-357ECC45E155}" dt="2023-11-15T12:16:35.446" v="238" actId="2711"/>
          <ac:spMkLst>
            <pc:docMk/>
            <pc:sldMk cId="2448116893" sldId="274"/>
            <ac:spMk id="2" creationId="{C3C1E362-C860-5F88-CEA1-13BC697E2259}"/>
          </ac:spMkLst>
        </pc:spChg>
        <pc:spChg chg="mod">
          <ac:chgData name="Alfred OKugbeni" userId="8ca6744a9b7a45f5" providerId="LiveId" clId="{35CE7285-A952-429D-A6CB-357ECC45E155}" dt="2023-11-15T12:16:35.446" v="238" actId="2711"/>
          <ac:spMkLst>
            <pc:docMk/>
            <pc:sldMk cId="2448116893" sldId="274"/>
            <ac:spMk id="3" creationId="{3748E004-CEFC-86DB-3682-5F986689212D}"/>
          </ac:spMkLst>
        </pc:spChg>
        <pc:spChg chg="add">
          <ac:chgData name="Alfred OKugbeni" userId="8ca6744a9b7a45f5" providerId="LiveId" clId="{35CE7285-A952-429D-A6CB-357ECC45E155}" dt="2023-11-15T12:16:06.867" v="235" actId="26606"/>
          <ac:spMkLst>
            <pc:docMk/>
            <pc:sldMk cId="2448116893" sldId="274"/>
            <ac:spMk id="8" creationId="{B6CDA21F-E7AF-4C75-8395-33F58D5B0E45}"/>
          </ac:spMkLst>
        </pc:spChg>
        <pc:spChg chg="mod">
          <ac:chgData name="Alfred OKugbeni" userId="8ca6744a9b7a45f5" providerId="LiveId" clId="{35CE7285-A952-429D-A6CB-357ECC45E155}" dt="2023-11-15T12:16:35.446" v="238" actId="2711"/>
          <ac:spMkLst>
            <pc:docMk/>
            <pc:sldMk cId="2448116893" sldId="274"/>
            <ac:spMk id="11" creationId="{A6604B49-AD5C-4590-B051-06C8222ECD99}"/>
          </ac:spMkLst>
        </pc:spChg>
        <pc:spChg chg="mod">
          <ac:chgData name="Alfred OKugbeni" userId="8ca6744a9b7a45f5" providerId="LiveId" clId="{35CE7285-A952-429D-A6CB-357ECC45E155}" dt="2023-11-15T12:16:35.446" v="238" actId="2711"/>
          <ac:spMkLst>
            <pc:docMk/>
            <pc:sldMk cId="2448116893" sldId="274"/>
            <ac:spMk id="12" creationId="{743ECCAF-29C5-4537-947C-7EA1292463DB}"/>
          </ac:spMkLst>
        </pc:spChg>
        <pc:spChg chg="mod">
          <ac:chgData name="Alfred OKugbeni" userId="8ca6744a9b7a45f5" providerId="LiveId" clId="{35CE7285-A952-429D-A6CB-357ECC45E155}" dt="2023-11-15T12:16:35.446" v="238" actId="2711"/>
          <ac:spMkLst>
            <pc:docMk/>
            <pc:sldMk cId="2448116893" sldId="274"/>
            <ac:spMk id="13" creationId="{ED49787B-8DE6-4467-AD0A-8DECC6E0C2D6}"/>
          </ac:spMkLst>
        </pc:spChg>
        <pc:spChg chg="add">
          <ac:chgData name="Alfred OKugbeni" userId="8ca6744a9b7a45f5" providerId="LiveId" clId="{35CE7285-A952-429D-A6CB-357ECC45E155}" dt="2023-11-15T12:16:06.867" v="235" actId="26606"/>
          <ac:spMkLst>
            <pc:docMk/>
            <pc:sldMk cId="2448116893" sldId="274"/>
            <ac:spMk id="15" creationId="{D5B0017B-2ECA-49AF-B397-DC140825DF8D}"/>
          </ac:spMkLst>
        </pc:spChg>
        <pc:grpChg chg="add">
          <ac:chgData name="Alfred OKugbeni" userId="8ca6744a9b7a45f5" providerId="LiveId" clId="{35CE7285-A952-429D-A6CB-357ECC45E155}" dt="2023-11-15T12:16:06.867" v="235" actId="26606"/>
          <ac:grpSpMkLst>
            <pc:docMk/>
            <pc:sldMk cId="2448116893" sldId="274"/>
            <ac:grpSpMk id="10" creationId="{AE1C45F0-260A-458C-96ED-C1F6D2151219}"/>
          </ac:grpSpMkLst>
        </pc:grpChg>
        <pc:cxnChg chg="add">
          <ac:chgData name="Alfred OKugbeni" userId="8ca6744a9b7a45f5" providerId="LiveId" clId="{35CE7285-A952-429D-A6CB-357ECC45E155}" dt="2023-11-15T12:16:06.867" v="235" actId="26606"/>
          <ac:cxnSpMkLst>
            <pc:docMk/>
            <pc:sldMk cId="2448116893" sldId="274"/>
            <ac:cxnSpMk id="17" creationId="{6CF1BAF6-AD41-4082-B212-8A1F9A2E8779}"/>
          </ac:cxnSpMkLst>
        </pc:cxnChg>
      </pc:sldChg>
      <pc:sldChg chg="addSp modSp mod setBg">
        <pc:chgData name="Alfred OKugbeni" userId="8ca6744a9b7a45f5" providerId="LiveId" clId="{35CE7285-A952-429D-A6CB-357ECC45E155}" dt="2023-11-15T12:48:20.054" v="310" actId="26606"/>
        <pc:sldMkLst>
          <pc:docMk/>
          <pc:sldMk cId="1152692797" sldId="275"/>
        </pc:sldMkLst>
        <pc:spChg chg="mod">
          <ac:chgData name="Alfred OKugbeni" userId="8ca6744a9b7a45f5" providerId="LiveId" clId="{35CE7285-A952-429D-A6CB-357ECC45E155}" dt="2023-11-15T12:48:20.054" v="310" actId="26606"/>
          <ac:spMkLst>
            <pc:docMk/>
            <pc:sldMk cId="1152692797" sldId="275"/>
            <ac:spMk id="2" creationId="{4662F79E-EA04-AF7C-F065-162DE037631C}"/>
          </ac:spMkLst>
        </pc:spChg>
        <pc:spChg chg="mod">
          <ac:chgData name="Alfred OKugbeni" userId="8ca6744a9b7a45f5" providerId="LiveId" clId="{35CE7285-A952-429D-A6CB-357ECC45E155}" dt="2023-11-15T12:48:20.054" v="310" actId="26606"/>
          <ac:spMkLst>
            <pc:docMk/>
            <pc:sldMk cId="1152692797" sldId="275"/>
            <ac:spMk id="3" creationId="{9C204E88-730C-9E3F-B219-814F7BD7A984}"/>
          </ac:spMkLst>
        </pc:spChg>
        <pc:spChg chg="add">
          <ac:chgData name="Alfred OKugbeni" userId="8ca6744a9b7a45f5" providerId="LiveId" clId="{35CE7285-A952-429D-A6CB-357ECC45E155}" dt="2023-11-15T12:48:20.054" v="310" actId="26606"/>
          <ac:spMkLst>
            <pc:docMk/>
            <pc:sldMk cId="1152692797" sldId="275"/>
            <ac:spMk id="8" creationId="{DBF61EA3-B236-439E-9C0B-340980D56BEE}"/>
          </ac:spMkLst>
        </pc:spChg>
        <pc:spChg chg="add">
          <ac:chgData name="Alfred OKugbeni" userId="8ca6744a9b7a45f5" providerId="LiveId" clId="{35CE7285-A952-429D-A6CB-357ECC45E155}" dt="2023-11-15T12:48:20.054" v="310" actId="26606"/>
          <ac:spMkLst>
            <pc:docMk/>
            <pc:sldMk cId="1152692797" sldId="275"/>
            <ac:spMk id="14" creationId="{E659831F-0D9A-4C63-9EBB-8435B85A440F}"/>
          </ac:spMkLst>
        </pc:spChg>
        <pc:grpChg chg="add">
          <ac:chgData name="Alfred OKugbeni" userId="8ca6744a9b7a45f5" providerId="LiveId" clId="{35CE7285-A952-429D-A6CB-357ECC45E155}" dt="2023-11-15T12:48:20.054" v="310" actId="26606"/>
          <ac:grpSpMkLst>
            <pc:docMk/>
            <pc:sldMk cId="1152692797" sldId="275"/>
            <ac:grpSpMk id="10" creationId="{28FAF094-D087-493F-8DF9-A486C2D6BBAA}"/>
          </ac:grpSpMkLst>
        </pc:grpChg>
      </pc:sldChg>
      <pc:sldChg chg="addSp delSp modSp mod setBg">
        <pc:chgData name="Alfred OKugbeni" userId="8ca6744a9b7a45f5" providerId="LiveId" clId="{35CE7285-A952-429D-A6CB-357ECC45E155}" dt="2023-11-15T12:51:33.576" v="407" actId="20577"/>
        <pc:sldMkLst>
          <pc:docMk/>
          <pc:sldMk cId="3726951845" sldId="276"/>
        </pc:sldMkLst>
        <pc:spChg chg="mod">
          <ac:chgData name="Alfred OKugbeni" userId="8ca6744a9b7a45f5" providerId="LiveId" clId="{35CE7285-A952-429D-A6CB-357ECC45E155}" dt="2023-11-15T12:50:25.276" v="342" actId="20577"/>
          <ac:spMkLst>
            <pc:docMk/>
            <pc:sldMk cId="3726951845" sldId="276"/>
            <ac:spMk id="2" creationId="{B98BF4B5-1875-0AAD-291C-A60AABA1FB65}"/>
          </ac:spMkLst>
        </pc:spChg>
        <pc:spChg chg="mod">
          <ac:chgData name="Alfred OKugbeni" userId="8ca6744a9b7a45f5" providerId="LiveId" clId="{35CE7285-A952-429D-A6CB-357ECC45E155}" dt="2023-11-15T12:51:33.576" v="407" actId="20577"/>
          <ac:spMkLst>
            <pc:docMk/>
            <pc:sldMk cId="3726951845" sldId="276"/>
            <ac:spMk id="3" creationId="{04C6B732-6A73-4640-AFB9-E6A01D0B8B6F}"/>
          </ac:spMkLst>
        </pc:spChg>
        <pc:spChg chg="add del">
          <ac:chgData name="Alfred OKugbeni" userId="8ca6744a9b7a45f5" providerId="LiveId" clId="{35CE7285-A952-429D-A6CB-357ECC45E155}" dt="2023-11-15T12:49:52.995" v="324" actId="26606"/>
          <ac:spMkLst>
            <pc:docMk/>
            <pc:sldMk cId="3726951845" sldId="276"/>
            <ac:spMk id="8" creationId="{B6CDA21F-E7AF-4C75-8395-33F58D5B0E45}"/>
          </ac:spMkLst>
        </pc:spChg>
        <pc:spChg chg="add">
          <ac:chgData name="Alfred OKugbeni" userId="8ca6744a9b7a45f5" providerId="LiveId" clId="{35CE7285-A952-429D-A6CB-357ECC45E155}" dt="2023-11-15T12:49:53.012" v="325" actId="26606"/>
          <ac:spMkLst>
            <pc:docMk/>
            <pc:sldMk cId="3726951845" sldId="276"/>
            <ac:spMk id="14" creationId="{E659831F-0D9A-4C63-9EBB-8435B85A440F}"/>
          </ac:spMkLst>
        </pc:spChg>
        <pc:spChg chg="add del">
          <ac:chgData name="Alfred OKugbeni" userId="8ca6744a9b7a45f5" providerId="LiveId" clId="{35CE7285-A952-429D-A6CB-357ECC45E155}" dt="2023-11-15T12:49:52.995" v="324" actId="26606"/>
          <ac:spMkLst>
            <pc:docMk/>
            <pc:sldMk cId="3726951845" sldId="276"/>
            <ac:spMk id="15" creationId="{D5B0017B-2ECA-49AF-B397-DC140825DF8D}"/>
          </ac:spMkLst>
        </pc:spChg>
        <pc:spChg chg="add">
          <ac:chgData name="Alfred OKugbeni" userId="8ca6744a9b7a45f5" providerId="LiveId" clId="{35CE7285-A952-429D-A6CB-357ECC45E155}" dt="2023-11-15T12:49:53.012" v="325" actId="26606"/>
          <ac:spMkLst>
            <pc:docMk/>
            <pc:sldMk cId="3726951845" sldId="276"/>
            <ac:spMk id="19" creationId="{DBF61EA3-B236-439E-9C0B-340980D56BEE}"/>
          </ac:spMkLst>
        </pc:spChg>
        <pc:grpChg chg="add del">
          <ac:chgData name="Alfred OKugbeni" userId="8ca6744a9b7a45f5" providerId="LiveId" clId="{35CE7285-A952-429D-A6CB-357ECC45E155}" dt="2023-11-15T12:49:52.995" v="324" actId="26606"/>
          <ac:grpSpMkLst>
            <pc:docMk/>
            <pc:sldMk cId="3726951845" sldId="276"/>
            <ac:grpSpMk id="10" creationId="{AE1C45F0-260A-458C-96ED-C1F6D2151219}"/>
          </ac:grpSpMkLst>
        </pc:grpChg>
        <pc:grpChg chg="add">
          <ac:chgData name="Alfred OKugbeni" userId="8ca6744a9b7a45f5" providerId="LiveId" clId="{35CE7285-A952-429D-A6CB-357ECC45E155}" dt="2023-11-15T12:49:53.012" v="325" actId="26606"/>
          <ac:grpSpMkLst>
            <pc:docMk/>
            <pc:sldMk cId="3726951845" sldId="276"/>
            <ac:grpSpMk id="20" creationId="{28FAF094-D087-493F-8DF9-A486C2D6BBAA}"/>
          </ac:grpSpMkLst>
        </pc:grpChg>
        <pc:cxnChg chg="add del">
          <ac:chgData name="Alfred OKugbeni" userId="8ca6744a9b7a45f5" providerId="LiveId" clId="{35CE7285-A952-429D-A6CB-357ECC45E155}" dt="2023-11-15T12:49:52.995" v="324" actId="26606"/>
          <ac:cxnSpMkLst>
            <pc:docMk/>
            <pc:sldMk cId="3726951845" sldId="276"/>
            <ac:cxnSpMk id="17" creationId="{6CF1BAF6-AD41-4082-B212-8A1F9A2E8779}"/>
          </ac:cxnSpMkLst>
        </pc:cxnChg>
      </pc:sldChg>
      <pc:sldChg chg="addSp modSp mod setBg">
        <pc:chgData name="Alfred OKugbeni" userId="8ca6744a9b7a45f5" providerId="LiveId" clId="{35CE7285-A952-429D-A6CB-357ECC45E155}" dt="2023-11-15T15:25:04.299" v="495" actId="20577"/>
        <pc:sldMkLst>
          <pc:docMk/>
          <pc:sldMk cId="177457321" sldId="277"/>
        </pc:sldMkLst>
        <pc:spChg chg="mod">
          <ac:chgData name="Alfred OKugbeni" userId="8ca6744a9b7a45f5" providerId="LiveId" clId="{35CE7285-A952-429D-A6CB-357ECC45E155}" dt="2023-11-15T12:54:44.930" v="433" actId="26606"/>
          <ac:spMkLst>
            <pc:docMk/>
            <pc:sldMk cId="177457321" sldId="277"/>
            <ac:spMk id="2" creationId="{81DC28F8-F8CD-1B38-F2B8-5345EDF034D5}"/>
          </ac:spMkLst>
        </pc:spChg>
        <pc:spChg chg="mod">
          <ac:chgData name="Alfred OKugbeni" userId="8ca6744a9b7a45f5" providerId="LiveId" clId="{35CE7285-A952-429D-A6CB-357ECC45E155}" dt="2023-11-15T15:25:04.299" v="495" actId="20577"/>
          <ac:spMkLst>
            <pc:docMk/>
            <pc:sldMk cId="177457321" sldId="277"/>
            <ac:spMk id="3" creationId="{A2F79956-00B0-FA23-AA94-0E138F843FBC}"/>
          </ac:spMkLst>
        </pc:spChg>
        <pc:spChg chg="add">
          <ac:chgData name="Alfred OKugbeni" userId="8ca6744a9b7a45f5" providerId="LiveId" clId="{35CE7285-A952-429D-A6CB-357ECC45E155}" dt="2023-11-15T12:54:44.930" v="433" actId="26606"/>
          <ac:spMkLst>
            <pc:docMk/>
            <pc:sldMk cId="177457321" sldId="277"/>
            <ac:spMk id="8" creationId="{B6CDA21F-E7AF-4C75-8395-33F58D5B0E45}"/>
          </ac:spMkLst>
        </pc:spChg>
        <pc:spChg chg="add">
          <ac:chgData name="Alfred OKugbeni" userId="8ca6744a9b7a45f5" providerId="LiveId" clId="{35CE7285-A952-429D-A6CB-357ECC45E155}" dt="2023-11-15T12:54:44.930" v="433" actId="26606"/>
          <ac:spMkLst>
            <pc:docMk/>
            <pc:sldMk cId="177457321" sldId="277"/>
            <ac:spMk id="15" creationId="{D5B0017B-2ECA-49AF-B397-DC140825DF8D}"/>
          </ac:spMkLst>
        </pc:spChg>
        <pc:grpChg chg="add">
          <ac:chgData name="Alfred OKugbeni" userId="8ca6744a9b7a45f5" providerId="LiveId" clId="{35CE7285-A952-429D-A6CB-357ECC45E155}" dt="2023-11-15T12:54:44.930" v="433" actId="26606"/>
          <ac:grpSpMkLst>
            <pc:docMk/>
            <pc:sldMk cId="177457321" sldId="277"/>
            <ac:grpSpMk id="10" creationId="{AE1C45F0-260A-458C-96ED-C1F6D2151219}"/>
          </ac:grpSpMkLst>
        </pc:grpChg>
        <pc:cxnChg chg="add">
          <ac:chgData name="Alfred OKugbeni" userId="8ca6744a9b7a45f5" providerId="LiveId" clId="{35CE7285-A952-429D-A6CB-357ECC45E155}" dt="2023-11-15T12:54:44.930" v="433" actId="26606"/>
          <ac:cxnSpMkLst>
            <pc:docMk/>
            <pc:sldMk cId="177457321" sldId="277"/>
            <ac:cxnSpMk id="17" creationId="{6CF1BAF6-AD41-4082-B212-8A1F9A2E8779}"/>
          </ac:cxnSpMkLst>
        </pc:cxnChg>
      </pc:sldChg>
      <pc:sldChg chg="addSp delSp modSp mod setBg">
        <pc:chgData name="Alfred OKugbeni" userId="8ca6744a9b7a45f5" providerId="LiveId" clId="{35CE7285-A952-429D-A6CB-357ECC45E155}" dt="2023-11-15T12:55:21.841" v="446" actId="26606"/>
        <pc:sldMkLst>
          <pc:docMk/>
          <pc:sldMk cId="311700327" sldId="278"/>
        </pc:sldMkLst>
        <pc:spChg chg="mod">
          <ac:chgData name="Alfred OKugbeni" userId="8ca6744a9b7a45f5" providerId="LiveId" clId="{35CE7285-A952-429D-A6CB-357ECC45E155}" dt="2023-11-15T12:55:21.841" v="446" actId="26606"/>
          <ac:spMkLst>
            <pc:docMk/>
            <pc:sldMk cId="311700327" sldId="278"/>
            <ac:spMk id="2" creationId="{6A0E9E24-A6CD-41F9-C980-AD66C1B2FDFE}"/>
          </ac:spMkLst>
        </pc:spChg>
        <pc:spChg chg="mod">
          <ac:chgData name="Alfred OKugbeni" userId="8ca6744a9b7a45f5" providerId="LiveId" clId="{35CE7285-A952-429D-A6CB-357ECC45E155}" dt="2023-11-15T12:55:21.841" v="446" actId="26606"/>
          <ac:spMkLst>
            <pc:docMk/>
            <pc:sldMk cId="311700327" sldId="278"/>
            <ac:spMk id="3" creationId="{4D26A73C-5D34-1028-6AF6-A43EC112E93C}"/>
          </ac:spMkLst>
        </pc:spChg>
        <pc:spChg chg="add del">
          <ac:chgData name="Alfred OKugbeni" userId="8ca6744a9b7a45f5" providerId="LiveId" clId="{35CE7285-A952-429D-A6CB-357ECC45E155}" dt="2023-11-15T12:55:07.170" v="435" actId="26606"/>
          <ac:spMkLst>
            <pc:docMk/>
            <pc:sldMk cId="311700327" sldId="278"/>
            <ac:spMk id="8" creationId="{4522B21E-B2B9-4C72-9A71-C87EFD137480}"/>
          </ac:spMkLst>
        </pc:spChg>
        <pc:spChg chg="add del">
          <ac:chgData name="Alfred OKugbeni" userId="8ca6744a9b7a45f5" providerId="LiveId" clId="{35CE7285-A952-429D-A6CB-357ECC45E155}" dt="2023-11-15T12:55:07.170" v="435" actId="26606"/>
          <ac:spMkLst>
            <pc:docMk/>
            <pc:sldMk cId="311700327" sldId="278"/>
            <ac:spMk id="10" creationId="{5EB7D2A2-F448-44D4-938C-DC84CBCB3B1E}"/>
          </ac:spMkLst>
        </pc:spChg>
        <pc:spChg chg="add del">
          <ac:chgData name="Alfred OKugbeni" userId="8ca6744a9b7a45f5" providerId="LiveId" clId="{35CE7285-A952-429D-A6CB-357ECC45E155}" dt="2023-11-15T12:55:07.170" v="435" actId="26606"/>
          <ac:spMkLst>
            <pc:docMk/>
            <pc:sldMk cId="311700327" sldId="278"/>
            <ac:spMk id="12" creationId="{871AEA07-1E14-44B4-8E55-64EF049CD66F}"/>
          </ac:spMkLst>
        </pc:spChg>
        <pc:spChg chg="add del">
          <ac:chgData name="Alfred OKugbeni" userId="8ca6744a9b7a45f5" providerId="LiveId" clId="{35CE7285-A952-429D-A6CB-357ECC45E155}" dt="2023-11-15T12:55:10.451" v="437" actId="26606"/>
          <ac:spMkLst>
            <pc:docMk/>
            <pc:sldMk cId="311700327" sldId="278"/>
            <ac:spMk id="16" creationId="{9095C1F4-AE7F-44E4-8693-40D3D6831140}"/>
          </ac:spMkLst>
        </pc:spChg>
        <pc:spChg chg="add del">
          <ac:chgData name="Alfred OKugbeni" userId="8ca6744a9b7a45f5" providerId="LiveId" clId="{35CE7285-A952-429D-A6CB-357ECC45E155}" dt="2023-11-15T12:55:10.451" v="437" actId="26606"/>
          <ac:spMkLst>
            <pc:docMk/>
            <pc:sldMk cId="311700327" sldId="278"/>
            <ac:spMk id="19" creationId="{871AEA07-1E14-44B4-8E55-64EF049CD66F}"/>
          </ac:spMkLst>
        </pc:spChg>
        <pc:spChg chg="add del">
          <ac:chgData name="Alfred OKugbeni" userId="8ca6744a9b7a45f5" providerId="LiveId" clId="{35CE7285-A952-429D-A6CB-357ECC45E155}" dt="2023-11-15T12:55:13.169" v="439" actId="26606"/>
          <ac:spMkLst>
            <pc:docMk/>
            <pc:sldMk cId="311700327" sldId="278"/>
            <ac:spMk id="21" creationId="{9C7E0A2C-7C0A-4AAC-B3B0-6C12B2EBAE05}"/>
          </ac:spMkLst>
        </pc:spChg>
        <pc:spChg chg="add del">
          <ac:chgData name="Alfred OKugbeni" userId="8ca6744a9b7a45f5" providerId="LiveId" clId="{35CE7285-A952-429D-A6CB-357ECC45E155}" dt="2023-11-15T12:55:13.169" v="439" actId="26606"/>
          <ac:spMkLst>
            <pc:docMk/>
            <pc:sldMk cId="311700327" sldId="278"/>
            <ac:spMk id="22" creationId="{5EB7D2A2-F448-44D4-938C-DC84CBCB3B1E}"/>
          </ac:spMkLst>
        </pc:spChg>
        <pc:spChg chg="add del">
          <ac:chgData name="Alfred OKugbeni" userId="8ca6744a9b7a45f5" providerId="LiveId" clId="{35CE7285-A952-429D-A6CB-357ECC45E155}" dt="2023-11-15T12:55:13.169" v="439" actId="26606"/>
          <ac:spMkLst>
            <pc:docMk/>
            <pc:sldMk cId="311700327" sldId="278"/>
            <ac:spMk id="23" creationId="{871AEA07-1E14-44B4-8E55-64EF049CD66F}"/>
          </ac:spMkLst>
        </pc:spChg>
        <pc:spChg chg="add del">
          <ac:chgData name="Alfred OKugbeni" userId="8ca6744a9b7a45f5" providerId="LiveId" clId="{35CE7285-A952-429D-A6CB-357ECC45E155}" dt="2023-11-15T12:55:16.991" v="441" actId="26606"/>
          <ac:spMkLst>
            <pc:docMk/>
            <pc:sldMk cId="311700327" sldId="278"/>
            <ac:spMk id="26" creationId="{4522B21E-B2B9-4C72-9A71-C87EFD137480}"/>
          </ac:spMkLst>
        </pc:spChg>
        <pc:spChg chg="add del">
          <ac:chgData name="Alfred OKugbeni" userId="8ca6744a9b7a45f5" providerId="LiveId" clId="{35CE7285-A952-429D-A6CB-357ECC45E155}" dt="2023-11-15T12:55:16.991" v="441" actId="26606"/>
          <ac:spMkLst>
            <pc:docMk/>
            <pc:sldMk cId="311700327" sldId="278"/>
            <ac:spMk id="27" creationId="{5EB7D2A2-F448-44D4-938C-DC84CBCB3B1E}"/>
          </ac:spMkLst>
        </pc:spChg>
        <pc:spChg chg="add del">
          <ac:chgData name="Alfred OKugbeni" userId="8ca6744a9b7a45f5" providerId="LiveId" clId="{35CE7285-A952-429D-A6CB-357ECC45E155}" dt="2023-11-15T12:55:16.991" v="441" actId="26606"/>
          <ac:spMkLst>
            <pc:docMk/>
            <pc:sldMk cId="311700327" sldId="278"/>
            <ac:spMk id="28" creationId="{871AEA07-1E14-44B4-8E55-64EF049CD66F}"/>
          </ac:spMkLst>
        </pc:spChg>
        <pc:spChg chg="add del">
          <ac:chgData name="Alfred OKugbeni" userId="8ca6744a9b7a45f5" providerId="LiveId" clId="{35CE7285-A952-429D-A6CB-357ECC45E155}" dt="2023-11-15T12:55:19.421" v="443" actId="26606"/>
          <ac:spMkLst>
            <pc:docMk/>
            <pc:sldMk cId="311700327" sldId="278"/>
            <ac:spMk id="31" creationId="{943CAA20-3569-4189-9E48-239A229A86CA}"/>
          </ac:spMkLst>
        </pc:spChg>
        <pc:spChg chg="add del">
          <ac:chgData name="Alfred OKugbeni" userId="8ca6744a9b7a45f5" providerId="LiveId" clId="{35CE7285-A952-429D-A6CB-357ECC45E155}" dt="2023-11-15T12:55:19.421" v="443" actId="26606"/>
          <ac:spMkLst>
            <pc:docMk/>
            <pc:sldMk cId="311700327" sldId="278"/>
            <ac:spMk id="32" creationId="{DA542B6D-E775-4832-91DC-2D20F857813A}"/>
          </ac:spMkLst>
        </pc:spChg>
        <pc:spChg chg="add del">
          <ac:chgData name="Alfred OKugbeni" userId="8ca6744a9b7a45f5" providerId="LiveId" clId="{35CE7285-A952-429D-A6CB-357ECC45E155}" dt="2023-11-15T12:55:21.833" v="445" actId="26606"/>
          <ac:spMkLst>
            <pc:docMk/>
            <pc:sldMk cId="311700327" sldId="278"/>
            <ac:spMk id="34" creationId="{FFD48BC7-DC40-47DE-87EE-9F4B6ECB9ABB}"/>
          </ac:spMkLst>
        </pc:spChg>
        <pc:spChg chg="add del">
          <ac:chgData name="Alfred OKugbeni" userId="8ca6744a9b7a45f5" providerId="LiveId" clId="{35CE7285-A952-429D-A6CB-357ECC45E155}" dt="2023-11-15T12:55:21.833" v="445" actId="26606"/>
          <ac:spMkLst>
            <pc:docMk/>
            <pc:sldMk cId="311700327" sldId="278"/>
            <ac:spMk id="35" creationId="{E502BBC7-2C76-46F3-BC24-5985BC13DB88}"/>
          </ac:spMkLst>
        </pc:spChg>
        <pc:spChg chg="add del">
          <ac:chgData name="Alfred OKugbeni" userId="8ca6744a9b7a45f5" providerId="LiveId" clId="{35CE7285-A952-429D-A6CB-357ECC45E155}" dt="2023-11-15T12:55:21.833" v="445" actId="26606"/>
          <ac:spMkLst>
            <pc:docMk/>
            <pc:sldMk cId="311700327" sldId="278"/>
            <ac:spMk id="36" creationId="{C7F28D52-2A5F-4D23-81AE-7CB8B591C7AF}"/>
          </ac:spMkLst>
        </pc:spChg>
        <pc:spChg chg="add del">
          <ac:chgData name="Alfred OKugbeni" userId="8ca6744a9b7a45f5" providerId="LiveId" clId="{35CE7285-A952-429D-A6CB-357ECC45E155}" dt="2023-11-15T12:55:21.833" v="445" actId="26606"/>
          <ac:spMkLst>
            <pc:docMk/>
            <pc:sldMk cId="311700327" sldId="278"/>
            <ac:spMk id="37" creationId="{3629484E-3792-4B3D-89AD-7C8A1ED0E0D4}"/>
          </ac:spMkLst>
        </pc:spChg>
        <pc:spChg chg="add">
          <ac:chgData name="Alfred OKugbeni" userId="8ca6744a9b7a45f5" providerId="LiveId" clId="{35CE7285-A952-429D-A6CB-357ECC45E155}" dt="2023-11-15T12:55:21.841" v="446" actId="26606"/>
          <ac:spMkLst>
            <pc:docMk/>
            <pc:sldMk cId="311700327" sldId="278"/>
            <ac:spMk id="39" creationId="{943CAA20-3569-4189-9E48-239A229A86CA}"/>
          </ac:spMkLst>
        </pc:spChg>
        <pc:spChg chg="add">
          <ac:chgData name="Alfred OKugbeni" userId="8ca6744a9b7a45f5" providerId="LiveId" clId="{35CE7285-A952-429D-A6CB-357ECC45E155}" dt="2023-11-15T12:55:21.841" v="446" actId="26606"/>
          <ac:spMkLst>
            <pc:docMk/>
            <pc:sldMk cId="311700327" sldId="278"/>
            <ac:spMk id="40" creationId="{DA542B6D-E775-4832-91DC-2D20F857813A}"/>
          </ac:spMkLst>
        </pc:spChg>
        <pc:grpChg chg="add del">
          <ac:chgData name="Alfred OKugbeni" userId="8ca6744a9b7a45f5" providerId="LiveId" clId="{35CE7285-A952-429D-A6CB-357ECC45E155}" dt="2023-11-15T12:55:10.451" v="437" actId="26606"/>
          <ac:grpSpMkLst>
            <pc:docMk/>
            <pc:sldMk cId="311700327" sldId="278"/>
            <ac:grpSpMk id="17" creationId="{8734DDD3-F723-4DD3-8ABE-EC0B2AC87D74}"/>
          </ac:grpSpMkLst>
        </pc:grpChg>
        <pc:cxnChg chg="add del">
          <ac:chgData name="Alfred OKugbeni" userId="8ca6744a9b7a45f5" providerId="LiveId" clId="{35CE7285-A952-429D-A6CB-357ECC45E155}" dt="2023-11-15T12:55:07.170" v="435" actId="26606"/>
          <ac:cxnSpMkLst>
            <pc:docMk/>
            <pc:sldMk cId="311700327" sldId="278"/>
            <ac:cxnSpMk id="14" creationId="{F7C8EA93-3210-4C62-99E9-153C275E3A87}"/>
          </ac:cxnSpMkLst>
        </pc:cxnChg>
        <pc:cxnChg chg="add del">
          <ac:chgData name="Alfred OKugbeni" userId="8ca6744a9b7a45f5" providerId="LiveId" clId="{35CE7285-A952-429D-A6CB-357ECC45E155}" dt="2023-11-15T12:55:13.169" v="439" actId="26606"/>
          <ac:cxnSpMkLst>
            <pc:docMk/>
            <pc:sldMk cId="311700327" sldId="278"/>
            <ac:cxnSpMk id="24" creationId="{F7C8EA93-3210-4C62-99E9-153C275E3A87}"/>
          </ac:cxnSpMkLst>
        </pc:cxnChg>
        <pc:cxnChg chg="add del">
          <ac:chgData name="Alfred OKugbeni" userId="8ca6744a9b7a45f5" providerId="LiveId" clId="{35CE7285-A952-429D-A6CB-357ECC45E155}" dt="2023-11-15T12:55:16.991" v="441" actId="26606"/>
          <ac:cxnSpMkLst>
            <pc:docMk/>
            <pc:sldMk cId="311700327" sldId="278"/>
            <ac:cxnSpMk id="29" creationId="{F7C8EA93-3210-4C62-99E9-153C275E3A87}"/>
          </ac:cxnSpMkLst>
        </pc:cxnChg>
      </pc:sldChg>
      <pc:sldChg chg="modSp add mod">
        <pc:chgData name="Alfred OKugbeni" userId="8ca6744a9b7a45f5" providerId="LiveId" clId="{35CE7285-A952-429D-A6CB-357ECC45E155}" dt="2023-11-15T12:23:24.721" v="293" actId="27636"/>
        <pc:sldMkLst>
          <pc:docMk/>
          <pc:sldMk cId="3935296107" sldId="279"/>
        </pc:sldMkLst>
        <pc:spChg chg="mod">
          <ac:chgData name="Alfred OKugbeni" userId="8ca6744a9b7a45f5" providerId="LiveId" clId="{35CE7285-A952-429D-A6CB-357ECC45E155}" dt="2023-11-15T12:23:24.721" v="293" actId="27636"/>
          <ac:spMkLst>
            <pc:docMk/>
            <pc:sldMk cId="3935296107" sldId="279"/>
            <ac:spMk id="3" creationId="{C3E09943-26DC-CFDC-CC5A-E497C58F67F7}"/>
          </ac:spMkLst>
        </pc:spChg>
      </pc:sldChg>
      <pc:sldChg chg="addSp modSp add mod setBg">
        <pc:chgData name="Alfred OKugbeni" userId="8ca6744a9b7a45f5" providerId="LiveId" clId="{35CE7285-A952-429D-A6CB-357ECC45E155}" dt="2023-11-15T12:59:52.024" v="448"/>
        <pc:sldMkLst>
          <pc:docMk/>
          <pc:sldMk cId="1258961958" sldId="280"/>
        </pc:sldMkLst>
        <pc:spChg chg="mod">
          <ac:chgData name="Alfred OKugbeni" userId="8ca6744a9b7a45f5" providerId="LiveId" clId="{35CE7285-A952-429D-A6CB-357ECC45E155}" dt="2023-11-15T12:59:52.024" v="448"/>
          <ac:spMkLst>
            <pc:docMk/>
            <pc:sldMk cId="1258961958" sldId="280"/>
            <ac:spMk id="2" creationId="{545A094C-6CD0-855F-2E63-9FAE57AC65C4}"/>
          </ac:spMkLst>
        </pc:spChg>
        <pc:spChg chg="mod">
          <ac:chgData name="Alfred OKugbeni" userId="8ca6744a9b7a45f5" providerId="LiveId" clId="{35CE7285-A952-429D-A6CB-357ECC45E155}" dt="2023-11-15T12:27:54.175" v="302" actId="26606"/>
          <ac:spMkLst>
            <pc:docMk/>
            <pc:sldMk cId="1258961958" sldId="280"/>
            <ac:spMk id="3" creationId="{1C2D79DF-0FBE-8274-2A46-2CD19B08C2A7}"/>
          </ac:spMkLst>
        </pc:spChg>
        <pc:spChg chg="add">
          <ac:chgData name="Alfred OKugbeni" userId="8ca6744a9b7a45f5" providerId="LiveId" clId="{35CE7285-A952-429D-A6CB-357ECC45E155}" dt="2023-11-15T12:27:54.175" v="302" actId="26606"/>
          <ac:spMkLst>
            <pc:docMk/>
            <pc:sldMk cId="1258961958" sldId="280"/>
            <ac:spMk id="8" creationId="{B6CDA21F-E7AF-4C75-8395-33F58D5B0E45}"/>
          </ac:spMkLst>
        </pc:spChg>
        <pc:spChg chg="add">
          <ac:chgData name="Alfred OKugbeni" userId="8ca6744a9b7a45f5" providerId="LiveId" clId="{35CE7285-A952-429D-A6CB-357ECC45E155}" dt="2023-11-15T12:27:54.175" v="302" actId="26606"/>
          <ac:spMkLst>
            <pc:docMk/>
            <pc:sldMk cId="1258961958" sldId="280"/>
            <ac:spMk id="15" creationId="{D5B0017B-2ECA-49AF-B397-DC140825DF8D}"/>
          </ac:spMkLst>
        </pc:spChg>
        <pc:grpChg chg="add">
          <ac:chgData name="Alfred OKugbeni" userId="8ca6744a9b7a45f5" providerId="LiveId" clId="{35CE7285-A952-429D-A6CB-357ECC45E155}" dt="2023-11-15T12:27:54.175" v="302" actId="26606"/>
          <ac:grpSpMkLst>
            <pc:docMk/>
            <pc:sldMk cId="1258961958" sldId="280"/>
            <ac:grpSpMk id="10" creationId="{AE1C45F0-260A-458C-96ED-C1F6D2151219}"/>
          </ac:grpSpMkLst>
        </pc:grpChg>
        <pc:cxnChg chg="add">
          <ac:chgData name="Alfred OKugbeni" userId="8ca6744a9b7a45f5" providerId="LiveId" clId="{35CE7285-A952-429D-A6CB-357ECC45E155}" dt="2023-11-15T12:27:54.175" v="302" actId="26606"/>
          <ac:cxnSpMkLst>
            <pc:docMk/>
            <pc:sldMk cId="1258961958" sldId="280"/>
            <ac:cxnSpMk id="17" creationId="{6CF1BAF6-AD41-4082-B212-8A1F9A2E8779}"/>
          </ac:cxnSpMkLst>
        </pc:cxnChg>
      </pc:sldChg>
      <pc:sldChg chg="addSp modSp add mod setBg">
        <pc:chgData name="Alfred OKugbeni" userId="8ca6744a9b7a45f5" providerId="LiveId" clId="{35CE7285-A952-429D-A6CB-357ECC45E155}" dt="2023-11-15T12:49:13.092" v="315" actId="26606"/>
        <pc:sldMkLst>
          <pc:docMk/>
          <pc:sldMk cId="3200263227" sldId="281"/>
        </pc:sldMkLst>
        <pc:spChg chg="mod">
          <ac:chgData name="Alfred OKugbeni" userId="8ca6744a9b7a45f5" providerId="LiveId" clId="{35CE7285-A952-429D-A6CB-357ECC45E155}" dt="2023-11-15T12:49:13.092" v="315" actId="26606"/>
          <ac:spMkLst>
            <pc:docMk/>
            <pc:sldMk cId="3200263227" sldId="281"/>
            <ac:spMk id="2" creationId="{4662F79E-EA04-AF7C-F065-162DE037631C}"/>
          </ac:spMkLst>
        </pc:spChg>
        <pc:spChg chg="mod">
          <ac:chgData name="Alfred OKugbeni" userId="8ca6744a9b7a45f5" providerId="LiveId" clId="{35CE7285-A952-429D-A6CB-357ECC45E155}" dt="2023-11-15T12:49:13.092" v="315" actId="26606"/>
          <ac:spMkLst>
            <pc:docMk/>
            <pc:sldMk cId="3200263227" sldId="281"/>
            <ac:spMk id="3" creationId="{9C204E88-730C-9E3F-B219-814F7BD7A984}"/>
          </ac:spMkLst>
        </pc:spChg>
        <pc:spChg chg="add">
          <ac:chgData name="Alfred OKugbeni" userId="8ca6744a9b7a45f5" providerId="LiveId" clId="{35CE7285-A952-429D-A6CB-357ECC45E155}" dt="2023-11-15T12:49:13.092" v="315" actId="26606"/>
          <ac:spMkLst>
            <pc:docMk/>
            <pc:sldMk cId="3200263227" sldId="281"/>
            <ac:spMk id="8" creationId="{DBF61EA3-B236-439E-9C0B-340980D56BEE}"/>
          </ac:spMkLst>
        </pc:spChg>
        <pc:spChg chg="add">
          <ac:chgData name="Alfred OKugbeni" userId="8ca6744a9b7a45f5" providerId="LiveId" clId="{35CE7285-A952-429D-A6CB-357ECC45E155}" dt="2023-11-15T12:49:13.092" v="315" actId="26606"/>
          <ac:spMkLst>
            <pc:docMk/>
            <pc:sldMk cId="3200263227" sldId="281"/>
            <ac:spMk id="14" creationId="{E659831F-0D9A-4C63-9EBB-8435B85A440F}"/>
          </ac:spMkLst>
        </pc:spChg>
        <pc:grpChg chg="add">
          <ac:chgData name="Alfred OKugbeni" userId="8ca6744a9b7a45f5" providerId="LiveId" clId="{35CE7285-A952-429D-A6CB-357ECC45E155}" dt="2023-11-15T12:49:13.092" v="315" actId="26606"/>
          <ac:grpSpMkLst>
            <pc:docMk/>
            <pc:sldMk cId="3200263227" sldId="281"/>
            <ac:grpSpMk id="10" creationId="{28FAF094-D087-493F-8DF9-A486C2D6BBAA}"/>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382AE-3BBE-4EAC-B06B-CB9CA6ACB9FA}"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F78BC028-2F3E-4566-A455-D0A3D7E97F07}">
      <dgm:prSet/>
      <dgm:spPr/>
      <dgm:t>
        <a:bodyPr/>
        <a:lstStyle/>
        <a:p>
          <a:r>
            <a:rPr lang="en-US" dirty="0"/>
            <a:t>Vendor </a:t>
          </a:r>
        </a:p>
      </dgm:t>
    </dgm:pt>
    <dgm:pt modelId="{E38CECF0-02E8-486B-8A3B-4A30CA0C5573}" type="parTrans" cxnId="{F55565F4-E880-4246-A95D-F4C2EEEAD77E}">
      <dgm:prSet/>
      <dgm:spPr/>
      <dgm:t>
        <a:bodyPr/>
        <a:lstStyle/>
        <a:p>
          <a:endParaRPr lang="en-US"/>
        </a:p>
      </dgm:t>
    </dgm:pt>
    <dgm:pt modelId="{FC43A7CB-5016-4506-B587-24A172C0B3B0}" type="sibTrans" cxnId="{F55565F4-E880-4246-A95D-F4C2EEEAD77E}">
      <dgm:prSet/>
      <dgm:spPr/>
      <dgm:t>
        <a:bodyPr/>
        <a:lstStyle/>
        <a:p>
          <a:endParaRPr lang="en-US"/>
        </a:p>
      </dgm:t>
    </dgm:pt>
    <dgm:pt modelId="{EF3614FC-6C34-426E-9748-6DB26C82BF08}">
      <dgm:prSet/>
      <dgm:spPr/>
      <dgm:t>
        <a:bodyPr/>
        <a:lstStyle/>
        <a:p>
          <a:r>
            <a:rPr lang="en-US"/>
            <a:t>OEM</a:t>
          </a:r>
        </a:p>
      </dgm:t>
    </dgm:pt>
    <dgm:pt modelId="{32B6E8D2-6D16-4A5C-8ACE-844EEB738174}" type="parTrans" cxnId="{99EE6417-7AC8-45C9-A5D8-D7E12CF83809}">
      <dgm:prSet/>
      <dgm:spPr/>
      <dgm:t>
        <a:bodyPr/>
        <a:lstStyle/>
        <a:p>
          <a:endParaRPr lang="en-US"/>
        </a:p>
      </dgm:t>
    </dgm:pt>
    <dgm:pt modelId="{3BCB994B-CBEF-4C8F-885B-25A12AF6FCB0}" type="sibTrans" cxnId="{99EE6417-7AC8-45C9-A5D8-D7E12CF83809}">
      <dgm:prSet/>
      <dgm:spPr/>
      <dgm:t>
        <a:bodyPr/>
        <a:lstStyle/>
        <a:p>
          <a:endParaRPr lang="en-US"/>
        </a:p>
      </dgm:t>
    </dgm:pt>
    <dgm:pt modelId="{FEBA63D4-AB80-49B4-8975-8F534F78272C}">
      <dgm:prSet/>
      <dgm:spPr/>
      <dgm:t>
        <a:bodyPr/>
        <a:lstStyle/>
        <a:p>
          <a:r>
            <a:rPr lang="en-US"/>
            <a:t>Distributor</a:t>
          </a:r>
        </a:p>
      </dgm:t>
    </dgm:pt>
    <dgm:pt modelId="{4A60ED4A-6FB8-45D8-9795-EF96D4DEC7C1}" type="parTrans" cxnId="{C7C197B1-F6B0-420D-BD8F-20C9AD40569E}">
      <dgm:prSet/>
      <dgm:spPr/>
      <dgm:t>
        <a:bodyPr/>
        <a:lstStyle/>
        <a:p>
          <a:endParaRPr lang="en-US"/>
        </a:p>
      </dgm:t>
    </dgm:pt>
    <dgm:pt modelId="{43DEAA24-36E1-479F-AE8D-53CCC546CB59}" type="sibTrans" cxnId="{C7C197B1-F6B0-420D-BD8F-20C9AD40569E}">
      <dgm:prSet/>
      <dgm:spPr/>
      <dgm:t>
        <a:bodyPr/>
        <a:lstStyle/>
        <a:p>
          <a:endParaRPr lang="en-US"/>
        </a:p>
      </dgm:t>
    </dgm:pt>
    <dgm:pt modelId="{F39E693E-AAFA-4CEF-B0BA-6078C5DB4FB8}">
      <dgm:prSet/>
      <dgm:spPr/>
      <dgm:t>
        <a:bodyPr/>
        <a:lstStyle/>
        <a:p>
          <a:r>
            <a:rPr lang="en-US"/>
            <a:t>Dealer</a:t>
          </a:r>
        </a:p>
      </dgm:t>
    </dgm:pt>
    <dgm:pt modelId="{5A3E3B9A-892C-499B-8902-E3933B5773D7}" type="parTrans" cxnId="{967BF9FE-283A-46D3-8EAC-14CC63243E38}">
      <dgm:prSet/>
      <dgm:spPr/>
      <dgm:t>
        <a:bodyPr/>
        <a:lstStyle/>
        <a:p>
          <a:endParaRPr lang="en-US"/>
        </a:p>
      </dgm:t>
    </dgm:pt>
    <dgm:pt modelId="{7FD13764-6216-41B1-A001-EA3680E980F8}" type="sibTrans" cxnId="{967BF9FE-283A-46D3-8EAC-14CC63243E38}">
      <dgm:prSet/>
      <dgm:spPr/>
      <dgm:t>
        <a:bodyPr/>
        <a:lstStyle/>
        <a:p>
          <a:endParaRPr lang="en-US"/>
        </a:p>
      </dgm:t>
    </dgm:pt>
    <dgm:pt modelId="{FBF8A6AD-0B3C-4B64-8BE1-6466D73DD7CD}">
      <dgm:prSet/>
      <dgm:spPr/>
      <dgm:t>
        <a:bodyPr/>
        <a:lstStyle/>
        <a:p>
          <a:r>
            <a:rPr lang="en-US" dirty="0"/>
            <a:t>Financier / Lessor</a:t>
          </a:r>
        </a:p>
      </dgm:t>
    </dgm:pt>
    <dgm:pt modelId="{4C87AFAC-4B28-4F5E-BE38-0ECC195793EE}" type="parTrans" cxnId="{C46F17A9-1B61-43C6-BCE7-7A0685E227E5}">
      <dgm:prSet/>
      <dgm:spPr/>
      <dgm:t>
        <a:bodyPr/>
        <a:lstStyle/>
        <a:p>
          <a:endParaRPr lang="en-US"/>
        </a:p>
      </dgm:t>
    </dgm:pt>
    <dgm:pt modelId="{53AC04EA-8DAB-48A9-9758-F85053A3F299}" type="sibTrans" cxnId="{C46F17A9-1B61-43C6-BCE7-7A0685E227E5}">
      <dgm:prSet/>
      <dgm:spPr/>
      <dgm:t>
        <a:bodyPr/>
        <a:lstStyle/>
        <a:p>
          <a:endParaRPr lang="en-US"/>
        </a:p>
      </dgm:t>
    </dgm:pt>
    <dgm:pt modelId="{7B28AEAA-CF8E-4272-8F23-C9549EE29151}">
      <dgm:prSet/>
      <dgm:spPr/>
      <dgm:t>
        <a:bodyPr/>
        <a:lstStyle/>
        <a:p>
          <a:r>
            <a:rPr lang="en-US" dirty="0"/>
            <a:t>Captive lessors</a:t>
          </a:r>
        </a:p>
      </dgm:t>
    </dgm:pt>
    <dgm:pt modelId="{63340B98-D029-4258-AD72-F48E568E323E}" type="parTrans" cxnId="{69143A2D-9F4D-45EC-A0B4-F3F5FB076C17}">
      <dgm:prSet/>
      <dgm:spPr/>
      <dgm:t>
        <a:bodyPr/>
        <a:lstStyle/>
        <a:p>
          <a:endParaRPr lang="en-US"/>
        </a:p>
      </dgm:t>
    </dgm:pt>
    <dgm:pt modelId="{8DF1DD2F-C0CA-4506-BD26-B5179677D4D5}" type="sibTrans" cxnId="{69143A2D-9F4D-45EC-A0B4-F3F5FB076C17}">
      <dgm:prSet/>
      <dgm:spPr/>
      <dgm:t>
        <a:bodyPr/>
        <a:lstStyle/>
        <a:p>
          <a:endParaRPr lang="en-US"/>
        </a:p>
      </dgm:t>
    </dgm:pt>
    <dgm:pt modelId="{69616E86-D51B-4821-B4F8-BE622C70ED78}">
      <dgm:prSet/>
      <dgm:spPr/>
      <dgm:t>
        <a:bodyPr/>
        <a:lstStyle/>
        <a:p>
          <a:r>
            <a:rPr lang="en-US"/>
            <a:t>Independent lessors</a:t>
          </a:r>
          <a:endParaRPr lang="en-US" dirty="0"/>
        </a:p>
      </dgm:t>
    </dgm:pt>
    <dgm:pt modelId="{93036B5B-F884-441C-8C98-1CA6193527C2}" type="parTrans" cxnId="{380EE4BC-2C4A-4F86-9552-DF060099D62C}">
      <dgm:prSet/>
      <dgm:spPr/>
      <dgm:t>
        <a:bodyPr/>
        <a:lstStyle/>
        <a:p>
          <a:endParaRPr lang="en-US"/>
        </a:p>
      </dgm:t>
    </dgm:pt>
    <dgm:pt modelId="{F6192BCD-978E-4253-AE8A-5E351483E0DD}" type="sibTrans" cxnId="{380EE4BC-2C4A-4F86-9552-DF060099D62C}">
      <dgm:prSet/>
      <dgm:spPr/>
      <dgm:t>
        <a:bodyPr/>
        <a:lstStyle/>
        <a:p>
          <a:endParaRPr lang="en-US"/>
        </a:p>
      </dgm:t>
    </dgm:pt>
    <dgm:pt modelId="{50DB3DA2-9019-4ADC-84C1-D69A53C88C29}">
      <dgm:prSet/>
      <dgm:spPr/>
      <dgm:t>
        <a:bodyPr/>
        <a:lstStyle/>
        <a:p>
          <a:r>
            <a:rPr lang="en-US"/>
            <a:t>Lessee</a:t>
          </a:r>
        </a:p>
      </dgm:t>
    </dgm:pt>
    <dgm:pt modelId="{183D86AD-A1FE-42DF-A1A3-87026BC52EA9}" type="parTrans" cxnId="{0F10FA6B-323B-42D3-BA5C-05D01956CDF8}">
      <dgm:prSet/>
      <dgm:spPr/>
      <dgm:t>
        <a:bodyPr/>
        <a:lstStyle/>
        <a:p>
          <a:endParaRPr lang="en-US"/>
        </a:p>
      </dgm:t>
    </dgm:pt>
    <dgm:pt modelId="{47A716AF-880E-4F15-AA78-8D75C416C6BF}" type="sibTrans" cxnId="{0F10FA6B-323B-42D3-BA5C-05D01956CDF8}">
      <dgm:prSet/>
      <dgm:spPr/>
      <dgm:t>
        <a:bodyPr/>
        <a:lstStyle/>
        <a:p>
          <a:endParaRPr lang="en-US"/>
        </a:p>
      </dgm:t>
    </dgm:pt>
    <dgm:pt modelId="{D95FD71E-9EA7-4689-824C-FFF5AA51E164}" type="pres">
      <dgm:prSet presAssocID="{267382AE-3BBE-4EAC-B06B-CB9CA6ACB9FA}" presName="hierChild1" presStyleCnt="0">
        <dgm:presLayoutVars>
          <dgm:orgChart val="1"/>
          <dgm:chPref val="1"/>
          <dgm:dir/>
          <dgm:animOne val="branch"/>
          <dgm:animLvl val="lvl"/>
          <dgm:resizeHandles/>
        </dgm:presLayoutVars>
      </dgm:prSet>
      <dgm:spPr/>
      <dgm:t>
        <a:bodyPr/>
        <a:lstStyle/>
        <a:p>
          <a:endParaRPr lang="en-US"/>
        </a:p>
      </dgm:t>
    </dgm:pt>
    <dgm:pt modelId="{49A9BD54-DB33-44EB-85D6-58E783DE6FD0}" type="pres">
      <dgm:prSet presAssocID="{F78BC028-2F3E-4566-A455-D0A3D7E97F07}" presName="hierRoot1" presStyleCnt="0">
        <dgm:presLayoutVars>
          <dgm:hierBranch val="init"/>
        </dgm:presLayoutVars>
      </dgm:prSet>
      <dgm:spPr/>
    </dgm:pt>
    <dgm:pt modelId="{3394540E-06FB-4763-9CDE-7D302E9AA965}" type="pres">
      <dgm:prSet presAssocID="{F78BC028-2F3E-4566-A455-D0A3D7E97F07}" presName="rootComposite1" presStyleCnt="0"/>
      <dgm:spPr/>
    </dgm:pt>
    <dgm:pt modelId="{C57657DD-7D86-4EF2-A22D-76438EB22C69}" type="pres">
      <dgm:prSet presAssocID="{F78BC028-2F3E-4566-A455-D0A3D7E97F07}" presName="rootText1" presStyleLbl="node0" presStyleIdx="0" presStyleCnt="3">
        <dgm:presLayoutVars>
          <dgm:chPref val="3"/>
        </dgm:presLayoutVars>
      </dgm:prSet>
      <dgm:spPr/>
      <dgm:t>
        <a:bodyPr/>
        <a:lstStyle/>
        <a:p>
          <a:endParaRPr lang="en-US"/>
        </a:p>
      </dgm:t>
    </dgm:pt>
    <dgm:pt modelId="{CF34DFD2-FFC8-4016-828B-84E6CAC387AF}" type="pres">
      <dgm:prSet presAssocID="{F78BC028-2F3E-4566-A455-D0A3D7E97F07}" presName="rootConnector1" presStyleLbl="node1" presStyleIdx="0" presStyleCnt="0"/>
      <dgm:spPr/>
      <dgm:t>
        <a:bodyPr/>
        <a:lstStyle/>
        <a:p>
          <a:endParaRPr lang="en-US"/>
        </a:p>
      </dgm:t>
    </dgm:pt>
    <dgm:pt modelId="{7052F06B-CD53-468B-8898-98D5AF9518DB}" type="pres">
      <dgm:prSet presAssocID="{F78BC028-2F3E-4566-A455-D0A3D7E97F07}" presName="hierChild2" presStyleCnt="0"/>
      <dgm:spPr/>
    </dgm:pt>
    <dgm:pt modelId="{628EAC1B-0222-45F4-9F84-8634321E0D20}" type="pres">
      <dgm:prSet presAssocID="{32B6E8D2-6D16-4A5C-8ACE-844EEB738174}" presName="Name64" presStyleLbl="parChTrans1D2" presStyleIdx="0" presStyleCnt="5"/>
      <dgm:spPr/>
      <dgm:t>
        <a:bodyPr/>
        <a:lstStyle/>
        <a:p>
          <a:endParaRPr lang="en-US"/>
        </a:p>
      </dgm:t>
    </dgm:pt>
    <dgm:pt modelId="{5173CE60-E50B-494A-AA28-0FC79B5058BE}" type="pres">
      <dgm:prSet presAssocID="{EF3614FC-6C34-426E-9748-6DB26C82BF08}" presName="hierRoot2" presStyleCnt="0">
        <dgm:presLayoutVars>
          <dgm:hierBranch val="init"/>
        </dgm:presLayoutVars>
      </dgm:prSet>
      <dgm:spPr/>
    </dgm:pt>
    <dgm:pt modelId="{09AF5789-558E-46CE-97CC-626ABCC423D0}" type="pres">
      <dgm:prSet presAssocID="{EF3614FC-6C34-426E-9748-6DB26C82BF08}" presName="rootComposite" presStyleCnt="0"/>
      <dgm:spPr/>
    </dgm:pt>
    <dgm:pt modelId="{44826C6D-5697-4A5B-A5A8-6F0F188CCAC1}" type="pres">
      <dgm:prSet presAssocID="{EF3614FC-6C34-426E-9748-6DB26C82BF08}" presName="rootText" presStyleLbl="node2" presStyleIdx="0" presStyleCnt="5">
        <dgm:presLayoutVars>
          <dgm:chPref val="3"/>
        </dgm:presLayoutVars>
      </dgm:prSet>
      <dgm:spPr/>
      <dgm:t>
        <a:bodyPr/>
        <a:lstStyle/>
        <a:p>
          <a:endParaRPr lang="en-US"/>
        </a:p>
      </dgm:t>
    </dgm:pt>
    <dgm:pt modelId="{2471B164-ADF7-4A10-A69E-9A245B6E006F}" type="pres">
      <dgm:prSet presAssocID="{EF3614FC-6C34-426E-9748-6DB26C82BF08}" presName="rootConnector" presStyleLbl="node2" presStyleIdx="0" presStyleCnt="5"/>
      <dgm:spPr/>
      <dgm:t>
        <a:bodyPr/>
        <a:lstStyle/>
        <a:p>
          <a:endParaRPr lang="en-US"/>
        </a:p>
      </dgm:t>
    </dgm:pt>
    <dgm:pt modelId="{60EE80A8-89B0-4E26-A769-9B0F583207E5}" type="pres">
      <dgm:prSet presAssocID="{EF3614FC-6C34-426E-9748-6DB26C82BF08}" presName="hierChild4" presStyleCnt="0"/>
      <dgm:spPr/>
    </dgm:pt>
    <dgm:pt modelId="{F6C4F7A5-B1D2-406B-BF90-663C1B252F48}" type="pres">
      <dgm:prSet presAssocID="{EF3614FC-6C34-426E-9748-6DB26C82BF08}" presName="hierChild5" presStyleCnt="0"/>
      <dgm:spPr/>
    </dgm:pt>
    <dgm:pt modelId="{6C1ACFAC-E2D2-4A73-8F30-FA5E670785D1}" type="pres">
      <dgm:prSet presAssocID="{4A60ED4A-6FB8-45D8-9795-EF96D4DEC7C1}" presName="Name64" presStyleLbl="parChTrans1D2" presStyleIdx="1" presStyleCnt="5"/>
      <dgm:spPr/>
      <dgm:t>
        <a:bodyPr/>
        <a:lstStyle/>
        <a:p>
          <a:endParaRPr lang="en-US"/>
        </a:p>
      </dgm:t>
    </dgm:pt>
    <dgm:pt modelId="{14FC9EC8-1F60-46A8-AE25-422A814A556E}" type="pres">
      <dgm:prSet presAssocID="{FEBA63D4-AB80-49B4-8975-8F534F78272C}" presName="hierRoot2" presStyleCnt="0">
        <dgm:presLayoutVars>
          <dgm:hierBranch val="init"/>
        </dgm:presLayoutVars>
      </dgm:prSet>
      <dgm:spPr/>
    </dgm:pt>
    <dgm:pt modelId="{8DE1A75D-0613-4418-8EDD-63DE6A0F4E5E}" type="pres">
      <dgm:prSet presAssocID="{FEBA63D4-AB80-49B4-8975-8F534F78272C}" presName="rootComposite" presStyleCnt="0"/>
      <dgm:spPr/>
    </dgm:pt>
    <dgm:pt modelId="{7FCCD39D-F103-499A-8A1D-7847134ACBE2}" type="pres">
      <dgm:prSet presAssocID="{FEBA63D4-AB80-49B4-8975-8F534F78272C}" presName="rootText" presStyleLbl="node2" presStyleIdx="1" presStyleCnt="5">
        <dgm:presLayoutVars>
          <dgm:chPref val="3"/>
        </dgm:presLayoutVars>
      </dgm:prSet>
      <dgm:spPr/>
      <dgm:t>
        <a:bodyPr/>
        <a:lstStyle/>
        <a:p>
          <a:endParaRPr lang="en-US"/>
        </a:p>
      </dgm:t>
    </dgm:pt>
    <dgm:pt modelId="{851CE7EC-408D-48D3-9AD1-EBC8AC5516FF}" type="pres">
      <dgm:prSet presAssocID="{FEBA63D4-AB80-49B4-8975-8F534F78272C}" presName="rootConnector" presStyleLbl="node2" presStyleIdx="1" presStyleCnt="5"/>
      <dgm:spPr/>
      <dgm:t>
        <a:bodyPr/>
        <a:lstStyle/>
        <a:p>
          <a:endParaRPr lang="en-US"/>
        </a:p>
      </dgm:t>
    </dgm:pt>
    <dgm:pt modelId="{05CB2060-F7EE-4EF2-B713-31D29F11C88D}" type="pres">
      <dgm:prSet presAssocID="{FEBA63D4-AB80-49B4-8975-8F534F78272C}" presName="hierChild4" presStyleCnt="0"/>
      <dgm:spPr/>
    </dgm:pt>
    <dgm:pt modelId="{0B935302-AFD2-4AEB-8639-4CFA3E8E07F2}" type="pres">
      <dgm:prSet presAssocID="{FEBA63D4-AB80-49B4-8975-8F534F78272C}" presName="hierChild5" presStyleCnt="0"/>
      <dgm:spPr/>
    </dgm:pt>
    <dgm:pt modelId="{CFEF3F5F-616F-42F5-BADA-5154DE747E7D}" type="pres">
      <dgm:prSet presAssocID="{5A3E3B9A-892C-499B-8902-E3933B5773D7}" presName="Name64" presStyleLbl="parChTrans1D2" presStyleIdx="2" presStyleCnt="5"/>
      <dgm:spPr/>
      <dgm:t>
        <a:bodyPr/>
        <a:lstStyle/>
        <a:p>
          <a:endParaRPr lang="en-US"/>
        </a:p>
      </dgm:t>
    </dgm:pt>
    <dgm:pt modelId="{A70ECA4C-575D-4EFA-829F-7FBABC7C8C23}" type="pres">
      <dgm:prSet presAssocID="{F39E693E-AAFA-4CEF-B0BA-6078C5DB4FB8}" presName="hierRoot2" presStyleCnt="0">
        <dgm:presLayoutVars>
          <dgm:hierBranch val="init"/>
        </dgm:presLayoutVars>
      </dgm:prSet>
      <dgm:spPr/>
    </dgm:pt>
    <dgm:pt modelId="{9022667B-AA18-4B71-A21C-A5CB88D6F56B}" type="pres">
      <dgm:prSet presAssocID="{F39E693E-AAFA-4CEF-B0BA-6078C5DB4FB8}" presName="rootComposite" presStyleCnt="0"/>
      <dgm:spPr/>
    </dgm:pt>
    <dgm:pt modelId="{E147A634-BDA0-4C3D-A3AB-676CB36884E6}" type="pres">
      <dgm:prSet presAssocID="{F39E693E-AAFA-4CEF-B0BA-6078C5DB4FB8}" presName="rootText" presStyleLbl="node2" presStyleIdx="2" presStyleCnt="5">
        <dgm:presLayoutVars>
          <dgm:chPref val="3"/>
        </dgm:presLayoutVars>
      </dgm:prSet>
      <dgm:spPr/>
      <dgm:t>
        <a:bodyPr/>
        <a:lstStyle/>
        <a:p>
          <a:endParaRPr lang="en-US"/>
        </a:p>
      </dgm:t>
    </dgm:pt>
    <dgm:pt modelId="{0D442D53-78AC-479C-BC4A-CC9C9A5C52A0}" type="pres">
      <dgm:prSet presAssocID="{F39E693E-AAFA-4CEF-B0BA-6078C5DB4FB8}" presName="rootConnector" presStyleLbl="node2" presStyleIdx="2" presStyleCnt="5"/>
      <dgm:spPr/>
      <dgm:t>
        <a:bodyPr/>
        <a:lstStyle/>
        <a:p>
          <a:endParaRPr lang="en-US"/>
        </a:p>
      </dgm:t>
    </dgm:pt>
    <dgm:pt modelId="{F27F4090-A87D-4E36-A0DA-9ED487E2FF3B}" type="pres">
      <dgm:prSet presAssocID="{F39E693E-AAFA-4CEF-B0BA-6078C5DB4FB8}" presName="hierChild4" presStyleCnt="0"/>
      <dgm:spPr/>
    </dgm:pt>
    <dgm:pt modelId="{8F363123-A5B5-4FA7-BE28-617D20988904}" type="pres">
      <dgm:prSet presAssocID="{F39E693E-AAFA-4CEF-B0BA-6078C5DB4FB8}" presName="hierChild5" presStyleCnt="0"/>
      <dgm:spPr/>
    </dgm:pt>
    <dgm:pt modelId="{DCCDFEE3-DD02-47AD-83A4-AC1173B99633}" type="pres">
      <dgm:prSet presAssocID="{F78BC028-2F3E-4566-A455-D0A3D7E97F07}" presName="hierChild3" presStyleCnt="0"/>
      <dgm:spPr/>
    </dgm:pt>
    <dgm:pt modelId="{D76865A9-0D30-4343-8188-0E027DAB2D2B}" type="pres">
      <dgm:prSet presAssocID="{FBF8A6AD-0B3C-4B64-8BE1-6466D73DD7CD}" presName="hierRoot1" presStyleCnt="0">
        <dgm:presLayoutVars>
          <dgm:hierBranch val="init"/>
        </dgm:presLayoutVars>
      </dgm:prSet>
      <dgm:spPr/>
    </dgm:pt>
    <dgm:pt modelId="{94CBDBC3-7CCD-4CDB-9E44-5499C48B4BC8}" type="pres">
      <dgm:prSet presAssocID="{FBF8A6AD-0B3C-4B64-8BE1-6466D73DD7CD}" presName="rootComposite1" presStyleCnt="0"/>
      <dgm:spPr/>
    </dgm:pt>
    <dgm:pt modelId="{2030EDCA-5F0F-49C3-9436-EF4A87E20CB6}" type="pres">
      <dgm:prSet presAssocID="{FBF8A6AD-0B3C-4B64-8BE1-6466D73DD7CD}" presName="rootText1" presStyleLbl="node0" presStyleIdx="1" presStyleCnt="3">
        <dgm:presLayoutVars>
          <dgm:chPref val="3"/>
        </dgm:presLayoutVars>
      </dgm:prSet>
      <dgm:spPr/>
      <dgm:t>
        <a:bodyPr/>
        <a:lstStyle/>
        <a:p>
          <a:endParaRPr lang="en-US"/>
        </a:p>
      </dgm:t>
    </dgm:pt>
    <dgm:pt modelId="{7E450958-D3D5-4CDB-AEFE-0022DAAC4B22}" type="pres">
      <dgm:prSet presAssocID="{FBF8A6AD-0B3C-4B64-8BE1-6466D73DD7CD}" presName="rootConnector1" presStyleLbl="node1" presStyleIdx="0" presStyleCnt="0"/>
      <dgm:spPr/>
      <dgm:t>
        <a:bodyPr/>
        <a:lstStyle/>
        <a:p>
          <a:endParaRPr lang="en-US"/>
        </a:p>
      </dgm:t>
    </dgm:pt>
    <dgm:pt modelId="{A0936584-6B25-4616-A0E9-DF7D141ACD4F}" type="pres">
      <dgm:prSet presAssocID="{FBF8A6AD-0B3C-4B64-8BE1-6466D73DD7CD}" presName="hierChild2" presStyleCnt="0"/>
      <dgm:spPr/>
    </dgm:pt>
    <dgm:pt modelId="{27D42694-A588-45D9-B5A8-89D77E51FEA0}" type="pres">
      <dgm:prSet presAssocID="{63340B98-D029-4258-AD72-F48E568E323E}" presName="Name64" presStyleLbl="parChTrans1D2" presStyleIdx="3" presStyleCnt="5"/>
      <dgm:spPr/>
      <dgm:t>
        <a:bodyPr/>
        <a:lstStyle/>
        <a:p>
          <a:endParaRPr lang="en-US"/>
        </a:p>
      </dgm:t>
    </dgm:pt>
    <dgm:pt modelId="{F0ECC38D-D08D-4DB3-9660-E3862D815091}" type="pres">
      <dgm:prSet presAssocID="{7B28AEAA-CF8E-4272-8F23-C9549EE29151}" presName="hierRoot2" presStyleCnt="0">
        <dgm:presLayoutVars>
          <dgm:hierBranch val="init"/>
        </dgm:presLayoutVars>
      </dgm:prSet>
      <dgm:spPr/>
    </dgm:pt>
    <dgm:pt modelId="{B3A28025-9983-4AF7-A5FB-EB55D77645A0}" type="pres">
      <dgm:prSet presAssocID="{7B28AEAA-CF8E-4272-8F23-C9549EE29151}" presName="rootComposite" presStyleCnt="0"/>
      <dgm:spPr/>
    </dgm:pt>
    <dgm:pt modelId="{5CF5223B-7038-4ADB-A568-924F25EAB329}" type="pres">
      <dgm:prSet presAssocID="{7B28AEAA-CF8E-4272-8F23-C9549EE29151}" presName="rootText" presStyleLbl="node2" presStyleIdx="3" presStyleCnt="5">
        <dgm:presLayoutVars>
          <dgm:chPref val="3"/>
        </dgm:presLayoutVars>
      </dgm:prSet>
      <dgm:spPr/>
      <dgm:t>
        <a:bodyPr/>
        <a:lstStyle/>
        <a:p>
          <a:endParaRPr lang="en-US"/>
        </a:p>
      </dgm:t>
    </dgm:pt>
    <dgm:pt modelId="{1F68A15B-89BC-4D64-AA99-8B92DF9D795E}" type="pres">
      <dgm:prSet presAssocID="{7B28AEAA-CF8E-4272-8F23-C9549EE29151}" presName="rootConnector" presStyleLbl="node2" presStyleIdx="3" presStyleCnt="5"/>
      <dgm:spPr/>
      <dgm:t>
        <a:bodyPr/>
        <a:lstStyle/>
        <a:p>
          <a:endParaRPr lang="en-US"/>
        </a:p>
      </dgm:t>
    </dgm:pt>
    <dgm:pt modelId="{EA86D0D2-E867-463B-85AA-A65FE56896A1}" type="pres">
      <dgm:prSet presAssocID="{7B28AEAA-CF8E-4272-8F23-C9549EE29151}" presName="hierChild4" presStyleCnt="0"/>
      <dgm:spPr/>
    </dgm:pt>
    <dgm:pt modelId="{D3E6547D-4188-4B5D-A891-53E09A32C4CB}" type="pres">
      <dgm:prSet presAssocID="{7B28AEAA-CF8E-4272-8F23-C9549EE29151}" presName="hierChild5" presStyleCnt="0"/>
      <dgm:spPr/>
    </dgm:pt>
    <dgm:pt modelId="{72542DEA-4EF2-41E8-ABC9-3EC72E590117}" type="pres">
      <dgm:prSet presAssocID="{93036B5B-F884-441C-8C98-1CA6193527C2}" presName="Name64" presStyleLbl="parChTrans1D2" presStyleIdx="4" presStyleCnt="5"/>
      <dgm:spPr/>
      <dgm:t>
        <a:bodyPr/>
        <a:lstStyle/>
        <a:p>
          <a:endParaRPr lang="en-US"/>
        </a:p>
      </dgm:t>
    </dgm:pt>
    <dgm:pt modelId="{104E6610-A162-4AA4-AF96-6F7AC21E5C1C}" type="pres">
      <dgm:prSet presAssocID="{69616E86-D51B-4821-B4F8-BE622C70ED78}" presName="hierRoot2" presStyleCnt="0">
        <dgm:presLayoutVars>
          <dgm:hierBranch val="init"/>
        </dgm:presLayoutVars>
      </dgm:prSet>
      <dgm:spPr/>
    </dgm:pt>
    <dgm:pt modelId="{6B589903-C59C-497A-AC16-D2232BC81E65}" type="pres">
      <dgm:prSet presAssocID="{69616E86-D51B-4821-B4F8-BE622C70ED78}" presName="rootComposite" presStyleCnt="0"/>
      <dgm:spPr/>
    </dgm:pt>
    <dgm:pt modelId="{475B5AEB-FD9F-4E46-A183-DE91DB14888E}" type="pres">
      <dgm:prSet presAssocID="{69616E86-D51B-4821-B4F8-BE622C70ED78}" presName="rootText" presStyleLbl="node2" presStyleIdx="4" presStyleCnt="5">
        <dgm:presLayoutVars>
          <dgm:chPref val="3"/>
        </dgm:presLayoutVars>
      </dgm:prSet>
      <dgm:spPr/>
      <dgm:t>
        <a:bodyPr/>
        <a:lstStyle/>
        <a:p>
          <a:endParaRPr lang="en-US"/>
        </a:p>
      </dgm:t>
    </dgm:pt>
    <dgm:pt modelId="{7D12F939-523A-4929-B7D1-5E0DE7807C3C}" type="pres">
      <dgm:prSet presAssocID="{69616E86-D51B-4821-B4F8-BE622C70ED78}" presName="rootConnector" presStyleLbl="node2" presStyleIdx="4" presStyleCnt="5"/>
      <dgm:spPr/>
      <dgm:t>
        <a:bodyPr/>
        <a:lstStyle/>
        <a:p>
          <a:endParaRPr lang="en-US"/>
        </a:p>
      </dgm:t>
    </dgm:pt>
    <dgm:pt modelId="{AF1930A0-27A5-475A-9F51-CA1EFDC71779}" type="pres">
      <dgm:prSet presAssocID="{69616E86-D51B-4821-B4F8-BE622C70ED78}" presName="hierChild4" presStyleCnt="0"/>
      <dgm:spPr/>
    </dgm:pt>
    <dgm:pt modelId="{650294FE-E618-4D69-A4B4-BC01126D364E}" type="pres">
      <dgm:prSet presAssocID="{69616E86-D51B-4821-B4F8-BE622C70ED78}" presName="hierChild5" presStyleCnt="0"/>
      <dgm:spPr/>
    </dgm:pt>
    <dgm:pt modelId="{A2F6D1CB-F220-4455-A1A8-28104D3F1888}" type="pres">
      <dgm:prSet presAssocID="{FBF8A6AD-0B3C-4B64-8BE1-6466D73DD7CD}" presName="hierChild3" presStyleCnt="0"/>
      <dgm:spPr/>
    </dgm:pt>
    <dgm:pt modelId="{0FF899C2-0F30-4508-97E8-1B03D8139FA6}" type="pres">
      <dgm:prSet presAssocID="{50DB3DA2-9019-4ADC-84C1-D69A53C88C29}" presName="hierRoot1" presStyleCnt="0">
        <dgm:presLayoutVars>
          <dgm:hierBranch val="init"/>
        </dgm:presLayoutVars>
      </dgm:prSet>
      <dgm:spPr/>
    </dgm:pt>
    <dgm:pt modelId="{F116A408-9AFD-46A4-9D6E-FD6C082DDC32}" type="pres">
      <dgm:prSet presAssocID="{50DB3DA2-9019-4ADC-84C1-D69A53C88C29}" presName="rootComposite1" presStyleCnt="0"/>
      <dgm:spPr/>
    </dgm:pt>
    <dgm:pt modelId="{3C756CA0-3DBF-4F02-94EA-64C9953DAD78}" type="pres">
      <dgm:prSet presAssocID="{50DB3DA2-9019-4ADC-84C1-D69A53C88C29}" presName="rootText1" presStyleLbl="node0" presStyleIdx="2" presStyleCnt="3">
        <dgm:presLayoutVars>
          <dgm:chPref val="3"/>
        </dgm:presLayoutVars>
      </dgm:prSet>
      <dgm:spPr/>
      <dgm:t>
        <a:bodyPr/>
        <a:lstStyle/>
        <a:p>
          <a:endParaRPr lang="en-US"/>
        </a:p>
      </dgm:t>
    </dgm:pt>
    <dgm:pt modelId="{97FBEB75-D041-4292-A44F-4661EAE71DCE}" type="pres">
      <dgm:prSet presAssocID="{50DB3DA2-9019-4ADC-84C1-D69A53C88C29}" presName="rootConnector1" presStyleLbl="node1" presStyleIdx="0" presStyleCnt="0"/>
      <dgm:spPr/>
      <dgm:t>
        <a:bodyPr/>
        <a:lstStyle/>
        <a:p>
          <a:endParaRPr lang="en-US"/>
        </a:p>
      </dgm:t>
    </dgm:pt>
    <dgm:pt modelId="{6C48AC0D-00A5-4C83-B029-1722B5FD19CE}" type="pres">
      <dgm:prSet presAssocID="{50DB3DA2-9019-4ADC-84C1-D69A53C88C29}" presName="hierChild2" presStyleCnt="0"/>
      <dgm:spPr/>
    </dgm:pt>
    <dgm:pt modelId="{1F7A4982-78EC-4602-92C5-BDE2D7F57D55}" type="pres">
      <dgm:prSet presAssocID="{50DB3DA2-9019-4ADC-84C1-D69A53C88C29}" presName="hierChild3" presStyleCnt="0"/>
      <dgm:spPr/>
    </dgm:pt>
  </dgm:ptLst>
  <dgm:cxnLst>
    <dgm:cxn modelId="{C7D77B97-C811-4FDD-88F3-02415081EE59}" type="presOf" srcId="{50DB3DA2-9019-4ADC-84C1-D69A53C88C29}" destId="{97FBEB75-D041-4292-A44F-4661EAE71DCE}" srcOrd="1" destOrd="0" presId="urn:microsoft.com/office/officeart/2009/3/layout/HorizontalOrganizationChart"/>
    <dgm:cxn modelId="{70BF8279-059D-4DDA-91B7-822F0F026499}" type="presOf" srcId="{7B28AEAA-CF8E-4272-8F23-C9549EE29151}" destId="{5CF5223B-7038-4ADB-A568-924F25EAB329}" srcOrd="0" destOrd="0" presId="urn:microsoft.com/office/officeart/2009/3/layout/HorizontalOrganizationChart"/>
    <dgm:cxn modelId="{99EE6417-7AC8-45C9-A5D8-D7E12CF83809}" srcId="{F78BC028-2F3E-4566-A455-D0A3D7E97F07}" destId="{EF3614FC-6C34-426E-9748-6DB26C82BF08}" srcOrd="0" destOrd="0" parTransId="{32B6E8D2-6D16-4A5C-8ACE-844EEB738174}" sibTransId="{3BCB994B-CBEF-4C8F-885B-25A12AF6FCB0}"/>
    <dgm:cxn modelId="{05D142A3-F8F6-4246-B587-5E035DFB9053}" type="presOf" srcId="{FBF8A6AD-0B3C-4B64-8BE1-6466D73DD7CD}" destId="{7E450958-D3D5-4CDB-AEFE-0022DAAC4B22}" srcOrd="1" destOrd="0" presId="urn:microsoft.com/office/officeart/2009/3/layout/HorizontalOrganizationChart"/>
    <dgm:cxn modelId="{0F10FA6B-323B-42D3-BA5C-05D01956CDF8}" srcId="{267382AE-3BBE-4EAC-B06B-CB9CA6ACB9FA}" destId="{50DB3DA2-9019-4ADC-84C1-D69A53C88C29}" srcOrd="2" destOrd="0" parTransId="{183D86AD-A1FE-42DF-A1A3-87026BC52EA9}" sibTransId="{47A716AF-880E-4F15-AA78-8D75C416C6BF}"/>
    <dgm:cxn modelId="{380EE4BC-2C4A-4F86-9552-DF060099D62C}" srcId="{FBF8A6AD-0B3C-4B64-8BE1-6466D73DD7CD}" destId="{69616E86-D51B-4821-B4F8-BE622C70ED78}" srcOrd="1" destOrd="0" parTransId="{93036B5B-F884-441C-8C98-1CA6193527C2}" sibTransId="{F6192BCD-978E-4253-AE8A-5E351483E0DD}"/>
    <dgm:cxn modelId="{69143A2D-9F4D-45EC-A0B4-F3F5FB076C17}" srcId="{FBF8A6AD-0B3C-4B64-8BE1-6466D73DD7CD}" destId="{7B28AEAA-CF8E-4272-8F23-C9549EE29151}" srcOrd="0" destOrd="0" parTransId="{63340B98-D029-4258-AD72-F48E568E323E}" sibTransId="{8DF1DD2F-C0CA-4506-BD26-B5179677D4D5}"/>
    <dgm:cxn modelId="{3A6235C1-E5B8-46DF-854E-82A8BA4A6C24}" type="presOf" srcId="{267382AE-3BBE-4EAC-B06B-CB9CA6ACB9FA}" destId="{D95FD71E-9EA7-4689-824C-FFF5AA51E164}" srcOrd="0" destOrd="0" presId="urn:microsoft.com/office/officeart/2009/3/layout/HorizontalOrganizationChart"/>
    <dgm:cxn modelId="{9844830F-63DB-49E4-828C-BD7846B8546D}" type="presOf" srcId="{EF3614FC-6C34-426E-9748-6DB26C82BF08}" destId="{44826C6D-5697-4A5B-A5A8-6F0F188CCAC1}" srcOrd="0" destOrd="0" presId="urn:microsoft.com/office/officeart/2009/3/layout/HorizontalOrganizationChart"/>
    <dgm:cxn modelId="{9375BB97-7BB0-4A63-A33E-0771068DB32A}" type="presOf" srcId="{32B6E8D2-6D16-4A5C-8ACE-844EEB738174}" destId="{628EAC1B-0222-45F4-9F84-8634321E0D20}" srcOrd="0" destOrd="0" presId="urn:microsoft.com/office/officeart/2009/3/layout/HorizontalOrganizationChart"/>
    <dgm:cxn modelId="{729269E1-27DA-4DFF-BD4B-B99445715074}" type="presOf" srcId="{69616E86-D51B-4821-B4F8-BE622C70ED78}" destId="{7D12F939-523A-4929-B7D1-5E0DE7807C3C}" srcOrd="1" destOrd="0" presId="urn:microsoft.com/office/officeart/2009/3/layout/HorizontalOrganizationChart"/>
    <dgm:cxn modelId="{C46F17A9-1B61-43C6-BCE7-7A0685E227E5}" srcId="{267382AE-3BBE-4EAC-B06B-CB9CA6ACB9FA}" destId="{FBF8A6AD-0B3C-4B64-8BE1-6466D73DD7CD}" srcOrd="1" destOrd="0" parTransId="{4C87AFAC-4B28-4F5E-BE38-0ECC195793EE}" sibTransId="{53AC04EA-8DAB-48A9-9758-F85053A3F299}"/>
    <dgm:cxn modelId="{66CE3BD2-0F01-47C1-A65C-5ED7DE0675EA}" type="presOf" srcId="{FBF8A6AD-0B3C-4B64-8BE1-6466D73DD7CD}" destId="{2030EDCA-5F0F-49C3-9436-EF4A87E20CB6}" srcOrd="0" destOrd="0" presId="urn:microsoft.com/office/officeart/2009/3/layout/HorizontalOrganizationChart"/>
    <dgm:cxn modelId="{723E289F-5095-4C1F-9EF0-BFB4184D569B}" type="presOf" srcId="{F78BC028-2F3E-4566-A455-D0A3D7E97F07}" destId="{C57657DD-7D86-4EF2-A22D-76438EB22C69}" srcOrd="0" destOrd="0" presId="urn:microsoft.com/office/officeart/2009/3/layout/HorizontalOrganizationChart"/>
    <dgm:cxn modelId="{B3C0EFA6-15BC-40B6-B0C3-7E679182ED73}" type="presOf" srcId="{FEBA63D4-AB80-49B4-8975-8F534F78272C}" destId="{851CE7EC-408D-48D3-9AD1-EBC8AC5516FF}" srcOrd="1" destOrd="0" presId="urn:microsoft.com/office/officeart/2009/3/layout/HorizontalOrganizationChart"/>
    <dgm:cxn modelId="{361D7D68-96D9-4C43-98B8-3F20DED45621}" type="presOf" srcId="{F39E693E-AAFA-4CEF-B0BA-6078C5DB4FB8}" destId="{0D442D53-78AC-479C-BC4A-CC9C9A5C52A0}" srcOrd="1" destOrd="0" presId="urn:microsoft.com/office/officeart/2009/3/layout/HorizontalOrganizationChart"/>
    <dgm:cxn modelId="{D4A7E583-FA65-43D1-8ABF-77AFC3FC9DAF}" type="presOf" srcId="{FEBA63D4-AB80-49B4-8975-8F534F78272C}" destId="{7FCCD39D-F103-499A-8A1D-7847134ACBE2}" srcOrd="0" destOrd="0" presId="urn:microsoft.com/office/officeart/2009/3/layout/HorizontalOrganizationChart"/>
    <dgm:cxn modelId="{7795A8EA-FEDC-47FD-B063-A6A4ACBC3617}" type="presOf" srcId="{EF3614FC-6C34-426E-9748-6DB26C82BF08}" destId="{2471B164-ADF7-4A10-A69E-9A245B6E006F}" srcOrd="1" destOrd="0" presId="urn:microsoft.com/office/officeart/2009/3/layout/HorizontalOrganizationChart"/>
    <dgm:cxn modelId="{3D079965-C76C-4193-9141-51159540D0C9}" type="presOf" srcId="{7B28AEAA-CF8E-4272-8F23-C9549EE29151}" destId="{1F68A15B-89BC-4D64-AA99-8B92DF9D795E}" srcOrd="1" destOrd="0" presId="urn:microsoft.com/office/officeart/2009/3/layout/HorizontalOrganizationChart"/>
    <dgm:cxn modelId="{C5B37FB1-6218-44FC-9D1C-2D438FF4E192}" type="presOf" srcId="{69616E86-D51B-4821-B4F8-BE622C70ED78}" destId="{475B5AEB-FD9F-4E46-A183-DE91DB14888E}" srcOrd="0" destOrd="0" presId="urn:microsoft.com/office/officeart/2009/3/layout/HorizontalOrganizationChart"/>
    <dgm:cxn modelId="{9CB898F5-8A2C-4FB8-9037-5147BD5ABCB1}" type="presOf" srcId="{63340B98-D029-4258-AD72-F48E568E323E}" destId="{27D42694-A588-45D9-B5A8-89D77E51FEA0}" srcOrd="0" destOrd="0" presId="urn:microsoft.com/office/officeart/2009/3/layout/HorizontalOrganizationChart"/>
    <dgm:cxn modelId="{C7C197B1-F6B0-420D-BD8F-20C9AD40569E}" srcId="{F78BC028-2F3E-4566-A455-D0A3D7E97F07}" destId="{FEBA63D4-AB80-49B4-8975-8F534F78272C}" srcOrd="1" destOrd="0" parTransId="{4A60ED4A-6FB8-45D8-9795-EF96D4DEC7C1}" sibTransId="{43DEAA24-36E1-479F-AE8D-53CCC546CB59}"/>
    <dgm:cxn modelId="{E4D9A6EA-84BF-4156-9C11-80B81B385C88}" type="presOf" srcId="{5A3E3B9A-892C-499B-8902-E3933B5773D7}" destId="{CFEF3F5F-616F-42F5-BADA-5154DE747E7D}" srcOrd="0" destOrd="0" presId="urn:microsoft.com/office/officeart/2009/3/layout/HorizontalOrganizationChart"/>
    <dgm:cxn modelId="{967BF9FE-283A-46D3-8EAC-14CC63243E38}" srcId="{F78BC028-2F3E-4566-A455-D0A3D7E97F07}" destId="{F39E693E-AAFA-4CEF-B0BA-6078C5DB4FB8}" srcOrd="2" destOrd="0" parTransId="{5A3E3B9A-892C-499B-8902-E3933B5773D7}" sibTransId="{7FD13764-6216-41B1-A001-EA3680E980F8}"/>
    <dgm:cxn modelId="{7DC4659A-5790-43ED-945A-6E95CA2DD3D8}" type="presOf" srcId="{F78BC028-2F3E-4566-A455-D0A3D7E97F07}" destId="{CF34DFD2-FFC8-4016-828B-84E6CAC387AF}" srcOrd="1" destOrd="0" presId="urn:microsoft.com/office/officeart/2009/3/layout/HorizontalOrganizationChart"/>
    <dgm:cxn modelId="{54CA62AA-9A29-49E4-A674-8C99D2BBDE7E}" type="presOf" srcId="{F39E693E-AAFA-4CEF-B0BA-6078C5DB4FB8}" destId="{E147A634-BDA0-4C3D-A3AB-676CB36884E6}" srcOrd="0" destOrd="0" presId="urn:microsoft.com/office/officeart/2009/3/layout/HorizontalOrganizationChart"/>
    <dgm:cxn modelId="{51EBBB5F-3065-484D-9D60-A3C3A0A3D5A5}" type="presOf" srcId="{50DB3DA2-9019-4ADC-84C1-D69A53C88C29}" destId="{3C756CA0-3DBF-4F02-94EA-64C9953DAD78}" srcOrd="0" destOrd="0" presId="urn:microsoft.com/office/officeart/2009/3/layout/HorizontalOrganizationChart"/>
    <dgm:cxn modelId="{E0E86F2A-95A1-4BE9-927B-33B7C68BE9E8}" type="presOf" srcId="{93036B5B-F884-441C-8C98-1CA6193527C2}" destId="{72542DEA-4EF2-41E8-ABC9-3EC72E590117}" srcOrd="0" destOrd="0" presId="urn:microsoft.com/office/officeart/2009/3/layout/HorizontalOrganizationChart"/>
    <dgm:cxn modelId="{D32D991C-88DB-4DB5-B6AB-36719DC885EC}" type="presOf" srcId="{4A60ED4A-6FB8-45D8-9795-EF96D4DEC7C1}" destId="{6C1ACFAC-E2D2-4A73-8F30-FA5E670785D1}" srcOrd="0" destOrd="0" presId="urn:microsoft.com/office/officeart/2009/3/layout/HorizontalOrganizationChart"/>
    <dgm:cxn modelId="{F55565F4-E880-4246-A95D-F4C2EEEAD77E}" srcId="{267382AE-3BBE-4EAC-B06B-CB9CA6ACB9FA}" destId="{F78BC028-2F3E-4566-A455-D0A3D7E97F07}" srcOrd="0" destOrd="0" parTransId="{E38CECF0-02E8-486B-8A3B-4A30CA0C5573}" sibTransId="{FC43A7CB-5016-4506-B587-24A172C0B3B0}"/>
    <dgm:cxn modelId="{77890154-E638-4160-A21C-1E02A3D44950}" type="presParOf" srcId="{D95FD71E-9EA7-4689-824C-FFF5AA51E164}" destId="{49A9BD54-DB33-44EB-85D6-58E783DE6FD0}" srcOrd="0" destOrd="0" presId="urn:microsoft.com/office/officeart/2009/3/layout/HorizontalOrganizationChart"/>
    <dgm:cxn modelId="{4F66D3E1-28B0-463D-ADF9-6F0B720372C4}" type="presParOf" srcId="{49A9BD54-DB33-44EB-85D6-58E783DE6FD0}" destId="{3394540E-06FB-4763-9CDE-7D302E9AA965}" srcOrd="0" destOrd="0" presId="urn:microsoft.com/office/officeart/2009/3/layout/HorizontalOrganizationChart"/>
    <dgm:cxn modelId="{FF97A03E-B9C5-4B7F-BBCB-F35B28C889F6}" type="presParOf" srcId="{3394540E-06FB-4763-9CDE-7D302E9AA965}" destId="{C57657DD-7D86-4EF2-A22D-76438EB22C69}" srcOrd="0" destOrd="0" presId="urn:microsoft.com/office/officeart/2009/3/layout/HorizontalOrganizationChart"/>
    <dgm:cxn modelId="{C83C2588-936A-4F1B-97A4-DD2C8BAEDD03}" type="presParOf" srcId="{3394540E-06FB-4763-9CDE-7D302E9AA965}" destId="{CF34DFD2-FFC8-4016-828B-84E6CAC387AF}" srcOrd="1" destOrd="0" presId="urn:microsoft.com/office/officeart/2009/3/layout/HorizontalOrganizationChart"/>
    <dgm:cxn modelId="{4E1D4088-9918-4BB7-B2FF-737F963A2CBE}" type="presParOf" srcId="{49A9BD54-DB33-44EB-85D6-58E783DE6FD0}" destId="{7052F06B-CD53-468B-8898-98D5AF9518DB}" srcOrd="1" destOrd="0" presId="urn:microsoft.com/office/officeart/2009/3/layout/HorizontalOrganizationChart"/>
    <dgm:cxn modelId="{09963B65-514B-49AF-843D-3DA936FBFDBF}" type="presParOf" srcId="{7052F06B-CD53-468B-8898-98D5AF9518DB}" destId="{628EAC1B-0222-45F4-9F84-8634321E0D20}" srcOrd="0" destOrd="0" presId="urn:microsoft.com/office/officeart/2009/3/layout/HorizontalOrganizationChart"/>
    <dgm:cxn modelId="{4BDCC419-1555-4A0C-8E94-4A4764D2C6AB}" type="presParOf" srcId="{7052F06B-CD53-468B-8898-98D5AF9518DB}" destId="{5173CE60-E50B-494A-AA28-0FC79B5058BE}" srcOrd="1" destOrd="0" presId="urn:microsoft.com/office/officeart/2009/3/layout/HorizontalOrganizationChart"/>
    <dgm:cxn modelId="{7643CB09-A9E0-4136-BCAC-3FBDF8BB09F9}" type="presParOf" srcId="{5173CE60-E50B-494A-AA28-0FC79B5058BE}" destId="{09AF5789-558E-46CE-97CC-626ABCC423D0}" srcOrd="0" destOrd="0" presId="urn:microsoft.com/office/officeart/2009/3/layout/HorizontalOrganizationChart"/>
    <dgm:cxn modelId="{AD6E393D-3A0A-47C9-9E5C-121174B29BA8}" type="presParOf" srcId="{09AF5789-558E-46CE-97CC-626ABCC423D0}" destId="{44826C6D-5697-4A5B-A5A8-6F0F188CCAC1}" srcOrd="0" destOrd="0" presId="urn:microsoft.com/office/officeart/2009/3/layout/HorizontalOrganizationChart"/>
    <dgm:cxn modelId="{B64D3D0B-FB10-4716-A2BF-90647C768E4C}" type="presParOf" srcId="{09AF5789-558E-46CE-97CC-626ABCC423D0}" destId="{2471B164-ADF7-4A10-A69E-9A245B6E006F}" srcOrd="1" destOrd="0" presId="urn:microsoft.com/office/officeart/2009/3/layout/HorizontalOrganizationChart"/>
    <dgm:cxn modelId="{A48FC746-683B-4ABF-A65B-77DFAD0D9CAB}" type="presParOf" srcId="{5173CE60-E50B-494A-AA28-0FC79B5058BE}" destId="{60EE80A8-89B0-4E26-A769-9B0F583207E5}" srcOrd="1" destOrd="0" presId="urn:microsoft.com/office/officeart/2009/3/layout/HorizontalOrganizationChart"/>
    <dgm:cxn modelId="{1CA414C8-F33E-4D32-A41D-18718D9A1226}" type="presParOf" srcId="{5173CE60-E50B-494A-AA28-0FC79B5058BE}" destId="{F6C4F7A5-B1D2-406B-BF90-663C1B252F48}" srcOrd="2" destOrd="0" presId="urn:microsoft.com/office/officeart/2009/3/layout/HorizontalOrganizationChart"/>
    <dgm:cxn modelId="{EF55B2ED-12A6-4351-A50E-D15FB22AE35E}" type="presParOf" srcId="{7052F06B-CD53-468B-8898-98D5AF9518DB}" destId="{6C1ACFAC-E2D2-4A73-8F30-FA5E670785D1}" srcOrd="2" destOrd="0" presId="urn:microsoft.com/office/officeart/2009/3/layout/HorizontalOrganizationChart"/>
    <dgm:cxn modelId="{02C718C2-0662-4205-84A7-C8E457FFFF3C}" type="presParOf" srcId="{7052F06B-CD53-468B-8898-98D5AF9518DB}" destId="{14FC9EC8-1F60-46A8-AE25-422A814A556E}" srcOrd="3" destOrd="0" presId="urn:microsoft.com/office/officeart/2009/3/layout/HorizontalOrganizationChart"/>
    <dgm:cxn modelId="{3FE5AA9F-C996-4FE7-9201-03CB5F35A511}" type="presParOf" srcId="{14FC9EC8-1F60-46A8-AE25-422A814A556E}" destId="{8DE1A75D-0613-4418-8EDD-63DE6A0F4E5E}" srcOrd="0" destOrd="0" presId="urn:microsoft.com/office/officeart/2009/3/layout/HorizontalOrganizationChart"/>
    <dgm:cxn modelId="{5DEF8CB7-3829-4B84-9A9F-3A41E1CEF7A9}" type="presParOf" srcId="{8DE1A75D-0613-4418-8EDD-63DE6A0F4E5E}" destId="{7FCCD39D-F103-499A-8A1D-7847134ACBE2}" srcOrd="0" destOrd="0" presId="urn:microsoft.com/office/officeart/2009/3/layout/HorizontalOrganizationChart"/>
    <dgm:cxn modelId="{A93ADE03-F0D5-4C9B-9E67-F93DD2F08B97}" type="presParOf" srcId="{8DE1A75D-0613-4418-8EDD-63DE6A0F4E5E}" destId="{851CE7EC-408D-48D3-9AD1-EBC8AC5516FF}" srcOrd="1" destOrd="0" presId="urn:microsoft.com/office/officeart/2009/3/layout/HorizontalOrganizationChart"/>
    <dgm:cxn modelId="{C24299BB-7FE0-4FE1-8E0A-EA566218B767}" type="presParOf" srcId="{14FC9EC8-1F60-46A8-AE25-422A814A556E}" destId="{05CB2060-F7EE-4EF2-B713-31D29F11C88D}" srcOrd="1" destOrd="0" presId="urn:microsoft.com/office/officeart/2009/3/layout/HorizontalOrganizationChart"/>
    <dgm:cxn modelId="{10D84862-2A6B-4F14-A8AB-D616D042CEB6}" type="presParOf" srcId="{14FC9EC8-1F60-46A8-AE25-422A814A556E}" destId="{0B935302-AFD2-4AEB-8639-4CFA3E8E07F2}" srcOrd="2" destOrd="0" presId="urn:microsoft.com/office/officeart/2009/3/layout/HorizontalOrganizationChart"/>
    <dgm:cxn modelId="{D0B7772E-7F4F-4A4C-9DCD-08B9D3CED20B}" type="presParOf" srcId="{7052F06B-CD53-468B-8898-98D5AF9518DB}" destId="{CFEF3F5F-616F-42F5-BADA-5154DE747E7D}" srcOrd="4" destOrd="0" presId="urn:microsoft.com/office/officeart/2009/3/layout/HorizontalOrganizationChart"/>
    <dgm:cxn modelId="{8176D215-5F59-40A4-8D0B-F71806A08668}" type="presParOf" srcId="{7052F06B-CD53-468B-8898-98D5AF9518DB}" destId="{A70ECA4C-575D-4EFA-829F-7FBABC7C8C23}" srcOrd="5" destOrd="0" presId="urn:microsoft.com/office/officeart/2009/3/layout/HorizontalOrganizationChart"/>
    <dgm:cxn modelId="{CE5198AD-B93D-432C-AF69-7BF9499D9903}" type="presParOf" srcId="{A70ECA4C-575D-4EFA-829F-7FBABC7C8C23}" destId="{9022667B-AA18-4B71-A21C-A5CB88D6F56B}" srcOrd="0" destOrd="0" presId="urn:microsoft.com/office/officeart/2009/3/layout/HorizontalOrganizationChart"/>
    <dgm:cxn modelId="{13528AF2-5658-46E9-8CFC-DE41B86A20EC}" type="presParOf" srcId="{9022667B-AA18-4B71-A21C-A5CB88D6F56B}" destId="{E147A634-BDA0-4C3D-A3AB-676CB36884E6}" srcOrd="0" destOrd="0" presId="urn:microsoft.com/office/officeart/2009/3/layout/HorizontalOrganizationChart"/>
    <dgm:cxn modelId="{FAA3CFC4-08C5-4CB7-91A5-277A4AB4B45D}" type="presParOf" srcId="{9022667B-AA18-4B71-A21C-A5CB88D6F56B}" destId="{0D442D53-78AC-479C-BC4A-CC9C9A5C52A0}" srcOrd="1" destOrd="0" presId="urn:microsoft.com/office/officeart/2009/3/layout/HorizontalOrganizationChart"/>
    <dgm:cxn modelId="{F561601A-6D9A-45F0-BE95-4AF4A2818068}" type="presParOf" srcId="{A70ECA4C-575D-4EFA-829F-7FBABC7C8C23}" destId="{F27F4090-A87D-4E36-A0DA-9ED487E2FF3B}" srcOrd="1" destOrd="0" presId="urn:microsoft.com/office/officeart/2009/3/layout/HorizontalOrganizationChart"/>
    <dgm:cxn modelId="{C2692199-B0CE-44E0-9261-E6A989673725}" type="presParOf" srcId="{A70ECA4C-575D-4EFA-829F-7FBABC7C8C23}" destId="{8F363123-A5B5-4FA7-BE28-617D20988904}" srcOrd="2" destOrd="0" presId="urn:microsoft.com/office/officeart/2009/3/layout/HorizontalOrganizationChart"/>
    <dgm:cxn modelId="{FB35283B-04AF-43BE-B39A-487D1AE1EBE7}" type="presParOf" srcId="{49A9BD54-DB33-44EB-85D6-58E783DE6FD0}" destId="{DCCDFEE3-DD02-47AD-83A4-AC1173B99633}" srcOrd="2" destOrd="0" presId="urn:microsoft.com/office/officeart/2009/3/layout/HorizontalOrganizationChart"/>
    <dgm:cxn modelId="{715A7134-3790-490E-8727-BEF89EED9E95}" type="presParOf" srcId="{D95FD71E-9EA7-4689-824C-FFF5AA51E164}" destId="{D76865A9-0D30-4343-8188-0E027DAB2D2B}" srcOrd="1" destOrd="0" presId="urn:microsoft.com/office/officeart/2009/3/layout/HorizontalOrganizationChart"/>
    <dgm:cxn modelId="{6CE205F1-3D24-4762-A2DF-1DD2B4DD1D33}" type="presParOf" srcId="{D76865A9-0D30-4343-8188-0E027DAB2D2B}" destId="{94CBDBC3-7CCD-4CDB-9E44-5499C48B4BC8}" srcOrd="0" destOrd="0" presId="urn:microsoft.com/office/officeart/2009/3/layout/HorizontalOrganizationChart"/>
    <dgm:cxn modelId="{4E51485B-5DDA-4DF3-B918-E30E85E3D580}" type="presParOf" srcId="{94CBDBC3-7CCD-4CDB-9E44-5499C48B4BC8}" destId="{2030EDCA-5F0F-49C3-9436-EF4A87E20CB6}" srcOrd="0" destOrd="0" presId="urn:microsoft.com/office/officeart/2009/3/layout/HorizontalOrganizationChart"/>
    <dgm:cxn modelId="{0E734E71-F668-4824-9FCA-78443ADE9271}" type="presParOf" srcId="{94CBDBC3-7CCD-4CDB-9E44-5499C48B4BC8}" destId="{7E450958-D3D5-4CDB-AEFE-0022DAAC4B22}" srcOrd="1" destOrd="0" presId="urn:microsoft.com/office/officeart/2009/3/layout/HorizontalOrganizationChart"/>
    <dgm:cxn modelId="{354F1FBC-3A3A-487E-82F6-9D686D1310BA}" type="presParOf" srcId="{D76865A9-0D30-4343-8188-0E027DAB2D2B}" destId="{A0936584-6B25-4616-A0E9-DF7D141ACD4F}" srcOrd="1" destOrd="0" presId="urn:microsoft.com/office/officeart/2009/3/layout/HorizontalOrganizationChart"/>
    <dgm:cxn modelId="{BD1E6E9B-131D-4B62-B0BA-9EDE85FA7840}" type="presParOf" srcId="{A0936584-6B25-4616-A0E9-DF7D141ACD4F}" destId="{27D42694-A588-45D9-B5A8-89D77E51FEA0}" srcOrd="0" destOrd="0" presId="urn:microsoft.com/office/officeart/2009/3/layout/HorizontalOrganizationChart"/>
    <dgm:cxn modelId="{7A69C72D-6703-4C56-A635-98BEB72723B2}" type="presParOf" srcId="{A0936584-6B25-4616-A0E9-DF7D141ACD4F}" destId="{F0ECC38D-D08D-4DB3-9660-E3862D815091}" srcOrd="1" destOrd="0" presId="urn:microsoft.com/office/officeart/2009/3/layout/HorizontalOrganizationChart"/>
    <dgm:cxn modelId="{13F3C556-07A7-475C-A6C9-0A76639C32B8}" type="presParOf" srcId="{F0ECC38D-D08D-4DB3-9660-E3862D815091}" destId="{B3A28025-9983-4AF7-A5FB-EB55D77645A0}" srcOrd="0" destOrd="0" presId="urn:microsoft.com/office/officeart/2009/3/layout/HorizontalOrganizationChart"/>
    <dgm:cxn modelId="{B846F3FC-0001-4F11-94E1-AFBB6EFD6D62}" type="presParOf" srcId="{B3A28025-9983-4AF7-A5FB-EB55D77645A0}" destId="{5CF5223B-7038-4ADB-A568-924F25EAB329}" srcOrd="0" destOrd="0" presId="urn:microsoft.com/office/officeart/2009/3/layout/HorizontalOrganizationChart"/>
    <dgm:cxn modelId="{0A584074-C07D-4EA9-A6DF-439DB4031B0B}" type="presParOf" srcId="{B3A28025-9983-4AF7-A5FB-EB55D77645A0}" destId="{1F68A15B-89BC-4D64-AA99-8B92DF9D795E}" srcOrd="1" destOrd="0" presId="urn:microsoft.com/office/officeart/2009/3/layout/HorizontalOrganizationChart"/>
    <dgm:cxn modelId="{96EB8413-D906-4B9F-B9A0-04B4ACDCBC85}" type="presParOf" srcId="{F0ECC38D-D08D-4DB3-9660-E3862D815091}" destId="{EA86D0D2-E867-463B-85AA-A65FE56896A1}" srcOrd="1" destOrd="0" presId="urn:microsoft.com/office/officeart/2009/3/layout/HorizontalOrganizationChart"/>
    <dgm:cxn modelId="{119C7C6E-6DE0-40B7-ABA2-CDA89C4C1923}" type="presParOf" srcId="{F0ECC38D-D08D-4DB3-9660-E3862D815091}" destId="{D3E6547D-4188-4B5D-A891-53E09A32C4CB}" srcOrd="2" destOrd="0" presId="urn:microsoft.com/office/officeart/2009/3/layout/HorizontalOrganizationChart"/>
    <dgm:cxn modelId="{8295854F-D15D-402E-99F2-A48F3682496E}" type="presParOf" srcId="{A0936584-6B25-4616-A0E9-DF7D141ACD4F}" destId="{72542DEA-4EF2-41E8-ABC9-3EC72E590117}" srcOrd="2" destOrd="0" presId="urn:microsoft.com/office/officeart/2009/3/layout/HorizontalOrganizationChart"/>
    <dgm:cxn modelId="{480BD03F-600F-4720-9FDC-980A8613556C}" type="presParOf" srcId="{A0936584-6B25-4616-A0E9-DF7D141ACD4F}" destId="{104E6610-A162-4AA4-AF96-6F7AC21E5C1C}" srcOrd="3" destOrd="0" presId="urn:microsoft.com/office/officeart/2009/3/layout/HorizontalOrganizationChart"/>
    <dgm:cxn modelId="{B40CF8DF-5953-47F2-875D-99F8AF1E3FF8}" type="presParOf" srcId="{104E6610-A162-4AA4-AF96-6F7AC21E5C1C}" destId="{6B589903-C59C-497A-AC16-D2232BC81E65}" srcOrd="0" destOrd="0" presId="urn:microsoft.com/office/officeart/2009/3/layout/HorizontalOrganizationChart"/>
    <dgm:cxn modelId="{3B29D36F-3884-4139-9F90-887AD2731461}" type="presParOf" srcId="{6B589903-C59C-497A-AC16-D2232BC81E65}" destId="{475B5AEB-FD9F-4E46-A183-DE91DB14888E}" srcOrd="0" destOrd="0" presId="urn:microsoft.com/office/officeart/2009/3/layout/HorizontalOrganizationChart"/>
    <dgm:cxn modelId="{5EDE73C3-970F-490C-9864-14A686D96417}" type="presParOf" srcId="{6B589903-C59C-497A-AC16-D2232BC81E65}" destId="{7D12F939-523A-4929-B7D1-5E0DE7807C3C}" srcOrd="1" destOrd="0" presId="urn:microsoft.com/office/officeart/2009/3/layout/HorizontalOrganizationChart"/>
    <dgm:cxn modelId="{D25372B7-FC47-4B86-AF8A-F53A36E799F8}" type="presParOf" srcId="{104E6610-A162-4AA4-AF96-6F7AC21E5C1C}" destId="{AF1930A0-27A5-475A-9F51-CA1EFDC71779}" srcOrd="1" destOrd="0" presId="urn:microsoft.com/office/officeart/2009/3/layout/HorizontalOrganizationChart"/>
    <dgm:cxn modelId="{507E052D-121A-4521-8E97-F498C7CACEE3}" type="presParOf" srcId="{104E6610-A162-4AA4-AF96-6F7AC21E5C1C}" destId="{650294FE-E618-4D69-A4B4-BC01126D364E}" srcOrd="2" destOrd="0" presId="urn:microsoft.com/office/officeart/2009/3/layout/HorizontalOrganizationChart"/>
    <dgm:cxn modelId="{D563B3E3-07D7-4C76-AE6E-3CC467C2AE5E}" type="presParOf" srcId="{D76865A9-0D30-4343-8188-0E027DAB2D2B}" destId="{A2F6D1CB-F220-4455-A1A8-28104D3F1888}" srcOrd="2" destOrd="0" presId="urn:microsoft.com/office/officeart/2009/3/layout/HorizontalOrganizationChart"/>
    <dgm:cxn modelId="{7A209FBC-13CD-4A09-8DA2-AF372244CA85}" type="presParOf" srcId="{D95FD71E-9EA7-4689-824C-FFF5AA51E164}" destId="{0FF899C2-0F30-4508-97E8-1B03D8139FA6}" srcOrd="2" destOrd="0" presId="urn:microsoft.com/office/officeart/2009/3/layout/HorizontalOrganizationChart"/>
    <dgm:cxn modelId="{47ACA4E3-6AC3-40A0-97C0-11F61D7B23DD}" type="presParOf" srcId="{0FF899C2-0F30-4508-97E8-1B03D8139FA6}" destId="{F116A408-9AFD-46A4-9D6E-FD6C082DDC32}" srcOrd="0" destOrd="0" presId="urn:microsoft.com/office/officeart/2009/3/layout/HorizontalOrganizationChart"/>
    <dgm:cxn modelId="{1BAA7DBB-7F4D-492D-A16B-76D3734E4273}" type="presParOf" srcId="{F116A408-9AFD-46A4-9D6E-FD6C082DDC32}" destId="{3C756CA0-3DBF-4F02-94EA-64C9953DAD78}" srcOrd="0" destOrd="0" presId="urn:microsoft.com/office/officeart/2009/3/layout/HorizontalOrganizationChart"/>
    <dgm:cxn modelId="{2776B4A0-4388-4B07-B806-ECF7A118741B}" type="presParOf" srcId="{F116A408-9AFD-46A4-9D6E-FD6C082DDC32}" destId="{97FBEB75-D041-4292-A44F-4661EAE71DCE}" srcOrd="1" destOrd="0" presId="urn:microsoft.com/office/officeart/2009/3/layout/HorizontalOrganizationChart"/>
    <dgm:cxn modelId="{15CCAE1F-A9B1-40A4-938C-98EEAF16E0E8}" type="presParOf" srcId="{0FF899C2-0F30-4508-97E8-1B03D8139FA6}" destId="{6C48AC0D-00A5-4C83-B029-1722B5FD19CE}" srcOrd="1" destOrd="0" presId="urn:microsoft.com/office/officeart/2009/3/layout/HorizontalOrganizationChart"/>
    <dgm:cxn modelId="{D4C148A2-BC99-4284-A190-19CEAAA969BE}" type="presParOf" srcId="{0FF899C2-0F30-4508-97E8-1B03D8139FA6}" destId="{1F7A4982-78EC-4602-92C5-BDE2D7F57D5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42DEA-4EF2-41E8-ABC9-3EC72E590117}">
      <dsp:nvSpPr>
        <dsp:cNvPr id="0" name=""/>
        <dsp:cNvSpPr/>
      </dsp:nvSpPr>
      <dsp:spPr>
        <a:xfrm>
          <a:off x="2936228" y="4078539"/>
          <a:ext cx="491766" cy="528649"/>
        </a:xfrm>
        <a:custGeom>
          <a:avLst/>
          <a:gdLst/>
          <a:ahLst/>
          <a:cxnLst/>
          <a:rect l="0" t="0" r="0" b="0"/>
          <a:pathLst>
            <a:path>
              <a:moveTo>
                <a:pt x="0" y="0"/>
              </a:moveTo>
              <a:lnTo>
                <a:pt x="245883" y="0"/>
              </a:lnTo>
              <a:lnTo>
                <a:pt x="245883" y="528649"/>
              </a:lnTo>
              <a:lnTo>
                <a:pt x="491766" y="52864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D42694-A588-45D9-B5A8-89D77E51FEA0}">
      <dsp:nvSpPr>
        <dsp:cNvPr id="0" name=""/>
        <dsp:cNvSpPr/>
      </dsp:nvSpPr>
      <dsp:spPr>
        <a:xfrm>
          <a:off x="2936228" y="3549889"/>
          <a:ext cx="491766" cy="528649"/>
        </a:xfrm>
        <a:custGeom>
          <a:avLst/>
          <a:gdLst/>
          <a:ahLst/>
          <a:cxnLst/>
          <a:rect l="0" t="0" r="0" b="0"/>
          <a:pathLst>
            <a:path>
              <a:moveTo>
                <a:pt x="0" y="528649"/>
              </a:moveTo>
              <a:lnTo>
                <a:pt x="245883" y="528649"/>
              </a:lnTo>
              <a:lnTo>
                <a:pt x="245883" y="0"/>
              </a:lnTo>
              <a:lnTo>
                <a:pt x="49176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EF3F5F-616F-42F5-BADA-5154DE747E7D}">
      <dsp:nvSpPr>
        <dsp:cNvPr id="0" name=""/>
        <dsp:cNvSpPr/>
      </dsp:nvSpPr>
      <dsp:spPr>
        <a:xfrm>
          <a:off x="2936228" y="1435292"/>
          <a:ext cx="491766" cy="1057298"/>
        </a:xfrm>
        <a:custGeom>
          <a:avLst/>
          <a:gdLst/>
          <a:ahLst/>
          <a:cxnLst/>
          <a:rect l="0" t="0" r="0" b="0"/>
          <a:pathLst>
            <a:path>
              <a:moveTo>
                <a:pt x="0" y="0"/>
              </a:moveTo>
              <a:lnTo>
                <a:pt x="245883" y="0"/>
              </a:lnTo>
              <a:lnTo>
                <a:pt x="245883" y="1057298"/>
              </a:lnTo>
              <a:lnTo>
                <a:pt x="491766" y="105729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1ACFAC-E2D2-4A73-8F30-FA5E670785D1}">
      <dsp:nvSpPr>
        <dsp:cNvPr id="0" name=""/>
        <dsp:cNvSpPr/>
      </dsp:nvSpPr>
      <dsp:spPr>
        <a:xfrm>
          <a:off x="2936228" y="1389572"/>
          <a:ext cx="491766" cy="91440"/>
        </a:xfrm>
        <a:custGeom>
          <a:avLst/>
          <a:gdLst/>
          <a:ahLst/>
          <a:cxnLst/>
          <a:rect l="0" t="0" r="0" b="0"/>
          <a:pathLst>
            <a:path>
              <a:moveTo>
                <a:pt x="0" y="45720"/>
              </a:moveTo>
              <a:lnTo>
                <a:pt x="491766"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8EAC1B-0222-45F4-9F84-8634321E0D20}">
      <dsp:nvSpPr>
        <dsp:cNvPr id="0" name=""/>
        <dsp:cNvSpPr/>
      </dsp:nvSpPr>
      <dsp:spPr>
        <a:xfrm>
          <a:off x="2936228" y="377994"/>
          <a:ext cx="491766" cy="1057298"/>
        </a:xfrm>
        <a:custGeom>
          <a:avLst/>
          <a:gdLst/>
          <a:ahLst/>
          <a:cxnLst/>
          <a:rect l="0" t="0" r="0" b="0"/>
          <a:pathLst>
            <a:path>
              <a:moveTo>
                <a:pt x="0" y="1057298"/>
              </a:moveTo>
              <a:lnTo>
                <a:pt x="245883" y="1057298"/>
              </a:lnTo>
              <a:lnTo>
                <a:pt x="245883" y="0"/>
              </a:lnTo>
              <a:lnTo>
                <a:pt x="49176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7657DD-7D86-4EF2-A22D-76438EB22C69}">
      <dsp:nvSpPr>
        <dsp:cNvPr id="0" name=""/>
        <dsp:cNvSpPr/>
      </dsp:nvSpPr>
      <dsp:spPr>
        <a:xfrm>
          <a:off x="477394" y="1060320"/>
          <a:ext cx="2458834" cy="749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Vendor </a:t>
          </a:r>
        </a:p>
      </dsp:txBody>
      <dsp:txXfrm>
        <a:off x="477394" y="1060320"/>
        <a:ext cx="2458834" cy="749944"/>
      </dsp:txXfrm>
    </dsp:sp>
    <dsp:sp modelId="{44826C6D-5697-4A5B-A5A8-6F0F188CCAC1}">
      <dsp:nvSpPr>
        <dsp:cNvPr id="0" name=""/>
        <dsp:cNvSpPr/>
      </dsp:nvSpPr>
      <dsp:spPr>
        <a:xfrm>
          <a:off x="3427995" y="3021"/>
          <a:ext cx="2458834" cy="7499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a:t>OEM</a:t>
          </a:r>
        </a:p>
      </dsp:txBody>
      <dsp:txXfrm>
        <a:off x="3427995" y="3021"/>
        <a:ext cx="2458834" cy="749944"/>
      </dsp:txXfrm>
    </dsp:sp>
    <dsp:sp modelId="{7FCCD39D-F103-499A-8A1D-7847134ACBE2}">
      <dsp:nvSpPr>
        <dsp:cNvPr id="0" name=""/>
        <dsp:cNvSpPr/>
      </dsp:nvSpPr>
      <dsp:spPr>
        <a:xfrm>
          <a:off x="3427995" y="1060320"/>
          <a:ext cx="2458834" cy="7499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a:t>Distributor</a:t>
          </a:r>
        </a:p>
      </dsp:txBody>
      <dsp:txXfrm>
        <a:off x="3427995" y="1060320"/>
        <a:ext cx="2458834" cy="749944"/>
      </dsp:txXfrm>
    </dsp:sp>
    <dsp:sp modelId="{E147A634-BDA0-4C3D-A3AB-676CB36884E6}">
      <dsp:nvSpPr>
        <dsp:cNvPr id="0" name=""/>
        <dsp:cNvSpPr/>
      </dsp:nvSpPr>
      <dsp:spPr>
        <a:xfrm>
          <a:off x="3427995" y="2117619"/>
          <a:ext cx="2458834" cy="7499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a:t>Dealer</a:t>
          </a:r>
        </a:p>
      </dsp:txBody>
      <dsp:txXfrm>
        <a:off x="3427995" y="2117619"/>
        <a:ext cx="2458834" cy="749944"/>
      </dsp:txXfrm>
    </dsp:sp>
    <dsp:sp modelId="{2030EDCA-5F0F-49C3-9436-EF4A87E20CB6}">
      <dsp:nvSpPr>
        <dsp:cNvPr id="0" name=""/>
        <dsp:cNvSpPr/>
      </dsp:nvSpPr>
      <dsp:spPr>
        <a:xfrm>
          <a:off x="477394" y="3703567"/>
          <a:ext cx="2458834" cy="749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Financier / Lessor</a:t>
          </a:r>
        </a:p>
      </dsp:txBody>
      <dsp:txXfrm>
        <a:off x="477394" y="3703567"/>
        <a:ext cx="2458834" cy="749944"/>
      </dsp:txXfrm>
    </dsp:sp>
    <dsp:sp modelId="{5CF5223B-7038-4ADB-A568-924F25EAB329}">
      <dsp:nvSpPr>
        <dsp:cNvPr id="0" name=""/>
        <dsp:cNvSpPr/>
      </dsp:nvSpPr>
      <dsp:spPr>
        <a:xfrm>
          <a:off x="3427995" y="3174917"/>
          <a:ext cx="2458834" cy="7499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Captive lessors</a:t>
          </a:r>
        </a:p>
      </dsp:txBody>
      <dsp:txXfrm>
        <a:off x="3427995" y="3174917"/>
        <a:ext cx="2458834" cy="749944"/>
      </dsp:txXfrm>
    </dsp:sp>
    <dsp:sp modelId="{475B5AEB-FD9F-4E46-A183-DE91DB14888E}">
      <dsp:nvSpPr>
        <dsp:cNvPr id="0" name=""/>
        <dsp:cNvSpPr/>
      </dsp:nvSpPr>
      <dsp:spPr>
        <a:xfrm>
          <a:off x="3427995" y="4232216"/>
          <a:ext cx="2458834" cy="7499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a:t>Independent lessors</a:t>
          </a:r>
          <a:endParaRPr lang="en-US" sz="2500" kern="1200" dirty="0"/>
        </a:p>
      </dsp:txBody>
      <dsp:txXfrm>
        <a:off x="3427995" y="4232216"/>
        <a:ext cx="2458834" cy="749944"/>
      </dsp:txXfrm>
    </dsp:sp>
    <dsp:sp modelId="{3C756CA0-3DBF-4F02-94EA-64C9953DAD78}">
      <dsp:nvSpPr>
        <dsp:cNvPr id="0" name=""/>
        <dsp:cNvSpPr/>
      </dsp:nvSpPr>
      <dsp:spPr>
        <a:xfrm>
          <a:off x="477394" y="4760865"/>
          <a:ext cx="2458834" cy="749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a:t>Lessee</a:t>
          </a:r>
        </a:p>
      </dsp:txBody>
      <dsp:txXfrm>
        <a:off x="477394" y="4760865"/>
        <a:ext cx="2458834" cy="74994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17BC6-9BB4-4F37-8983-C51A43E855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xmlns="" id="{21103584-609F-1383-215D-6BEB8957A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xmlns="" id="{A07079B7-0445-5A68-457A-28B07D492291}"/>
              </a:ext>
            </a:extLst>
          </p:cNvPr>
          <p:cNvSpPr>
            <a:spLocks noGrp="1"/>
          </p:cNvSpPr>
          <p:nvPr>
            <p:ph type="dt" sz="half" idx="10"/>
          </p:nvPr>
        </p:nvSpPr>
        <p:spPr/>
        <p:txBody>
          <a:bodyPr/>
          <a:lstStyle/>
          <a:p>
            <a:fld id="{9EC85891-5809-4B18-8B9D-B5641161D70E}" type="datetimeFigureOut">
              <a:rPr lang="en-NG" smtClean="0"/>
              <a:t>17/11/2023</a:t>
            </a:fld>
            <a:endParaRPr lang="en-NG"/>
          </a:p>
        </p:txBody>
      </p:sp>
      <p:sp>
        <p:nvSpPr>
          <p:cNvPr id="5" name="Footer Placeholder 4">
            <a:extLst>
              <a:ext uri="{FF2B5EF4-FFF2-40B4-BE49-F238E27FC236}">
                <a16:creationId xmlns:a16="http://schemas.microsoft.com/office/drawing/2014/main" xmlns="" id="{1D5FC0F9-BCF3-8E03-912F-2EE0248A1561}"/>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xmlns="" id="{1E35EC48-46B0-FA83-2612-22C1A5925312}"/>
              </a:ext>
            </a:extLst>
          </p:cNvPr>
          <p:cNvSpPr>
            <a:spLocks noGrp="1"/>
          </p:cNvSpPr>
          <p:nvPr>
            <p:ph type="sldNum" sz="quarter" idx="12"/>
          </p:nvPr>
        </p:nvSpPr>
        <p:spPr/>
        <p:txBody>
          <a:bodyPr/>
          <a:lstStyle/>
          <a:p>
            <a:fld id="{CCCCD6ED-24EB-45AA-8D1D-135F0A22CA98}" type="slidenum">
              <a:rPr lang="en-NG" smtClean="0"/>
              <a:t>‹#›</a:t>
            </a:fld>
            <a:endParaRPr lang="en-NG"/>
          </a:p>
        </p:txBody>
      </p:sp>
    </p:spTree>
    <p:extLst>
      <p:ext uri="{BB962C8B-B14F-4D97-AF65-F5344CB8AC3E}">
        <p14:creationId xmlns:p14="http://schemas.microsoft.com/office/powerpoint/2010/main" val="304309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A4DE4D-9B81-234F-9600-03111743B08E}"/>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xmlns="" id="{96FE00E1-1467-53D5-20D6-CC850C7AE6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xmlns="" id="{7C29229B-E01E-1FBC-4685-2E5413863305}"/>
              </a:ext>
            </a:extLst>
          </p:cNvPr>
          <p:cNvSpPr>
            <a:spLocks noGrp="1"/>
          </p:cNvSpPr>
          <p:nvPr>
            <p:ph type="dt" sz="half" idx="10"/>
          </p:nvPr>
        </p:nvSpPr>
        <p:spPr/>
        <p:txBody>
          <a:bodyPr/>
          <a:lstStyle/>
          <a:p>
            <a:fld id="{9EC85891-5809-4B18-8B9D-B5641161D70E}" type="datetimeFigureOut">
              <a:rPr lang="en-NG" smtClean="0"/>
              <a:t>17/11/2023</a:t>
            </a:fld>
            <a:endParaRPr lang="en-NG"/>
          </a:p>
        </p:txBody>
      </p:sp>
      <p:sp>
        <p:nvSpPr>
          <p:cNvPr id="5" name="Footer Placeholder 4">
            <a:extLst>
              <a:ext uri="{FF2B5EF4-FFF2-40B4-BE49-F238E27FC236}">
                <a16:creationId xmlns:a16="http://schemas.microsoft.com/office/drawing/2014/main" xmlns="" id="{C379C0EA-041B-64F9-3E3D-C5A11FF1BFF0}"/>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xmlns="" id="{CF8410FE-1843-CB37-FE86-C1862CA4F5E5}"/>
              </a:ext>
            </a:extLst>
          </p:cNvPr>
          <p:cNvSpPr>
            <a:spLocks noGrp="1"/>
          </p:cNvSpPr>
          <p:nvPr>
            <p:ph type="sldNum" sz="quarter" idx="12"/>
          </p:nvPr>
        </p:nvSpPr>
        <p:spPr/>
        <p:txBody>
          <a:bodyPr/>
          <a:lstStyle/>
          <a:p>
            <a:fld id="{CCCCD6ED-24EB-45AA-8D1D-135F0A22CA98}" type="slidenum">
              <a:rPr lang="en-NG" smtClean="0"/>
              <a:t>‹#›</a:t>
            </a:fld>
            <a:endParaRPr lang="en-NG"/>
          </a:p>
        </p:txBody>
      </p:sp>
    </p:spTree>
    <p:extLst>
      <p:ext uri="{BB962C8B-B14F-4D97-AF65-F5344CB8AC3E}">
        <p14:creationId xmlns:p14="http://schemas.microsoft.com/office/powerpoint/2010/main" val="57897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9AA706-BC08-64F2-7B87-40A3F3FAE5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xmlns="" id="{8CBA5420-9A95-3B68-65D5-92CE4D6317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xmlns="" id="{595C64CC-936E-D821-6E6E-934A850987D0}"/>
              </a:ext>
            </a:extLst>
          </p:cNvPr>
          <p:cNvSpPr>
            <a:spLocks noGrp="1"/>
          </p:cNvSpPr>
          <p:nvPr>
            <p:ph type="dt" sz="half" idx="10"/>
          </p:nvPr>
        </p:nvSpPr>
        <p:spPr/>
        <p:txBody>
          <a:bodyPr/>
          <a:lstStyle/>
          <a:p>
            <a:fld id="{9EC85891-5809-4B18-8B9D-B5641161D70E}" type="datetimeFigureOut">
              <a:rPr lang="en-NG" smtClean="0"/>
              <a:t>17/11/2023</a:t>
            </a:fld>
            <a:endParaRPr lang="en-NG"/>
          </a:p>
        </p:txBody>
      </p:sp>
      <p:sp>
        <p:nvSpPr>
          <p:cNvPr id="5" name="Footer Placeholder 4">
            <a:extLst>
              <a:ext uri="{FF2B5EF4-FFF2-40B4-BE49-F238E27FC236}">
                <a16:creationId xmlns:a16="http://schemas.microsoft.com/office/drawing/2014/main" xmlns="" id="{924FC74C-3EBC-A2CC-5C7B-896A952BD212}"/>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xmlns="" id="{3AF66191-014F-B975-8B43-ADA96F4A7CF3}"/>
              </a:ext>
            </a:extLst>
          </p:cNvPr>
          <p:cNvSpPr>
            <a:spLocks noGrp="1"/>
          </p:cNvSpPr>
          <p:nvPr>
            <p:ph type="sldNum" sz="quarter" idx="12"/>
          </p:nvPr>
        </p:nvSpPr>
        <p:spPr/>
        <p:txBody>
          <a:bodyPr/>
          <a:lstStyle/>
          <a:p>
            <a:fld id="{CCCCD6ED-24EB-45AA-8D1D-135F0A22CA98}" type="slidenum">
              <a:rPr lang="en-NG" smtClean="0"/>
              <a:t>‹#›</a:t>
            </a:fld>
            <a:endParaRPr lang="en-NG"/>
          </a:p>
        </p:txBody>
      </p:sp>
    </p:spTree>
    <p:extLst>
      <p:ext uri="{BB962C8B-B14F-4D97-AF65-F5344CB8AC3E}">
        <p14:creationId xmlns:p14="http://schemas.microsoft.com/office/powerpoint/2010/main" val="148415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09145C-48A9-FF3D-1B70-52976E14E768}"/>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xmlns="" id="{DD75158C-D43A-B605-C3B8-C243384E49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xmlns="" id="{4AE380CE-5C61-336F-DC6D-365FDFDDC7F4}"/>
              </a:ext>
            </a:extLst>
          </p:cNvPr>
          <p:cNvSpPr>
            <a:spLocks noGrp="1"/>
          </p:cNvSpPr>
          <p:nvPr>
            <p:ph type="dt" sz="half" idx="10"/>
          </p:nvPr>
        </p:nvSpPr>
        <p:spPr/>
        <p:txBody>
          <a:bodyPr/>
          <a:lstStyle/>
          <a:p>
            <a:fld id="{9EC85891-5809-4B18-8B9D-B5641161D70E}" type="datetimeFigureOut">
              <a:rPr lang="en-NG" smtClean="0"/>
              <a:t>17/11/2023</a:t>
            </a:fld>
            <a:endParaRPr lang="en-NG"/>
          </a:p>
        </p:txBody>
      </p:sp>
      <p:sp>
        <p:nvSpPr>
          <p:cNvPr id="5" name="Footer Placeholder 4">
            <a:extLst>
              <a:ext uri="{FF2B5EF4-FFF2-40B4-BE49-F238E27FC236}">
                <a16:creationId xmlns:a16="http://schemas.microsoft.com/office/drawing/2014/main" xmlns="" id="{0008B2C2-9ADB-4C71-2A0A-734513290FE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xmlns="" id="{A9003897-4529-C601-8B21-7B2D56E595DE}"/>
              </a:ext>
            </a:extLst>
          </p:cNvPr>
          <p:cNvSpPr>
            <a:spLocks noGrp="1"/>
          </p:cNvSpPr>
          <p:nvPr>
            <p:ph type="sldNum" sz="quarter" idx="12"/>
          </p:nvPr>
        </p:nvSpPr>
        <p:spPr/>
        <p:txBody>
          <a:bodyPr/>
          <a:lstStyle/>
          <a:p>
            <a:fld id="{CCCCD6ED-24EB-45AA-8D1D-135F0A22CA98}" type="slidenum">
              <a:rPr lang="en-NG" smtClean="0"/>
              <a:t>‹#›</a:t>
            </a:fld>
            <a:endParaRPr lang="en-NG"/>
          </a:p>
        </p:txBody>
      </p:sp>
    </p:spTree>
    <p:extLst>
      <p:ext uri="{BB962C8B-B14F-4D97-AF65-F5344CB8AC3E}">
        <p14:creationId xmlns:p14="http://schemas.microsoft.com/office/powerpoint/2010/main" val="370846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FFE60-AEE8-9EB8-81F8-2F1595EEA6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xmlns="" id="{ECC1407B-3907-6DFA-DB76-D15FB4FA44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8CE255E-3E15-DC4A-C66B-D5F446EF00AE}"/>
              </a:ext>
            </a:extLst>
          </p:cNvPr>
          <p:cNvSpPr>
            <a:spLocks noGrp="1"/>
          </p:cNvSpPr>
          <p:nvPr>
            <p:ph type="dt" sz="half" idx="10"/>
          </p:nvPr>
        </p:nvSpPr>
        <p:spPr/>
        <p:txBody>
          <a:bodyPr/>
          <a:lstStyle/>
          <a:p>
            <a:fld id="{9EC85891-5809-4B18-8B9D-B5641161D70E}" type="datetimeFigureOut">
              <a:rPr lang="en-NG" smtClean="0"/>
              <a:t>17/11/2023</a:t>
            </a:fld>
            <a:endParaRPr lang="en-NG"/>
          </a:p>
        </p:txBody>
      </p:sp>
      <p:sp>
        <p:nvSpPr>
          <p:cNvPr id="5" name="Footer Placeholder 4">
            <a:extLst>
              <a:ext uri="{FF2B5EF4-FFF2-40B4-BE49-F238E27FC236}">
                <a16:creationId xmlns:a16="http://schemas.microsoft.com/office/drawing/2014/main" xmlns="" id="{D6562405-25E6-3D6C-CFEF-3F06CD4D40B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xmlns="" id="{DEB747A5-C692-5D91-7A19-0CCA14859F1D}"/>
              </a:ext>
            </a:extLst>
          </p:cNvPr>
          <p:cNvSpPr>
            <a:spLocks noGrp="1"/>
          </p:cNvSpPr>
          <p:nvPr>
            <p:ph type="sldNum" sz="quarter" idx="12"/>
          </p:nvPr>
        </p:nvSpPr>
        <p:spPr/>
        <p:txBody>
          <a:bodyPr/>
          <a:lstStyle/>
          <a:p>
            <a:fld id="{CCCCD6ED-24EB-45AA-8D1D-135F0A22CA98}" type="slidenum">
              <a:rPr lang="en-NG" smtClean="0"/>
              <a:t>‹#›</a:t>
            </a:fld>
            <a:endParaRPr lang="en-NG"/>
          </a:p>
        </p:txBody>
      </p:sp>
    </p:spTree>
    <p:extLst>
      <p:ext uri="{BB962C8B-B14F-4D97-AF65-F5344CB8AC3E}">
        <p14:creationId xmlns:p14="http://schemas.microsoft.com/office/powerpoint/2010/main" val="248345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064FE0-6E6D-E4F2-4DDD-1E92DCC83A28}"/>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xmlns="" id="{21D966BC-CFFC-2D64-93CC-9DC7A8BA39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xmlns="" id="{524CB15E-B361-BEF3-24B5-82B350CC24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xmlns="" id="{4259F31E-ADA1-1E02-4EC9-9D9495AD38E2}"/>
              </a:ext>
            </a:extLst>
          </p:cNvPr>
          <p:cNvSpPr>
            <a:spLocks noGrp="1"/>
          </p:cNvSpPr>
          <p:nvPr>
            <p:ph type="dt" sz="half" idx="10"/>
          </p:nvPr>
        </p:nvSpPr>
        <p:spPr/>
        <p:txBody>
          <a:bodyPr/>
          <a:lstStyle/>
          <a:p>
            <a:fld id="{9EC85891-5809-4B18-8B9D-B5641161D70E}" type="datetimeFigureOut">
              <a:rPr lang="en-NG" smtClean="0"/>
              <a:t>17/11/2023</a:t>
            </a:fld>
            <a:endParaRPr lang="en-NG"/>
          </a:p>
        </p:txBody>
      </p:sp>
      <p:sp>
        <p:nvSpPr>
          <p:cNvPr id="6" name="Footer Placeholder 5">
            <a:extLst>
              <a:ext uri="{FF2B5EF4-FFF2-40B4-BE49-F238E27FC236}">
                <a16:creationId xmlns:a16="http://schemas.microsoft.com/office/drawing/2014/main" xmlns="" id="{27B742FD-FA24-F211-18EF-0C1B1FA80C66}"/>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xmlns="" id="{1D485221-17BF-D06D-BF15-689016DCFAA5}"/>
              </a:ext>
            </a:extLst>
          </p:cNvPr>
          <p:cNvSpPr>
            <a:spLocks noGrp="1"/>
          </p:cNvSpPr>
          <p:nvPr>
            <p:ph type="sldNum" sz="quarter" idx="12"/>
          </p:nvPr>
        </p:nvSpPr>
        <p:spPr/>
        <p:txBody>
          <a:bodyPr/>
          <a:lstStyle/>
          <a:p>
            <a:fld id="{CCCCD6ED-24EB-45AA-8D1D-135F0A22CA98}" type="slidenum">
              <a:rPr lang="en-NG" smtClean="0"/>
              <a:t>‹#›</a:t>
            </a:fld>
            <a:endParaRPr lang="en-NG"/>
          </a:p>
        </p:txBody>
      </p:sp>
    </p:spTree>
    <p:extLst>
      <p:ext uri="{BB962C8B-B14F-4D97-AF65-F5344CB8AC3E}">
        <p14:creationId xmlns:p14="http://schemas.microsoft.com/office/powerpoint/2010/main" val="27998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C748B-BE31-37B9-B187-0792CFE2C033}"/>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xmlns="" id="{DD5DD8B0-333A-7233-D77A-A36AD4C63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F780D7A-A023-EDC0-44C2-7DC5C8B26F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xmlns="" id="{DA345B9F-DB5A-8AB6-792E-4EA0E75AB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EDF959E-7B9F-9B0A-D789-5E1EE0B50A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xmlns="" id="{C8118E0C-9054-02BD-C5A2-9358E7775E6D}"/>
              </a:ext>
            </a:extLst>
          </p:cNvPr>
          <p:cNvSpPr>
            <a:spLocks noGrp="1"/>
          </p:cNvSpPr>
          <p:nvPr>
            <p:ph type="dt" sz="half" idx="10"/>
          </p:nvPr>
        </p:nvSpPr>
        <p:spPr/>
        <p:txBody>
          <a:bodyPr/>
          <a:lstStyle/>
          <a:p>
            <a:fld id="{9EC85891-5809-4B18-8B9D-B5641161D70E}" type="datetimeFigureOut">
              <a:rPr lang="en-NG" smtClean="0"/>
              <a:t>17/11/2023</a:t>
            </a:fld>
            <a:endParaRPr lang="en-NG"/>
          </a:p>
        </p:txBody>
      </p:sp>
      <p:sp>
        <p:nvSpPr>
          <p:cNvPr id="8" name="Footer Placeholder 7">
            <a:extLst>
              <a:ext uri="{FF2B5EF4-FFF2-40B4-BE49-F238E27FC236}">
                <a16:creationId xmlns:a16="http://schemas.microsoft.com/office/drawing/2014/main" xmlns="" id="{5B5EE819-CD1D-FACE-42A8-1C83E0ED2A71}"/>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xmlns="" id="{C397EAD6-51F2-E68C-58ED-7D1817D78B4A}"/>
              </a:ext>
            </a:extLst>
          </p:cNvPr>
          <p:cNvSpPr>
            <a:spLocks noGrp="1"/>
          </p:cNvSpPr>
          <p:nvPr>
            <p:ph type="sldNum" sz="quarter" idx="12"/>
          </p:nvPr>
        </p:nvSpPr>
        <p:spPr/>
        <p:txBody>
          <a:bodyPr/>
          <a:lstStyle/>
          <a:p>
            <a:fld id="{CCCCD6ED-24EB-45AA-8D1D-135F0A22CA98}" type="slidenum">
              <a:rPr lang="en-NG" smtClean="0"/>
              <a:t>‹#›</a:t>
            </a:fld>
            <a:endParaRPr lang="en-NG"/>
          </a:p>
        </p:txBody>
      </p:sp>
    </p:spTree>
    <p:extLst>
      <p:ext uri="{BB962C8B-B14F-4D97-AF65-F5344CB8AC3E}">
        <p14:creationId xmlns:p14="http://schemas.microsoft.com/office/powerpoint/2010/main" val="26511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FB1A44-C442-5D0B-BA5B-841D109B63D8}"/>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xmlns="" id="{0E39045A-E1C8-C836-1A80-AA871560250B}"/>
              </a:ext>
            </a:extLst>
          </p:cNvPr>
          <p:cNvSpPr>
            <a:spLocks noGrp="1"/>
          </p:cNvSpPr>
          <p:nvPr>
            <p:ph type="dt" sz="half" idx="10"/>
          </p:nvPr>
        </p:nvSpPr>
        <p:spPr/>
        <p:txBody>
          <a:bodyPr/>
          <a:lstStyle/>
          <a:p>
            <a:fld id="{9EC85891-5809-4B18-8B9D-B5641161D70E}" type="datetimeFigureOut">
              <a:rPr lang="en-NG" smtClean="0"/>
              <a:t>17/11/2023</a:t>
            </a:fld>
            <a:endParaRPr lang="en-NG"/>
          </a:p>
        </p:txBody>
      </p:sp>
      <p:sp>
        <p:nvSpPr>
          <p:cNvPr id="4" name="Footer Placeholder 3">
            <a:extLst>
              <a:ext uri="{FF2B5EF4-FFF2-40B4-BE49-F238E27FC236}">
                <a16:creationId xmlns:a16="http://schemas.microsoft.com/office/drawing/2014/main" xmlns="" id="{17059611-8596-8AEC-FC50-54CFE116B34F}"/>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xmlns="" id="{6D64A279-6DDD-0099-95BB-088774C3F828}"/>
              </a:ext>
            </a:extLst>
          </p:cNvPr>
          <p:cNvSpPr>
            <a:spLocks noGrp="1"/>
          </p:cNvSpPr>
          <p:nvPr>
            <p:ph type="sldNum" sz="quarter" idx="12"/>
          </p:nvPr>
        </p:nvSpPr>
        <p:spPr/>
        <p:txBody>
          <a:bodyPr/>
          <a:lstStyle/>
          <a:p>
            <a:fld id="{CCCCD6ED-24EB-45AA-8D1D-135F0A22CA98}" type="slidenum">
              <a:rPr lang="en-NG" smtClean="0"/>
              <a:t>‹#›</a:t>
            </a:fld>
            <a:endParaRPr lang="en-NG"/>
          </a:p>
        </p:txBody>
      </p:sp>
    </p:spTree>
    <p:extLst>
      <p:ext uri="{BB962C8B-B14F-4D97-AF65-F5344CB8AC3E}">
        <p14:creationId xmlns:p14="http://schemas.microsoft.com/office/powerpoint/2010/main" val="1184184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B01D75-2A22-F343-844B-0B6240BC0C9D}"/>
              </a:ext>
            </a:extLst>
          </p:cNvPr>
          <p:cNvSpPr>
            <a:spLocks noGrp="1"/>
          </p:cNvSpPr>
          <p:nvPr>
            <p:ph type="dt" sz="half" idx="10"/>
          </p:nvPr>
        </p:nvSpPr>
        <p:spPr/>
        <p:txBody>
          <a:bodyPr/>
          <a:lstStyle/>
          <a:p>
            <a:fld id="{9EC85891-5809-4B18-8B9D-B5641161D70E}" type="datetimeFigureOut">
              <a:rPr lang="en-NG" smtClean="0"/>
              <a:t>17/11/2023</a:t>
            </a:fld>
            <a:endParaRPr lang="en-NG"/>
          </a:p>
        </p:txBody>
      </p:sp>
      <p:sp>
        <p:nvSpPr>
          <p:cNvPr id="3" name="Footer Placeholder 2">
            <a:extLst>
              <a:ext uri="{FF2B5EF4-FFF2-40B4-BE49-F238E27FC236}">
                <a16:creationId xmlns:a16="http://schemas.microsoft.com/office/drawing/2014/main" xmlns="" id="{3EF73ED3-98C2-7A0E-0C94-9BA3F6220E60}"/>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xmlns="" id="{4ECDB852-44E4-6150-59C4-49572DF2D528}"/>
              </a:ext>
            </a:extLst>
          </p:cNvPr>
          <p:cNvSpPr>
            <a:spLocks noGrp="1"/>
          </p:cNvSpPr>
          <p:nvPr>
            <p:ph type="sldNum" sz="quarter" idx="12"/>
          </p:nvPr>
        </p:nvSpPr>
        <p:spPr/>
        <p:txBody>
          <a:bodyPr/>
          <a:lstStyle/>
          <a:p>
            <a:fld id="{CCCCD6ED-24EB-45AA-8D1D-135F0A22CA98}" type="slidenum">
              <a:rPr lang="en-NG" smtClean="0"/>
              <a:t>‹#›</a:t>
            </a:fld>
            <a:endParaRPr lang="en-NG"/>
          </a:p>
        </p:txBody>
      </p:sp>
    </p:spTree>
    <p:extLst>
      <p:ext uri="{BB962C8B-B14F-4D97-AF65-F5344CB8AC3E}">
        <p14:creationId xmlns:p14="http://schemas.microsoft.com/office/powerpoint/2010/main" val="251872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C0D206-F247-4E7E-4327-6A782ED15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xmlns="" id="{45F9C9A8-91C6-4BF5-9BD1-9F16023050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xmlns="" id="{1CDCC4DF-2D8B-60A6-DFD7-FC654A47F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968EF6D-507F-3BF4-6B1C-C84BEE720005}"/>
              </a:ext>
            </a:extLst>
          </p:cNvPr>
          <p:cNvSpPr>
            <a:spLocks noGrp="1"/>
          </p:cNvSpPr>
          <p:nvPr>
            <p:ph type="dt" sz="half" idx="10"/>
          </p:nvPr>
        </p:nvSpPr>
        <p:spPr/>
        <p:txBody>
          <a:bodyPr/>
          <a:lstStyle/>
          <a:p>
            <a:fld id="{9EC85891-5809-4B18-8B9D-B5641161D70E}" type="datetimeFigureOut">
              <a:rPr lang="en-NG" smtClean="0"/>
              <a:t>17/11/2023</a:t>
            </a:fld>
            <a:endParaRPr lang="en-NG"/>
          </a:p>
        </p:txBody>
      </p:sp>
      <p:sp>
        <p:nvSpPr>
          <p:cNvPr id="6" name="Footer Placeholder 5">
            <a:extLst>
              <a:ext uri="{FF2B5EF4-FFF2-40B4-BE49-F238E27FC236}">
                <a16:creationId xmlns:a16="http://schemas.microsoft.com/office/drawing/2014/main" xmlns="" id="{BC89756B-F465-5308-1F74-63160296FAF4}"/>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xmlns="" id="{7097D531-B9EE-AEF8-BB8B-62F6C00E4916}"/>
              </a:ext>
            </a:extLst>
          </p:cNvPr>
          <p:cNvSpPr>
            <a:spLocks noGrp="1"/>
          </p:cNvSpPr>
          <p:nvPr>
            <p:ph type="sldNum" sz="quarter" idx="12"/>
          </p:nvPr>
        </p:nvSpPr>
        <p:spPr/>
        <p:txBody>
          <a:bodyPr/>
          <a:lstStyle/>
          <a:p>
            <a:fld id="{CCCCD6ED-24EB-45AA-8D1D-135F0A22CA98}" type="slidenum">
              <a:rPr lang="en-NG" smtClean="0"/>
              <a:t>‹#›</a:t>
            </a:fld>
            <a:endParaRPr lang="en-NG"/>
          </a:p>
        </p:txBody>
      </p:sp>
    </p:spTree>
    <p:extLst>
      <p:ext uri="{BB962C8B-B14F-4D97-AF65-F5344CB8AC3E}">
        <p14:creationId xmlns:p14="http://schemas.microsoft.com/office/powerpoint/2010/main" val="233350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231AF2-43D4-2368-DF3D-E8166012C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xmlns="" id="{E7894D39-3672-750B-02DB-C82C4FB5C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xmlns="" id="{DE9D6B31-B8E6-1C13-BD7B-37AD3A64C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AE3AF0-19C6-A7B6-E0F5-DEDC86FA9AA6}"/>
              </a:ext>
            </a:extLst>
          </p:cNvPr>
          <p:cNvSpPr>
            <a:spLocks noGrp="1"/>
          </p:cNvSpPr>
          <p:nvPr>
            <p:ph type="dt" sz="half" idx="10"/>
          </p:nvPr>
        </p:nvSpPr>
        <p:spPr/>
        <p:txBody>
          <a:bodyPr/>
          <a:lstStyle/>
          <a:p>
            <a:fld id="{9EC85891-5809-4B18-8B9D-B5641161D70E}" type="datetimeFigureOut">
              <a:rPr lang="en-NG" smtClean="0"/>
              <a:t>17/11/2023</a:t>
            </a:fld>
            <a:endParaRPr lang="en-NG"/>
          </a:p>
        </p:txBody>
      </p:sp>
      <p:sp>
        <p:nvSpPr>
          <p:cNvPr id="6" name="Footer Placeholder 5">
            <a:extLst>
              <a:ext uri="{FF2B5EF4-FFF2-40B4-BE49-F238E27FC236}">
                <a16:creationId xmlns:a16="http://schemas.microsoft.com/office/drawing/2014/main" xmlns="" id="{AC8A23CC-1BA3-5F54-F790-9D0AFD95A34E}"/>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xmlns="" id="{FADF9C74-9ED5-89D5-842E-9FF4B9CD08FF}"/>
              </a:ext>
            </a:extLst>
          </p:cNvPr>
          <p:cNvSpPr>
            <a:spLocks noGrp="1"/>
          </p:cNvSpPr>
          <p:nvPr>
            <p:ph type="sldNum" sz="quarter" idx="12"/>
          </p:nvPr>
        </p:nvSpPr>
        <p:spPr/>
        <p:txBody>
          <a:bodyPr/>
          <a:lstStyle/>
          <a:p>
            <a:fld id="{CCCCD6ED-24EB-45AA-8D1D-135F0A22CA98}" type="slidenum">
              <a:rPr lang="en-NG" smtClean="0"/>
              <a:t>‹#›</a:t>
            </a:fld>
            <a:endParaRPr lang="en-NG"/>
          </a:p>
        </p:txBody>
      </p:sp>
    </p:spTree>
    <p:extLst>
      <p:ext uri="{BB962C8B-B14F-4D97-AF65-F5344CB8AC3E}">
        <p14:creationId xmlns:p14="http://schemas.microsoft.com/office/powerpoint/2010/main" val="206460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AADA7A9-C755-ED31-C9FA-0B1707BE33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xmlns="" id="{8E2BBB4E-5B1F-A504-F9A1-6DDEDA362E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xmlns="" id="{66ED94D1-2897-1526-DA46-38236AD130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85891-5809-4B18-8B9D-B5641161D70E}" type="datetimeFigureOut">
              <a:rPr lang="en-NG" smtClean="0"/>
              <a:t>17/11/2023</a:t>
            </a:fld>
            <a:endParaRPr lang="en-NG"/>
          </a:p>
        </p:txBody>
      </p:sp>
      <p:sp>
        <p:nvSpPr>
          <p:cNvPr id="5" name="Footer Placeholder 4">
            <a:extLst>
              <a:ext uri="{FF2B5EF4-FFF2-40B4-BE49-F238E27FC236}">
                <a16:creationId xmlns:a16="http://schemas.microsoft.com/office/drawing/2014/main" xmlns="" id="{45D2405F-A2A2-427B-1699-1F9E5A7CA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xmlns="" id="{787A3D44-D6F7-2DCE-3E8E-66CD41614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CD6ED-24EB-45AA-8D1D-135F0A22CA98}" type="slidenum">
              <a:rPr lang="en-NG" smtClean="0"/>
              <a:t>‹#›</a:t>
            </a:fld>
            <a:endParaRPr lang="en-NG"/>
          </a:p>
        </p:txBody>
      </p:sp>
    </p:spTree>
    <p:extLst>
      <p:ext uri="{BB962C8B-B14F-4D97-AF65-F5344CB8AC3E}">
        <p14:creationId xmlns:p14="http://schemas.microsoft.com/office/powerpoint/2010/main" val="102516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descr="A group of people sitting at a table">
            <a:extLst>
              <a:ext uri="{FF2B5EF4-FFF2-40B4-BE49-F238E27FC236}">
                <a16:creationId xmlns:a16="http://schemas.microsoft.com/office/drawing/2014/main" xmlns="" id="{F7DD487F-EAD4-AD6C-C0D2-D47A40CFBEF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524" y="0"/>
            <a:ext cx="12188952" cy="6858000"/>
          </a:xfrm>
          <a:prstGeom prst="rect">
            <a:avLst/>
          </a:prstGeom>
        </p:spPr>
      </p:pic>
      <p:sp>
        <p:nvSpPr>
          <p:cNvPr id="3" name="Title 3">
            <a:extLst>
              <a:ext uri="{FF2B5EF4-FFF2-40B4-BE49-F238E27FC236}">
                <a16:creationId xmlns:a16="http://schemas.microsoft.com/office/drawing/2014/main" xmlns="" id="{02B8B35E-4641-39EA-9E44-F4666E51091F}"/>
              </a:ext>
            </a:extLst>
          </p:cNvPr>
          <p:cNvSpPr txBox="1">
            <a:spLocks/>
          </p:cNvSpPr>
          <p:nvPr/>
        </p:nvSpPr>
        <p:spPr>
          <a:xfrm>
            <a:off x="0" y="507076"/>
            <a:ext cx="4264429" cy="471331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2">
                    <a:lumMod val="50000"/>
                  </a:schemeClr>
                </a:solidFill>
                <a:latin typeface="STZhongsong" panose="02010600040101010101" pitchFamily="2" charset="-122"/>
                <a:ea typeface="STZhongsong" panose="02010600040101010101" pitchFamily="2" charset="-122"/>
                <a:cs typeface="Times New Roman" panose="02020603050405020304" pitchFamily="18" charset="0"/>
              </a:rPr>
              <a:t>BUILDING SYNERGY AND PROFITING FROM VENDOR LEASING</a:t>
            </a:r>
            <a:endParaRPr lang="en-US" dirty="0">
              <a:solidFill>
                <a:schemeClr val="accent2">
                  <a:lumMod val="50000"/>
                </a:schemeClr>
              </a:solidFill>
              <a:latin typeface="STZhongsong" panose="02010600040101010101" pitchFamily="2" charset="-122"/>
              <a:ea typeface="STZhongsong" panose="02010600040101010101" pitchFamily="2" charset="-122"/>
            </a:endParaRPr>
          </a:p>
        </p:txBody>
      </p:sp>
    </p:spTree>
    <p:extLst>
      <p:ext uri="{BB962C8B-B14F-4D97-AF65-F5344CB8AC3E}">
        <p14:creationId xmlns:p14="http://schemas.microsoft.com/office/powerpoint/2010/main" val="273853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xmlns=""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2ACEE48-C58D-9439-DE68-11DD667BE90E}"/>
              </a:ext>
            </a:extLst>
          </p:cNvPr>
          <p:cNvSpPr>
            <a:spLocks noGrp="1"/>
          </p:cNvSpPr>
          <p:nvPr>
            <p:ph type="title"/>
          </p:nvPr>
        </p:nvSpPr>
        <p:spPr>
          <a:xfrm>
            <a:off x="1115568" y="548640"/>
            <a:ext cx="10168128" cy="1179576"/>
          </a:xfrm>
        </p:spPr>
        <p:txBody>
          <a:bodyPr>
            <a:normAutofit/>
          </a:bodyPr>
          <a:lstStyle/>
          <a:p>
            <a:r>
              <a:rPr lang="en-US" sz="4000" b="1">
                <a:effectLst/>
                <a:latin typeface="Tw Cen MT" panose="020B0602020104020603" pitchFamily="34" charset="0"/>
                <a:ea typeface="Calibri" panose="020F0502020204030204" pitchFamily="34" charset="0"/>
                <a:cs typeface="Times New Roman" panose="02020603050405020304" pitchFamily="18" charset="0"/>
              </a:rPr>
              <a:t>Responsibilities Of Parties </a:t>
            </a:r>
            <a:endParaRPr lang="en-NG" sz="4000">
              <a:latin typeface="Tw Cen MT" panose="020B0602020104020603" pitchFamily="34" charset="0"/>
            </a:endParaRPr>
          </a:p>
        </p:txBody>
      </p:sp>
      <p:sp>
        <p:nvSpPr>
          <p:cNvPr id="14" name="Rectangle 13">
            <a:extLst>
              <a:ext uri="{FF2B5EF4-FFF2-40B4-BE49-F238E27FC236}">
                <a16:creationId xmlns:a16="http://schemas.microsoft.com/office/drawing/2014/main" xmlns=""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6D384B4E-0385-EF49-BB81-964AD2786850}"/>
              </a:ext>
            </a:extLst>
          </p:cNvPr>
          <p:cNvSpPr>
            <a:spLocks noGrp="1"/>
          </p:cNvSpPr>
          <p:nvPr>
            <p:ph idx="1"/>
          </p:nvPr>
        </p:nvSpPr>
        <p:spPr>
          <a:xfrm>
            <a:off x="1115568" y="2481943"/>
            <a:ext cx="10168128" cy="3695020"/>
          </a:xfrm>
        </p:spPr>
        <p:txBody>
          <a:bodyPr>
            <a:normAutofit/>
          </a:bodyPr>
          <a:lstStyle/>
          <a:p>
            <a:pPr marL="0" indent="0">
              <a:spcAft>
                <a:spcPts val="800"/>
              </a:spcAft>
              <a:buNone/>
            </a:pPr>
            <a:r>
              <a:rPr lang="en-US" dirty="0">
                <a:effectLst/>
                <a:latin typeface="Tw Cen MT" panose="020B0602020104020603" pitchFamily="34" charset="0"/>
                <a:ea typeface="Calibri" panose="020F0502020204030204" pitchFamily="34" charset="0"/>
                <a:cs typeface="Times New Roman" panose="02020603050405020304" pitchFamily="18" charset="0"/>
              </a:rPr>
              <a:t>The Lessor’s (financier’s) responsibilities include: </a:t>
            </a:r>
          </a:p>
          <a:p>
            <a:pPr lvl="1">
              <a:spcAft>
                <a:spcPts val="800"/>
              </a:spcAft>
            </a:pPr>
            <a:r>
              <a:rPr lang="en-US" sz="2800" dirty="0">
                <a:effectLst/>
                <a:latin typeface="Tw Cen MT" panose="020B0602020104020603" pitchFamily="34" charset="0"/>
                <a:ea typeface="Calibri" panose="020F0502020204030204" pitchFamily="34" charset="0"/>
                <a:cs typeface="Times New Roman" panose="02020603050405020304" pitchFamily="18" charset="0"/>
              </a:rPr>
              <a:t>Provide training; </a:t>
            </a:r>
          </a:p>
          <a:p>
            <a:pPr lvl="1">
              <a:spcAft>
                <a:spcPts val="800"/>
              </a:spcAft>
            </a:pPr>
            <a:r>
              <a:rPr lang="en-US" sz="2800" dirty="0">
                <a:effectLst/>
                <a:latin typeface="Tw Cen MT" panose="020B0602020104020603" pitchFamily="34" charset="0"/>
                <a:ea typeface="Calibri" panose="020F0502020204030204" pitchFamily="34" charset="0"/>
                <a:cs typeface="Times New Roman" panose="02020603050405020304" pitchFamily="18" charset="0"/>
              </a:rPr>
              <a:t>Performing the needed credit due diligence of transactions; </a:t>
            </a:r>
          </a:p>
          <a:p>
            <a:pPr lvl="1">
              <a:spcAft>
                <a:spcPts val="800"/>
              </a:spcAft>
            </a:pPr>
            <a:r>
              <a:rPr lang="en-US" sz="2800" dirty="0">
                <a:effectLst/>
                <a:latin typeface="Tw Cen MT" panose="020B0602020104020603" pitchFamily="34" charset="0"/>
                <a:ea typeface="Calibri" panose="020F0502020204030204" pitchFamily="34" charset="0"/>
                <a:cs typeface="Times New Roman" panose="02020603050405020304" pitchFamily="18" charset="0"/>
              </a:rPr>
              <a:t>Fund transactions; </a:t>
            </a:r>
          </a:p>
          <a:p>
            <a:pPr lvl="1">
              <a:spcAft>
                <a:spcPts val="800"/>
              </a:spcAft>
            </a:pPr>
            <a:r>
              <a:rPr lang="en-US" sz="2800" dirty="0">
                <a:effectLst/>
                <a:latin typeface="Tw Cen MT" panose="020B0602020104020603" pitchFamily="34" charset="0"/>
                <a:ea typeface="Calibri" panose="020F0502020204030204" pitchFamily="34" charset="0"/>
                <a:cs typeface="Times New Roman" panose="02020603050405020304" pitchFamily="18" charset="0"/>
              </a:rPr>
              <a:t>Service customers at inception, duration, and termination and </a:t>
            </a:r>
          </a:p>
          <a:p>
            <a:pPr lvl="1">
              <a:spcAft>
                <a:spcPts val="800"/>
              </a:spcAft>
            </a:pPr>
            <a:r>
              <a:rPr lang="en-US" sz="2800" dirty="0">
                <a:effectLst/>
                <a:latin typeface="Tw Cen MT" panose="020B0602020104020603" pitchFamily="34" charset="0"/>
                <a:ea typeface="Calibri" panose="020F0502020204030204" pitchFamily="34" charset="0"/>
                <a:cs typeface="Times New Roman" panose="02020603050405020304" pitchFamily="18" charset="0"/>
              </a:rPr>
              <a:t>lastly submit periodic reports.</a:t>
            </a:r>
          </a:p>
          <a:p>
            <a:pPr marL="0" indent="0">
              <a:buNone/>
            </a:pPr>
            <a:endParaRPr lang="en-NG" dirty="0">
              <a:latin typeface="Tw Cen MT" panose="020B0602020104020603" pitchFamily="34" charset="0"/>
            </a:endParaRPr>
          </a:p>
        </p:txBody>
      </p:sp>
    </p:spTree>
    <p:extLst>
      <p:ext uri="{BB962C8B-B14F-4D97-AF65-F5344CB8AC3E}">
        <p14:creationId xmlns:p14="http://schemas.microsoft.com/office/powerpoint/2010/main" val="69453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xmlns=""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2ACEE48-C58D-9439-DE68-11DD667BE90E}"/>
              </a:ext>
            </a:extLst>
          </p:cNvPr>
          <p:cNvSpPr>
            <a:spLocks noGrp="1"/>
          </p:cNvSpPr>
          <p:nvPr>
            <p:ph type="title"/>
          </p:nvPr>
        </p:nvSpPr>
        <p:spPr>
          <a:xfrm>
            <a:off x="1115568" y="548640"/>
            <a:ext cx="10168128" cy="1179576"/>
          </a:xfrm>
        </p:spPr>
        <p:txBody>
          <a:bodyPr>
            <a:normAutofit/>
          </a:bodyPr>
          <a:lstStyle/>
          <a:p>
            <a:r>
              <a:rPr lang="en-US" sz="4000" b="1">
                <a:effectLst/>
                <a:latin typeface="Tw Cen MT" panose="020B0602020104020603" pitchFamily="34" charset="0"/>
                <a:ea typeface="Calibri" panose="020F0502020204030204" pitchFamily="34" charset="0"/>
                <a:cs typeface="Times New Roman" panose="02020603050405020304" pitchFamily="18" charset="0"/>
              </a:rPr>
              <a:t>Responsibilities Of Parties </a:t>
            </a:r>
            <a:endParaRPr lang="en-NG" sz="4000">
              <a:latin typeface="Tw Cen MT" panose="020B0602020104020603" pitchFamily="34" charset="0"/>
            </a:endParaRPr>
          </a:p>
        </p:txBody>
      </p:sp>
      <p:sp>
        <p:nvSpPr>
          <p:cNvPr id="14" name="Rectangle 13">
            <a:extLst>
              <a:ext uri="{FF2B5EF4-FFF2-40B4-BE49-F238E27FC236}">
                <a16:creationId xmlns:a16="http://schemas.microsoft.com/office/drawing/2014/main" xmlns=""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6D384B4E-0385-EF49-BB81-964AD2786850}"/>
              </a:ext>
            </a:extLst>
          </p:cNvPr>
          <p:cNvSpPr>
            <a:spLocks noGrp="1"/>
          </p:cNvSpPr>
          <p:nvPr>
            <p:ph idx="1"/>
          </p:nvPr>
        </p:nvSpPr>
        <p:spPr>
          <a:xfrm>
            <a:off x="1115568" y="2481943"/>
            <a:ext cx="10168128" cy="3695020"/>
          </a:xfrm>
        </p:spPr>
        <p:txBody>
          <a:bodyPr>
            <a:normAutofit/>
          </a:bodyPr>
          <a:lstStyle/>
          <a:p>
            <a:pPr marL="0" indent="0">
              <a:spcAft>
                <a:spcPts val="800"/>
              </a:spcAft>
              <a:buNone/>
            </a:pPr>
            <a:r>
              <a:rPr lang="en-US" dirty="0">
                <a:effectLst/>
                <a:latin typeface="Tw Cen MT" panose="020B0602020104020603" pitchFamily="34" charset="0"/>
                <a:ea typeface="Calibri" panose="020F0502020204030204" pitchFamily="34" charset="0"/>
                <a:cs typeface="Times New Roman" panose="02020603050405020304" pitchFamily="18" charset="0"/>
              </a:rPr>
              <a:t>The vendor’s responsibilities include: </a:t>
            </a:r>
          </a:p>
          <a:p>
            <a:pPr lvl="1">
              <a:spcAft>
                <a:spcPts val="800"/>
              </a:spcAft>
            </a:pPr>
            <a:r>
              <a:rPr lang="en-US" sz="2800" dirty="0">
                <a:effectLst/>
                <a:latin typeface="Tw Cen MT" panose="020B0602020104020603" pitchFamily="34" charset="0"/>
                <a:ea typeface="Calibri" panose="020F0502020204030204" pitchFamily="34" charset="0"/>
                <a:cs typeface="Times New Roman" panose="02020603050405020304" pitchFamily="18" charset="0"/>
              </a:rPr>
              <a:t>Refer and/or provide transactions; </a:t>
            </a:r>
          </a:p>
          <a:p>
            <a:pPr lvl="1">
              <a:spcAft>
                <a:spcPts val="800"/>
              </a:spcAft>
            </a:pPr>
            <a:r>
              <a:rPr lang="en-US" sz="2800" dirty="0">
                <a:effectLst/>
                <a:latin typeface="Tw Cen MT" panose="020B0602020104020603" pitchFamily="34" charset="0"/>
                <a:ea typeface="Calibri" panose="020F0502020204030204" pitchFamily="34" charset="0"/>
                <a:cs typeface="Times New Roman" panose="02020603050405020304" pitchFamily="18" charset="0"/>
              </a:rPr>
              <a:t>Submit periodic pipeline and other reports; </a:t>
            </a:r>
          </a:p>
          <a:p>
            <a:pPr lvl="1">
              <a:spcAft>
                <a:spcPts val="800"/>
              </a:spcAft>
            </a:pPr>
            <a:r>
              <a:rPr lang="en-US" sz="2800" dirty="0">
                <a:effectLst/>
                <a:latin typeface="Tw Cen MT" panose="020B0602020104020603" pitchFamily="34" charset="0"/>
                <a:ea typeface="Calibri" panose="020F0502020204030204" pitchFamily="34" charset="0"/>
                <a:cs typeface="Times New Roman" panose="02020603050405020304" pitchFamily="18" charset="0"/>
              </a:rPr>
              <a:t>Assign relationship officers; </a:t>
            </a:r>
          </a:p>
          <a:p>
            <a:pPr lvl="1">
              <a:spcAft>
                <a:spcPts val="800"/>
              </a:spcAft>
            </a:pPr>
            <a:r>
              <a:rPr lang="en-US" sz="2800" dirty="0">
                <a:effectLst/>
                <a:latin typeface="Tw Cen MT" panose="020B0602020104020603" pitchFamily="34" charset="0"/>
                <a:ea typeface="Calibri" panose="020F0502020204030204" pitchFamily="34" charset="0"/>
                <a:cs typeface="Times New Roman" panose="02020603050405020304" pitchFamily="18" charset="0"/>
              </a:rPr>
              <a:t>Provide needed support at inception, duration, and termination</a:t>
            </a:r>
            <a:r>
              <a:rPr lang="en-US" sz="2800" b="1" dirty="0">
                <a:effectLst/>
                <a:latin typeface="Tw Cen MT" panose="020B0602020104020603" pitchFamily="34" charset="0"/>
                <a:ea typeface="Calibri" panose="020F0502020204030204" pitchFamily="34" charset="0"/>
                <a:cs typeface="Times New Roman" panose="02020603050405020304" pitchFamily="18" charset="0"/>
              </a:rPr>
              <a:t>.</a:t>
            </a:r>
            <a:endParaRPr lang="en-US" sz="2800" dirty="0">
              <a:effectLst/>
              <a:latin typeface="Tw Cen MT" panose="020B0602020104020603" pitchFamily="34" charset="0"/>
              <a:ea typeface="Calibri" panose="020F0502020204030204" pitchFamily="34" charset="0"/>
              <a:cs typeface="Times New Roman" panose="02020603050405020304" pitchFamily="18" charset="0"/>
            </a:endParaRPr>
          </a:p>
          <a:p>
            <a:endParaRPr lang="en-NG" dirty="0">
              <a:latin typeface="Tw Cen MT" panose="020B0602020104020603" pitchFamily="34" charset="0"/>
            </a:endParaRPr>
          </a:p>
        </p:txBody>
      </p:sp>
    </p:spTree>
    <p:extLst>
      <p:ext uri="{BB962C8B-B14F-4D97-AF65-F5344CB8AC3E}">
        <p14:creationId xmlns:p14="http://schemas.microsoft.com/office/powerpoint/2010/main" val="227914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xmlns=""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839521A-80CF-5871-B35E-F7B35790782C}"/>
              </a:ext>
            </a:extLst>
          </p:cNvPr>
          <p:cNvSpPr>
            <a:spLocks noGrp="1"/>
          </p:cNvSpPr>
          <p:nvPr>
            <p:ph type="title"/>
          </p:nvPr>
        </p:nvSpPr>
        <p:spPr>
          <a:xfrm>
            <a:off x="1115568" y="548640"/>
            <a:ext cx="10168128" cy="1179576"/>
          </a:xfrm>
        </p:spPr>
        <p:txBody>
          <a:bodyPr>
            <a:normAutofit/>
          </a:bodyPr>
          <a:lstStyle/>
          <a:p>
            <a:r>
              <a:rPr lang="en-US" sz="4000" b="1" dirty="0">
                <a:latin typeface="Tw Cen MT" panose="020B0602020104020603" pitchFamily="34" charset="0"/>
              </a:rPr>
              <a:t>Motivation for vendor leasing</a:t>
            </a:r>
            <a:endParaRPr lang="en-NG" sz="4000" b="1" dirty="0">
              <a:latin typeface="Tw Cen MT" panose="020B0602020104020603" pitchFamily="34" charset="0"/>
            </a:endParaRPr>
          </a:p>
        </p:txBody>
      </p:sp>
      <p:sp>
        <p:nvSpPr>
          <p:cNvPr id="14" name="Rectangle 13">
            <a:extLst>
              <a:ext uri="{FF2B5EF4-FFF2-40B4-BE49-F238E27FC236}">
                <a16:creationId xmlns:a16="http://schemas.microsoft.com/office/drawing/2014/main" xmlns=""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30E6B6C1-7A13-5618-4DD0-2BA95BC69CAA}"/>
              </a:ext>
            </a:extLst>
          </p:cNvPr>
          <p:cNvSpPr>
            <a:spLocks noGrp="1"/>
          </p:cNvSpPr>
          <p:nvPr>
            <p:ph idx="1"/>
          </p:nvPr>
        </p:nvSpPr>
        <p:spPr>
          <a:xfrm>
            <a:off x="1115568" y="2481943"/>
            <a:ext cx="10168128" cy="3695020"/>
          </a:xfrm>
        </p:spPr>
        <p:txBody>
          <a:bodyPr>
            <a:normAutofit/>
          </a:bodyPr>
          <a:lstStyle/>
          <a:p>
            <a:pPr marL="0" indent="0">
              <a:spcAft>
                <a:spcPts val="800"/>
              </a:spcAft>
              <a:buNone/>
            </a:pPr>
            <a:r>
              <a:rPr lang="en-US" sz="2200">
                <a:effectLst/>
                <a:latin typeface="Tw Cen MT" panose="020B0602020104020603" pitchFamily="34" charset="0"/>
                <a:ea typeface="Calibri" panose="020F0502020204030204" pitchFamily="34" charset="0"/>
                <a:cs typeface="Times New Roman" panose="02020603050405020304" pitchFamily="18" charset="0"/>
              </a:rPr>
              <a:t>It is very important to note that vendors establish leasing programs, be it on their own or with other parties, for numerous reasons and each of them has unique motivations for offering lease financing which includes:</a:t>
            </a:r>
          </a:p>
          <a:p>
            <a:pPr>
              <a:spcAft>
                <a:spcPts val="0"/>
              </a:spcAft>
            </a:pPr>
            <a:r>
              <a:rPr lang="en-US" sz="2200">
                <a:effectLst/>
                <a:latin typeface="Tw Cen MT" panose="020B0602020104020603" pitchFamily="34" charset="0"/>
                <a:ea typeface="Calibri" panose="020F0502020204030204" pitchFamily="34" charset="0"/>
                <a:cs typeface="Times New Roman" panose="02020603050405020304" pitchFamily="18" charset="0"/>
              </a:rPr>
              <a:t>Market control</a:t>
            </a:r>
          </a:p>
          <a:p>
            <a:pPr>
              <a:spcAft>
                <a:spcPts val="0"/>
              </a:spcAft>
            </a:pPr>
            <a:r>
              <a:rPr lang="en-US" sz="2200">
                <a:effectLst/>
                <a:latin typeface="Tw Cen MT" panose="020B0602020104020603" pitchFamily="34" charset="0"/>
                <a:ea typeface="Calibri" panose="020F0502020204030204" pitchFamily="34" charset="0"/>
                <a:cs typeface="Times New Roman" panose="02020603050405020304" pitchFamily="18" charset="0"/>
              </a:rPr>
              <a:t>Market enhancement</a:t>
            </a:r>
          </a:p>
          <a:p>
            <a:pPr>
              <a:spcAft>
                <a:spcPts val="0"/>
              </a:spcAft>
            </a:pPr>
            <a:r>
              <a:rPr lang="en-US" sz="2200">
                <a:effectLst/>
                <a:latin typeface="Tw Cen MT" panose="020B0602020104020603" pitchFamily="34" charset="0"/>
                <a:ea typeface="Calibri" panose="020F0502020204030204" pitchFamily="34" charset="0"/>
                <a:cs typeface="Times New Roman" panose="02020603050405020304" pitchFamily="18" charset="0"/>
              </a:rPr>
              <a:t>Competitive advantage</a:t>
            </a:r>
          </a:p>
          <a:p>
            <a:pPr>
              <a:spcAft>
                <a:spcPts val="0"/>
              </a:spcAft>
            </a:pPr>
            <a:r>
              <a:rPr lang="en-US" sz="2200">
                <a:effectLst/>
                <a:latin typeface="Tw Cen MT" panose="020B0602020104020603" pitchFamily="34" charset="0"/>
                <a:ea typeface="Calibri" panose="020F0502020204030204" pitchFamily="34" charset="0"/>
                <a:cs typeface="Times New Roman" panose="02020603050405020304" pitchFamily="18" charset="0"/>
              </a:rPr>
              <a:t>Ancillary income</a:t>
            </a:r>
          </a:p>
          <a:p>
            <a:pPr>
              <a:spcAft>
                <a:spcPts val="0"/>
              </a:spcAft>
            </a:pPr>
            <a:r>
              <a:rPr lang="en-US" sz="2200">
                <a:effectLst/>
                <a:latin typeface="Tw Cen MT" panose="020B0602020104020603" pitchFamily="34" charset="0"/>
                <a:ea typeface="Calibri" panose="020F0502020204030204" pitchFamily="34" charset="0"/>
                <a:cs typeface="Times New Roman" panose="02020603050405020304" pitchFamily="18" charset="0"/>
              </a:rPr>
              <a:t>Revenue recognition</a:t>
            </a:r>
          </a:p>
          <a:p>
            <a:pPr>
              <a:spcAft>
                <a:spcPts val="0"/>
              </a:spcAft>
            </a:pPr>
            <a:r>
              <a:rPr lang="en-US" sz="2200">
                <a:effectLst/>
                <a:latin typeface="Tw Cen MT" panose="020B0602020104020603" pitchFamily="34" charset="0"/>
                <a:ea typeface="Calibri" panose="020F0502020204030204" pitchFamily="34" charset="0"/>
                <a:cs typeface="Times New Roman" panose="02020603050405020304" pitchFamily="18" charset="0"/>
              </a:rPr>
              <a:t>Services to parent company</a:t>
            </a:r>
            <a:endParaRPr lang="en-NG" sz="2200">
              <a:latin typeface="Tw Cen MT" panose="020B0602020104020603" pitchFamily="34" charset="0"/>
            </a:endParaRPr>
          </a:p>
        </p:txBody>
      </p:sp>
    </p:spTree>
    <p:extLst>
      <p:ext uri="{BB962C8B-B14F-4D97-AF65-F5344CB8AC3E}">
        <p14:creationId xmlns:p14="http://schemas.microsoft.com/office/powerpoint/2010/main" val="524829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7E4A074-9541-3E67-2382-5261D8DACF70}"/>
              </a:ext>
            </a:extLst>
          </p:cNvPr>
          <p:cNvSpPr>
            <a:spLocks noGrp="1"/>
          </p:cNvSpPr>
          <p:nvPr>
            <p:ph type="title"/>
          </p:nvPr>
        </p:nvSpPr>
        <p:spPr>
          <a:xfrm>
            <a:off x="838200" y="365125"/>
            <a:ext cx="10515600" cy="1325563"/>
          </a:xfrm>
        </p:spPr>
        <p:txBody>
          <a:bodyPr>
            <a:normAutofit/>
          </a:bodyPr>
          <a:lstStyle/>
          <a:p>
            <a:r>
              <a:rPr lang="en-US" sz="5400" b="1">
                <a:effectLst/>
                <a:latin typeface="Tw Cen MT" panose="020B0602020104020603" pitchFamily="34" charset="0"/>
                <a:ea typeface="Calibri" panose="020F0502020204030204" pitchFamily="34" charset="0"/>
                <a:cs typeface="Times New Roman" panose="02020603050405020304" pitchFamily="18" charset="0"/>
              </a:rPr>
              <a:t>Market control</a:t>
            </a:r>
            <a:endParaRPr lang="en-NG" sz="5400">
              <a:latin typeface="Tw Cen MT" panose="020B0602020104020603" pitchFamily="34" charset="0"/>
            </a:endParaRPr>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xmlns="" id="{0A2B82E4-FFEF-7E15-DAF3-ECEEC35B1FE6}"/>
              </a:ext>
            </a:extLst>
          </p:cNvPr>
          <p:cNvSpPr>
            <a:spLocks noGrp="1"/>
          </p:cNvSpPr>
          <p:nvPr>
            <p:ph idx="1"/>
          </p:nvPr>
        </p:nvSpPr>
        <p:spPr>
          <a:xfrm>
            <a:off x="838200" y="1929384"/>
            <a:ext cx="10515600" cy="4251960"/>
          </a:xfrm>
        </p:spPr>
        <p:txBody>
          <a:bodyPr>
            <a:normAutofit/>
          </a:bodyPr>
          <a:lstStyle/>
          <a:p>
            <a:pPr marL="0" indent="0">
              <a:spcAft>
                <a:spcPts val="800"/>
              </a:spcAft>
              <a:buNone/>
            </a:pPr>
            <a:r>
              <a:rPr lang="en-US" sz="2200" dirty="0">
                <a:effectLst/>
                <a:latin typeface="Tw Cen MT" panose="020B0602020104020603" pitchFamily="34" charset="0"/>
                <a:ea typeface="Calibri" panose="020F0502020204030204" pitchFamily="34" charset="0"/>
                <a:cs typeface="Times New Roman" panose="02020603050405020304" pitchFamily="18" charset="0"/>
              </a:rPr>
              <a:t>Market control results from ongoing relationship between the vendor and the lessee created by the lease contract. This happens through the three phases of a lease contract – inception, duration, and termination, the benefits include:</a:t>
            </a:r>
          </a:p>
          <a:p>
            <a:pPr>
              <a:spcAft>
                <a:spcPts val="0"/>
              </a:spcAft>
            </a:pPr>
            <a:r>
              <a:rPr lang="en-US" sz="2200" dirty="0">
                <a:effectLst/>
                <a:latin typeface="Tw Cen MT" panose="020B0602020104020603" pitchFamily="34" charset="0"/>
                <a:ea typeface="Calibri" panose="020F0502020204030204" pitchFamily="34" charset="0"/>
                <a:cs typeface="Times New Roman" panose="02020603050405020304" pitchFamily="18" charset="0"/>
              </a:rPr>
              <a:t>Initial sale</a:t>
            </a:r>
          </a:p>
          <a:p>
            <a:pPr>
              <a:spcAft>
                <a:spcPts val="0"/>
              </a:spcAft>
            </a:pPr>
            <a:r>
              <a:rPr lang="en-US" sz="2200" dirty="0">
                <a:effectLst/>
                <a:latin typeface="Tw Cen MT" panose="020B0602020104020603" pitchFamily="34" charset="0"/>
                <a:ea typeface="Calibri" panose="020F0502020204030204" pitchFamily="34" charset="0"/>
                <a:cs typeface="Times New Roman" panose="02020603050405020304" pitchFamily="18" charset="0"/>
              </a:rPr>
              <a:t>Sales during term</a:t>
            </a:r>
          </a:p>
          <a:p>
            <a:pPr>
              <a:spcAft>
                <a:spcPts val="0"/>
              </a:spcAft>
            </a:pPr>
            <a:r>
              <a:rPr lang="en-US" sz="2200" dirty="0">
                <a:effectLst/>
                <a:latin typeface="Tw Cen MT" panose="020B0602020104020603" pitchFamily="34" charset="0"/>
                <a:ea typeface="Calibri" panose="020F0502020204030204" pitchFamily="34" charset="0"/>
                <a:cs typeface="Times New Roman" panose="02020603050405020304" pitchFamily="18" charset="0"/>
              </a:rPr>
              <a:t>Disposition</a:t>
            </a:r>
          </a:p>
          <a:p>
            <a:pPr>
              <a:spcAft>
                <a:spcPts val="0"/>
              </a:spcAft>
            </a:pPr>
            <a:r>
              <a:rPr lang="en-US" sz="2200" dirty="0">
                <a:effectLst/>
                <a:latin typeface="Tw Cen MT" panose="020B0602020104020603" pitchFamily="34" charset="0"/>
                <a:ea typeface="Calibri" panose="020F0502020204030204" pitchFamily="34" charset="0"/>
                <a:cs typeface="Times New Roman" panose="02020603050405020304" pitchFamily="18" charset="0"/>
              </a:rPr>
              <a:t>Control over used equipment prices</a:t>
            </a:r>
          </a:p>
          <a:p>
            <a:endParaRPr lang="en-NG" sz="2200" dirty="0">
              <a:latin typeface="Tw Cen MT" panose="020B0602020104020603" pitchFamily="34" charset="0"/>
            </a:endParaRPr>
          </a:p>
        </p:txBody>
      </p:sp>
    </p:spTree>
    <p:extLst>
      <p:ext uri="{BB962C8B-B14F-4D97-AF65-F5344CB8AC3E}">
        <p14:creationId xmlns:p14="http://schemas.microsoft.com/office/powerpoint/2010/main" val="339546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5A3E06C-DAA7-4091-204F-806FF3666E4C}"/>
              </a:ext>
            </a:extLst>
          </p:cNvPr>
          <p:cNvSpPr>
            <a:spLocks noGrp="1"/>
          </p:cNvSpPr>
          <p:nvPr>
            <p:ph type="title"/>
          </p:nvPr>
        </p:nvSpPr>
        <p:spPr>
          <a:xfrm>
            <a:off x="838200" y="365125"/>
            <a:ext cx="10515600" cy="1325563"/>
          </a:xfrm>
        </p:spPr>
        <p:txBody>
          <a:bodyPr>
            <a:normAutofit/>
          </a:bodyPr>
          <a:lstStyle/>
          <a:p>
            <a:r>
              <a:rPr lang="en-US" sz="5400" b="1">
                <a:effectLst/>
                <a:latin typeface="Tw Cen MT" panose="020B0602020104020603" pitchFamily="34" charset="0"/>
                <a:ea typeface="Calibri" panose="020F0502020204030204" pitchFamily="34" charset="0"/>
                <a:cs typeface="Times New Roman" panose="02020603050405020304" pitchFamily="18" charset="0"/>
              </a:rPr>
              <a:t>Sales During Term</a:t>
            </a:r>
            <a:endParaRPr lang="en-NG" sz="5400">
              <a:latin typeface="Tw Cen MT" panose="020B0602020104020603" pitchFamily="34" charset="0"/>
            </a:endParaRPr>
          </a:p>
        </p:txBody>
      </p:sp>
      <p:sp>
        <p:nvSpPr>
          <p:cNvPr id="46"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287A000E-42C7-B8EA-7598-220E60A73EEB}"/>
              </a:ext>
            </a:extLst>
          </p:cNvPr>
          <p:cNvSpPr>
            <a:spLocks noGrp="1"/>
          </p:cNvSpPr>
          <p:nvPr>
            <p:ph idx="1"/>
          </p:nvPr>
        </p:nvSpPr>
        <p:spPr>
          <a:xfrm>
            <a:off x="838200" y="1929384"/>
            <a:ext cx="10515600" cy="4251960"/>
          </a:xfrm>
        </p:spPr>
        <p:txBody>
          <a:bodyPr>
            <a:normAutofit/>
          </a:bodyPr>
          <a:lstStyle/>
          <a:p>
            <a:pPr marL="0" indent="0">
              <a:spcAft>
                <a:spcPts val="800"/>
              </a:spcAft>
              <a:buNone/>
            </a:pPr>
            <a:r>
              <a:rPr lang="en-US" sz="2200" dirty="0">
                <a:latin typeface="Tw Cen MT" panose="020B0602020104020603" pitchFamily="34" charset="0"/>
                <a:ea typeface="Calibri" panose="020F0502020204030204" pitchFamily="34" charset="0"/>
                <a:cs typeface="Times New Roman" panose="02020603050405020304" pitchFamily="18" charset="0"/>
              </a:rPr>
              <a:t>The o</a:t>
            </a:r>
            <a:r>
              <a:rPr lang="en-US" sz="2200" dirty="0">
                <a:effectLst/>
                <a:latin typeface="Tw Cen MT" panose="020B0602020104020603" pitchFamily="34" charset="0"/>
                <a:ea typeface="Calibri" panose="020F0502020204030204" pitchFamily="34" charset="0"/>
                <a:cs typeface="Times New Roman" panose="02020603050405020304" pitchFamily="18" charset="0"/>
              </a:rPr>
              <a:t>n-going contact throughout the lease term influences the lessee’s purchase of additional vendor products and services. These may include </a:t>
            </a:r>
          </a:p>
          <a:p>
            <a:pPr lvl="1">
              <a:spcBef>
                <a:spcPts val="0"/>
              </a:spcBef>
            </a:pPr>
            <a:r>
              <a:rPr lang="en-US" sz="2200" dirty="0">
                <a:effectLst/>
                <a:latin typeface="Tw Cen MT" panose="020B0602020104020603" pitchFamily="34" charset="0"/>
                <a:ea typeface="Calibri" panose="020F0502020204030204" pitchFamily="34" charset="0"/>
                <a:cs typeface="Times New Roman" panose="02020603050405020304" pitchFamily="18" charset="0"/>
              </a:rPr>
              <a:t>equipment parts </a:t>
            </a:r>
          </a:p>
          <a:p>
            <a:pPr lvl="1">
              <a:spcBef>
                <a:spcPts val="0"/>
              </a:spcBef>
            </a:pPr>
            <a:r>
              <a:rPr lang="en-US" sz="2200" dirty="0">
                <a:effectLst/>
                <a:latin typeface="Tw Cen MT" panose="020B0602020104020603" pitchFamily="34" charset="0"/>
                <a:ea typeface="Calibri" panose="020F0502020204030204" pitchFamily="34" charset="0"/>
                <a:cs typeface="Times New Roman" panose="02020603050405020304" pitchFamily="18" charset="0"/>
              </a:rPr>
              <a:t>Supplies</a:t>
            </a:r>
          </a:p>
          <a:p>
            <a:pPr lvl="1">
              <a:spcBef>
                <a:spcPts val="0"/>
              </a:spcBef>
            </a:pPr>
            <a:r>
              <a:rPr lang="en-US" sz="2200" dirty="0">
                <a:effectLst/>
                <a:latin typeface="Tw Cen MT" panose="020B0602020104020603" pitchFamily="34" charset="0"/>
                <a:ea typeface="Calibri" panose="020F0502020204030204" pitchFamily="34" charset="0"/>
                <a:cs typeface="Times New Roman" panose="02020603050405020304" pitchFamily="18" charset="0"/>
              </a:rPr>
              <a:t>Maintenance</a:t>
            </a:r>
          </a:p>
          <a:p>
            <a:pPr lvl="1">
              <a:spcBef>
                <a:spcPts val="0"/>
              </a:spcBef>
            </a:pPr>
            <a:r>
              <a:rPr lang="en-US" sz="2200" dirty="0">
                <a:effectLst/>
                <a:latin typeface="Tw Cen MT" panose="020B0602020104020603" pitchFamily="34" charset="0"/>
                <a:ea typeface="Calibri" panose="020F0502020204030204" pitchFamily="34" charset="0"/>
                <a:cs typeface="Times New Roman" panose="02020603050405020304" pitchFamily="18" charset="0"/>
              </a:rPr>
              <a:t>software and </a:t>
            </a:r>
          </a:p>
          <a:p>
            <a:pPr lvl="1">
              <a:spcBef>
                <a:spcPts val="0"/>
              </a:spcBef>
            </a:pPr>
            <a:r>
              <a:rPr lang="en-US" sz="2200" dirty="0">
                <a:effectLst/>
                <a:latin typeface="Tw Cen MT" panose="020B0602020104020603" pitchFamily="34" charset="0"/>
                <a:ea typeface="Calibri" panose="020F0502020204030204" pitchFamily="34" charset="0"/>
                <a:cs typeface="Times New Roman" panose="02020603050405020304" pitchFamily="18" charset="0"/>
              </a:rPr>
              <a:t>human resources. </a:t>
            </a:r>
          </a:p>
          <a:p>
            <a:pPr>
              <a:spcAft>
                <a:spcPts val="800"/>
              </a:spcAft>
            </a:pPr>
            <a:r>
              <a:rPr lang="en-US" sz="2200" dirty="0">
                <a:effectLst/>
                <a:latin typeface="Tw Cen MT" panose="020B0602020104020603" pitchFamily="34" charset="0"/>
                <a:ea typeface="Calibri" panose="020F0502020204030204" pitchFamily="34" charset="0"/>
                <a:cs typeface="Times New Roman" panose="02020603050405020304" pitchFamily="18" charset="0"/>
              </a:rPr>
              <a:t>The vendor also has an inside track with the lessee when it comes to upgrading the equipment to increase efficiency or capacity.</a:t>
            </a:r>
          </a:p>
          <a:p>
            <a:pPr>
              <a:spcAft>
                <a:spcPts val="800"/>
              </a:spcAft>
            </a:pPr>
            <a:r>
              <a:rPr lang="en-US" sz="2200" dirty="0">
                <a:effectLst/>
                <a:latin typeface="Tw Cen MT" panose="020B0602020104020603" pitchFamily="34" charset="0"/>
                <a:ea typeface="Calibri" panose="020F0502020204030204" pitchFamily="34" charset="0"/>
                <a:cs typeface="Times New Roman" panose="02020603050405020304" pitchFamily="18" charset="0"/>
              </a:rPr>
              <a:t>Early termination options pertaining to operating leases, provide the lessor with substantial opportunities, both with the existing customer and a new customer who will lease the used equipment that has been returned.</a:t>
            </a:r>
          </a:p>
        </p:txBody>
      </p:sp>
    </p:spTree>
    <p:extLst>
      <p:ext uri="{BB962C8B-B14F-4D97-AF65-F5344CB8AC3E}">
        <p14:creationId xmlns:p14="http://schemas.microsoft.com/office/powerpoint/2010/main" val="112920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30" name="Rectangle 29">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3" name="Rectangle 12">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grpSp>
      <p:sp>
        <p:nvSpPr>
          <p:cNvPr id="15" name="Rectangle 14">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066FD80-AB9A-D683-8E37-8CC47840C379}"/>
              </a:ext>
            </a:extLst>
          </p:cNvPr>
          <p:cNvSpPr>
            <a:spLocks noGrp="1"/>
          </p:cNvSpPr>
          <p:nvPr>
            <p:ph type="title"/>
          </p:nvPr>
        </p:nvSpPr>
        <p:spPr>
          <a:xfrm>
            <a:off x="1043631" y="809898"/>
            <a:ext cx="9942716" cy="1554480"/>
          </a:xfrm>
        </p:spPr>
        <p:txBody>
          <a:bodyPr anchor="ctr">
            <a:normAutofit/>
          </a:bodyPr>
          <a:lstStyle/>
          <a:p>
            <a:r>
              <a:rPr lang="en-US" sz="4800" b="1">
                <a:effectLst/>
                <a:latin typeface="Tw Cen MT" panose="020B0602020104020603" pitchFamily="34" charset="0"/>
                <a:ea typeface="Calibri" panose="020F0502020204030204" pitchFamily="34" charset="0"/>
                <a:cs typeface="Times New Roman" panose="02020603050405020304" pitchFamily="18" charset="0"/>
              </a:rPr>
              <a:t>Disposition</a:t>
            </a:r>
            <a:endParaRPr lang="en-NG" sz="4800">
              <a:latin typeface="Tw Cen MT" panose="020B0602020104020603" pitchFamily="34" charset="0"/>
            </a:endParaRPr>
          </a:p>
        </p:txBody>
      </p:sp>
      <p:sp>
        <p:nvSpPr>
          <p:cNvPr id="3" name="Content Placeholder 2">
            <a:extLst>
              <a:ext uri="{FF2B5EF4-FFF2-40B4-BE49-F238E27FC236}">
                <a16:creationId xmlns:a16="http://schemas.microsoft.com/office/drawing/2014/main" xmlns="" id="{131B8ED1-F7C9-1C0F-73C3-570D2B388D3A}"/>
              </a:ext>
            </a:extLst>
          </p:cNvPr>
          <p:cNvSpPr>
            <a:spLocks noGrp="1"/>
          </p:cNvSpPr>
          <p:nvPr>
            <p:ph idx="1"/>
          </p:nvPr>
        </p:nvSpPr>
        <p:spPr>
          <a:xfrm>
            <a:off x="1045028" y="2560323"/>
            <a:ext cx="9941319" cy="3781290"/>
          </a:xfrm>
        </p:spPr>
        <p:txBody>
          <a:bodyPr anchor="ctr">
            <a:normAutofit fontScale="92500" lnSpcReduction="10000"/>
          </a:bodyPr>
          <a:lstStyle/>
          <a:p>
            <a:pPr marL="0" indent="0">
              <a:spcAft>
                <a:spcPts val="800"/>
              </a:spcAft>
              <a:buNone/>
            </a:pPr>
            <a:r>
              <a:rPr lang="en-US" sz="2400" dirty="0">
                <a:effectLst/>
                <a:latin typeface="Tw Cen MT" panose="020B0602020104020603" pitchFamily="34" charset="0"/>
                <a:ea typeface="Calibri" panose="020F0502020204030204" pitchFamily="34" charset="0"/>
                <a:cs typeface="Times New Roman" panose="02020603050405020304" pitchFamily="18" charset="0"/>
              </a:rPr>
              <a:t>On operating leases, the lessee has three options to choose from at the end of the lease:</a:t>
            </a:r>
          </a:p>
          <a:p>
            <a:pPr>
              <a:spcAft>
                <a:spcPts val="0"/>
              </a:spcAft>
            </a:pPr>
            <a:r>
              <a:rPr lang="en-US" sz="2400" dirty="0">
                <a:effectLst/>
                <a:latin typeface="Tw Cen MT" panose="020B0602020104020603" pitchFamily="34" charset="0"/>
                <a:ea typeface="Calibri" panose="020F0502020204030204" pitchFamily="34" charset="0"/>
                <a:cs typeface="Times New Roman" panose="02020603050405020304" pitchFamily="18" charset="0"/>
              </a:rPr>
              <a:t>Purchase the equipment</a:t>
            </a:r>
          </a:p>
          <a:p>
            <a:pPr>
              <a:spcAft>
                <a:spcPts val="0"/>
              </a:spcAft>
            </a:pPr>
            <a:r>
              <a:rPr lang="en-US" sz="2400" dirty="0">
                <a:effectLst/>
                <a:latin typeface="Tw Cen MT" panose="020B0602020104020603" pitchFamily="34" charset="0"/>
                <a:ea typeface="Calibri" panose="020F0502020204030204" pitchFamily="34" charset="0"/>
                <a:cs typeface="Times New Roman" panose="02020603050405020304" pitchFamily="18" charset="0"/>
              </a:rPr>
              <a:t>Renew the lease</a:t>
            </a:r>
          </a:p>
          <a:p>
            <a:pPr>
              <a:spcAft>
                <a:spcPts val="0"/>
              </a:spcAft>
            </a:pPr>
            <a:r>
              <a:rPr lang="en-US" sz="2400" dirty="0">
                <a:effectLst/>
                <a:latin typeface="Tw Cen MT" panose="020B0602020104020603" pitchFamily="34" charset="0"/>
                <a:ea typeface="Calibri" panose="020F0502020204030204" pitchFamily="34" charset="0"/>
                <a:cs typeface="Times New Roman" panose="02020603050405020304" pitchFamily="18" charset="0"/>
              </a:rPr>
              <a:t>Return the equipment</a:t>
            </a:r>
          </a:p>
          <a:p>
            <a:pPr marL="0" indent="0">
              <a:spcAft>
                <a:spcPts val="0"/>
              </a:spcAft>
              <a:buNone/>
            </a:pPr>
            <a:r>
              <a:rPr lang="en-US" sz="2400" dirty="0">
                <a:effectLst/>
                <a:latin typeface="Tw Cen MT" panose="020B0602020104020603" pitchFamily="34" charset="0"/>
                <a:ea typeface="Calibri" panose="020F0502020204030204" pitchFamily="34" charset="0"/>
                <a:cs typeface="Times New Roman" panose="02020603050405020304" pitchFamily="18" charset="0"/>
              </a:rPr>
              <a:t>The lessee is contractually bound, in most cases, to inform the lessor in writing as to which alternative will be selected. </a:t>
            </a:r>
          </a:p>
          <a:p>
            <a:pPr marL="0" indent="0">
              <a:spcAft>
                <a:spcPts val="0"/>
              </a:spcAft>
              <a:buNone/>
            </a:pPr>
            <a:r>
              <a:rPr lang="en-US" sz="2400" dirty="0">
                <a:effectLst/>
                <a:latin typeface="Tw Cen MT" panose="020B0602020104020603" pitchFamily="34" charset="0"/>
                <a:ea typeface="Calibri" panose="020F0502020204030204" pitchFamily="34" charset="0"/>
                <a:cs typeface="Times New Roman" panose="02020603050405020304" pitchFamily="18" charset="0"/>
              </a:rPr>
              <a:t>Once the lessee’s intentions are known, the vendor can determine the lessee’s new requirements. This contact occurs well before competition is even aware that an opportunity exists.</a:t>
            </a:r>
          </a:p>
          <a:p>
            <a:endParaRPr lang="en-NG" sz="2400" dirty="0">
              <a:latin typeface="Tw Cen MT" panose="020B0602020104020603" pitchFamily="34" charset="0"/>
            </a:endParaRPr>
          </a:p>
        </p:txBody>
      </p:sp>
      <p:cxnSp>
        <p:nvCxnSpPr>
          <p:cNvPr id="17" name="Straight Connector 16">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193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2" name="Rectangle 11">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3" name="Rectangle 12">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grpSp>
      <p:sp>
        <p:nvSpPr>
          <p:cNvPr id="15" name="Rectangle 14">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6FE00F-8BD1-F0B7-9642-1CA7EE725E98}"/>
              </a:ext>
            </a:extLst>
          </p:cNvPr>
          <p:cNvSpPr>
            <a:spLocks noGrp="1"/>
          </p:cNvSpPr>
          <p:nvPr>
            <p:ph type="title"/>
          </p:nvPr>
        </p:nvSpPr>
        <p:spPr>
          <a:xfrm>
            <a:off x="1043631" y="809898"/>
            <a:ext cx="9942716" cy="1554480"/>
          </a:xfrm>
        </p:spPr>
        <p:txBody>
          <a:bodyPr anchor="ctr">
            <a:normAutofit/>
          </a:bodyPr>
          <a:lstStyle/>
          <a:p>
            <a:r>
              <a:rPr lang="en-US" sz="4800" b="1">
                <a:effectLst/>
                <a:latin typeface="Tw Cen MT" panose="020B0602020104020603" pitchFamily="34" charset="0"/>
                <a:ea typeface="Calibri" panose="020F0502020204030204" pitchFamily="34" charset="0"/>
                <a:cs typeface="Times New Roman" panose="02020603050405020304" pitchFamily="18" charset="0"/>
              </a:rPr>
              <a:t>Control Over Used Equipment Prices</a:t>
            </a:r>
            <a:endParaRPr lang="en-NG" sz="4800">
              <a:latin typeface="Tw Cen MT" panose="020B0602020104020603" pitchFamily="34" charset="0"/>
            </a:endParaRPr>
          </a:p>
        </p:txBody>
      </p:sp>
      <p:sp>
        <p:nvSpPr>
          <p:cNvPr id="3" name="Content Placeholder 2">
            <a:extLst>
              <a:ext uri="{FF2B5EF4-FFF2-40B4-BE49-F238E27FC236}">
                <a16:creationId xmlns:a16="http://schemas.microsoft.com/office/drawing/2014/main" xmlns="" id="{C3E09943-26DC-CFDC-CC5A-E497C58F67F7}"/>
              </a:ext>
            </a:extLst>
          </p:cNvPr>
          <p:cNvSpPr>
            <a:spLocks noGrp="1"/>
          </p:cNvSpPr>
          <p:nvPr>
            <p:ph idx="1"/>
          </p:nvPr>
        </p:nvSpPr>
        <p:spPr>
          <a:xfrm>
            <a:off x="1045028" y="3017522"/>
            <a:ext cx="9941319" cy="3124658"/>
          </a:xfrm>
        </p:spPr>
        <p:txBody>
          <a:bodyPr anchor="ctr">
            <a:normAutofit lnSpcReduction="10000"/>
          </a:bodyPr>
          <a:lstStyle/>
          <a:p>
            <a:pPr marL="0" indent="0">
              <a:spcBef>
                <a:spcPts val="0"/>
              </a:spcBef>
              <a:spcAft>
                <a:spcPts val="600"/>
              </a:spcAft>
              <a:buNone/>
            </a:pPr>
            <a:r>
              <a:rPr lang="en-US" sz="2400" dirty="0">
                <a:effectLst/>
                <a:latin typeface="Tw Cen MT" panose="020B0602020104020603" pitchFamily="34" charset="0"/>
                <a:ea typeface="Calibri" panose="020F0502020204030204" pitchFamily="34" charset="0"/>
                <a:cs typeface="Times New Roman" panose="02020603050405020304" pitchFamily="18" charset="0"/>
              </a:rPr>
              <a:t>Used equipment becomes available to vendor-lessors from several sources:</a:t>
            </a:r>
          </a:p>
          <a:p>
            <a:pPr marL="0" indent="0">
              <a:spcBef>
                <a:spcPts val="0"/>
              </a:spcBef>
              <a:spcAft>
                <a:spcPts val="600"/>
              </a:spcAft>
              <a:buNone/>
            </a:pPr>
            <a:endParaRPr lang="en-US" sz="2400" dirty="0">
              <a:effectLst/>
              <a:latin typeface="Tw Cen MT" panose="020B0602020104020603" pitchFamily="34" charset="0"/>
              <a:ea typeface="Calibri" panose="020F0502020204030204" pitchFamily="34" charset="0"/>
              <a:cs typeface="Times New Roman" panose="02020603050405020304" pitchFamily="18" charset="0"/>
            </a:endParaRPr>
          </a:p>
          <a:p>
            <a:pPr>
              <a:spcBef>
                <a:spcPts val="0"/>
              </a:spcBef>
              <a:spcAft>
                <a:spcPts val="600"/>
              </a:spcAft>
            </a:pPr>
            <a:r>
              <a:rPr lang="en-US" sz="2400" dirty="0">
                <a:effectLst/>
                <a:latin typeface="Tw Cen MT" panose="020B0602020104020603" pitchFamily="34" charset="0"/>
                <a:ea typeface="Calibri" panose="020F0502020204030204" pitchFamily="34" charset="0"/>
                <a:cs typeface="Times New Roman" panose="02020603050405020304" pitchFamily="18" charset="0"/>
              </a:rPr>
              <a:t>Equipment returned at the end of the lease term</a:t>
            </a:r>
          </a:p>
          <a:p>
            <a:pPr>
              <a:spcBef>
                <a:spcPts val="0"/>
              </a:spcBef>
              <a:spcAft>
                <a:spcPts val="600"/>
              </a:spcAft>
            </a:pPr>
            <a:r>
              <a:rPr lang="en-US" sz="2400" dirty="0">
                <a:effectLst/>
                <a:latin typeface="Tw Cen MT" panose="020B0602020104020603" pitchFamily="34" charset="0"/>
                <a:ea typeface="Calibri" panose="020F0502020204030204" pitchFamily="34" charset="0"/>
                <a:cs typeface="Times New Roman" panose="02020603050405020304" pitchFamily="18" charset="0"/>
              </a:rPr>
              <a:t>Equipment returned on early terminations</a:t>
            </a:r>
          </a:p>
          <a:p>
            <a:pPr>
              <a:spcBef>
                <a:spcPts val="0"/>
              </a:spcBef>
              <a:spcAft>
                <a:spcPts val="600"/>
              </a:spcAft>
            </a:pPr>
            <a:r>
              <a:rPr lang="en-US" sz="2400" dirty="0">
                <a:effectLst/>
                <a:latin typeface="Tw Cen MT" panose="020B0602020104020603" pitchFamily="34" charset="0"/>
                <a:ea typeface="Calibri" panose="020F0502020204030204" pitchFamily="34" charset="0"/>
                <a:cs typeface="Times New Roman" panose="02020603050405020304" pitchFamily="18" charset="0"/>
              </a:rPr>
              <a:t>A buy-back or repurchase at the end of the lease</a:t>
            </a:r>
          </a:p>
          <a:p>
            <a:pPr>
              <a:spcBef>
                <a:spcPts val="0"/>
              </a:spcBef>
              <a:spcAft>
                <a:spcPts val="600"/>
              </a:spcAft>
            </a:pPr>
            <a:r>
              <a:rPr lang="en-US" sz="2400" dirty="0">
                <a:effectLst/>
                <a:latin typeface="Tw Cen MT" panose="020B0602020104020603" pitchFamily="34" charset="0"/>
                <a:ea typeface="Calibri" panose="020F0502020204030204" pitchFamily="34" charset="0"/>
                <a:cs typeface="Times New Roman" panose="02020603050405020304" pitchFamily="18" charset="0"/>
              </a:rPr>
              <a:t>Equipment returned because of upgrades</a:t>
            </a:r>
          </a:p>
          <a:p>
            <a:pPr>
              <a:spcBef>
                <a:spcPts val="0"/>
              </a:spcBef>
              <a:spcAft>
                <a:spcPts val="600"/>
              </a:spcAft>
            </a:pPr>
            <a:r>
              <a:rPr lang="en-US" sz="2400" dirty="0">
                <a:effectLst/>
                <a:latin typeface="Tw Cen MT" panose="020B0602020104020603" pitchFamily="34" charset="0"/>
                <a:ea typeface="Calibri" panose="020F0502020204030204" pitchFamily="34" charset="0"/>
                <a:cs typeface="Times New Roman" panose="02020603050405020304" pitchFamily="18" charset="0"/>
              </a:rPr>
              <a:t>Repossessed equipment owing to default</a:t>
            </a:r>
          </a:p>
          <a:p>
            <a:pPr>
              <a:spcBef>
                <a:spcPts val="0"/>
              </a:spcBef>
              <a:spcAft>
                <a:spcPts val="600"/>
              </a:spcAft>
            </a:pPr>
            <a:r>
              <a:rPr lang="en-US" sz="2400" dirty="0">
                <a:effectLst/>
                <a:latin typeface="Tw Cen MT" panose="020B0602020104020603" pitchFamily="34" charset="0"/>
                <a:ea typeface="Calibri" panose="020F0502020204030204" pitchFamily="34" charset="0"/>
                <a:cs typeface="Times New Roman" panose="02020603050405020304" pitchFamily="18" charset="0"/>
              </a:rPr>
              <a:t>Trade-ins on new equipment</a:t>
            </a:r>
          </a:p>
          <a:p>
            <a:pPr marL="0" indent="0">
              <a:spcBef>
                <a:spcPts val="0"/>
              </a:spcBef>
              <a:spcAft>
                <a:spcPts val="600"/>
              </a:spcAft>
              <a:buNone/>
            </a:pPr>
            <a:endParaRPr lang="en-US" sz="2400" dirty="0">
              <a:effectLst/>
              <a:latin typeface="Tw Cen MT" panose="020B0602020104020603"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289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2" name="Rectangle 11">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3" name="Rectangle 12">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grpSp>
      <p:sp>
        <p:nvSpPr>
          <p:cNvPr id="15" name="Rectangle 14">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6FE00F-8BD1-F0B7-9642-1CA7EE725E98}"/>
              </a:ext>
            </a:extLst>
          </p:cNvPr>
          <p:cNvSpPr>
            <a:spLocks noGrp="1"/>
          </p:cNvSpPr>
          <p:nvPr>
            <p:ph type="title"/>
          </p:nvPr>
        </p:nvSpPr>
        <p:spPr>
          <a:xfrm>
            <a:off x="1043631" y="809898"/>
            <a:ext cx="9942716" cy="1554480"/>
          </a:xfrm>
        </p:spPr>
        <p:txBody>
          <a:bodyPr anchor="ctr">
            <a:normAutofit/>
          </a:bodyPr>
          <a:lstStyle/>
          <a:p>
            <a:r>
              <a:rPr lang="en-US" sz="4800" b="1">
                <a:effectLst/>
                <a:latin typeface="Tw Cen MT" panose="020B0602020104020603" pitchFamily="34" charset="0"/>
                <a:ea typeface="Calibri" panose="020F0502020204030204" pitchFamily="34" charset="0"/>
                <a:cs typeface="Times New Roman" panose="02020603050405020304" pitchFamily="18" charset="0"/>
              </a:rPr>
              <a:t>Control Over Used Equipment Prices</a:t>
            </a:r>
            <a:endParaRPr lang="en-NG" sz="4800">
              <a:latin typeface="Tw Cen MT" panose="020B0602020104020603" pitchFamily="34" charset="0"/>
            </a:endParaRPr>
          </a:p>
        </p:txBody>
      </p:sp>
      <p:sp>
        <p:nvSpPr>
          <p:cNvPr id="3" name="Content Placeholder 2">
            <a:extLst>
              <a:ext uri="{FF2B5EF4-FFF2-40B4-BE49-F238E27FC236}">
                <a16:creationId xmlns:a16="http://schemas.microsoft.com/office/drawing/2014/main" xmlns="" id="{C3E09943-26DC-CFDC-CC5A-E497C58F67F7}"/>
              </a:ext>
            </a:extLst>
          </p:cNvPr>
          <p:cNvSpPr>
            <a:spLocks noGrp="1"/>
          </p:cNvSpPr>
          <p:nvPr>
            <p:ph idx="1"/>
          </p:nvPr>
        </p:nvSpPr>
        <p:spPr>
          <a:xfrm>
            <a:off x="1045028" y="3017522"/>
            <a:ext cx="9941319" cy="3124658"/>
          </a:xfrm>
        </p:spPr>
        <p:txBody>
          <a:bodyPr anchor="ctr">
            <a:normAutofit fontScale="85000" lnSpcReduction="10000"/>
          </a:bodyPr>
          <a:lstStyle/>
          <a:p>
            <a:pPr marL="0" indent="0">
              <a:spcBef>
                <a:spcPts val="0"/>
              </a:spcBef>
              <a:spcAft>
                <a:spcPts val="600"/>
              </a:spcAft>
              <a:buNone/>
            </a:pPr>
            <a:endParaRPr lang="en-US" dirty="0">
              <a:effectLst/>
              <a:latin typeface="Tw Cen MT" panose="020B0602020104020603" pitchFamily="34" charset="0"/>
              <a:ea typeface="Calibri" panose="020F0502020204030204" pitchFamily="34" charset="0"/>
              <a:cs typeface="Times New Roman" panose="02020603050405020304" pitchFamily="18" charset="0"/>
            </a:endParaRPr>
          </a:p>
          <a:p>
            <a:pPr marL="0" indent="0">
              <a:spcBef>
                <a:spcPts val="0"/>
              </a:spcBef>
              <a:spcAft>
                <a:spcPts val="600"/>
              </a:spcAft>
              <a:buNone/>
            </a:pPr>
            <a:r>
              <a:rPr lang="en-US" dirty="0">
                <a:effectLst/>
                <a:latin typeface="Tw Cen MT" panose="020B0602020104020603" pitchFamily="34" charset="0"/>
                <a:ea typeface="Calibri" panose="020F0502020204030204" pitchFamily="34" charset="0"/>
                <a:cs typeface="Times New Roman" panose="02020603050405020304" pitchFamily="18" charset="0"/>
              </a:rPr>
              <a:t>Through all of the above sources, the vendor-lessor obtains a large quantity of used equipment which enables it to impact and/or control used equipment prices.</a:t>
            </a:r>
          </a:p>
          <a:p>
            <a:pPr marL="0" indent="0">
              <a:spcBef>
                <a:spcPts val="0"/>
              </a:spcBef>
              <a:spcAft>
                <a:spcPts val="600"/>
              </a:spcAft>
              <a:buNone/>
            </a:pPr>
            <a:endParaRPr lang="en-US" dirty="0">
              <a:effectLst/>
              <a:latin typeface="Tw Cen MT" panose="020B0602020104020603" pitchFamily="34" charset="0"/>
              <a:ea typeface="Calibri" panose="020F0502020204030204" pitchFamily="34" charset="0"/>
              <a:cs typeface="Times New Roman" panose="02020603050405020304" pitchFamily="18" charset="0"/>
            </a:endParaRPr>
          </a:p>
          <a:p>
            <a:pPr marL="0" indent="0">
              <a:spcBef>
                <a:spcPts val="0"/>
              </a:spcBef>
              <a:spcAft>
                <a:spcPts val="600"/>
              </a:spcAft>
              <a:buNone/>
            </a:pPr>
            <a:r>
              <a:rPr lang="en-US" dirty="0">
                <a:effectLst/>
                <a:latin typeface="Tw Cen MT" panose="020B0602020104020603" pitchFamily="34" charset="0"/>
                <a:ea typeface="Calibri" panose="020F0502020204030204" pitchFamily="34" charset="0"/>
                <a:cs typeface="Times New Roman" panose="02020603050405020304" pitchFamily="18" charset="0"/>
              </a:rPr>
              <a:t>Control over the resale price of used equipment ensures that used equipment prices do not become so low that the sales of new equipment are impaired; and, that yields in the vendor’s existing and future leases are reduced because of the lessor’s inability to realize sufficient residual values.</a:t>
            </a:r>
          </a:p>
          <a:p>
            <a:pPr>
              <a:spcBef>
                <a:spcPts val="0"/>
              </a:spcBef>
              <a:spcAft>
                <a:spcPts val="600"/>
              </a:spcAft>
            </a:pPr>
            <a:endParaRPr lang="en-NG" dirty="0">
              <a:latin typeface="Tw Cen MT" panose="020B0602020104020603" pitchFamily="34" charset="0"/>
            </a:endParaRPr>
          </a:p>
        </p:txBody>
      </p:sp>
      <p:cxnSp>
        <p:nvCxnSpPr>
          <p:cNvPr id="17" name="Straight Connector 16">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29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2" name="Rectangle 11">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3" name="Rectangle 12">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grpSp>
      <p:sp>
        <p:nvSpPr>
          <p:cNvPr id="15" name="Rectangle 14">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CD6F90E-543A-DD08-8B8B-7CF5B2864986}"/>
              </a:ext>
            </a:extLst>
          </p:cNvPr>
          <p:cNvSpPr>
            <a:spLocks noGrp="1"/>
          </p:cNvSpPr>
          <p:nvPr>
            <p:ph type="title"/>
          </p:nvPr>
        </p:nvSpPr>
        <p:spPr>
          <a:xfrm>
            <a:off x="1043631" y="809898"/>
            <a:ext cx="9942716" cy="1554480"/>
          </a:xfrm>
        </p:spPr>
        <p:txBody>
          <a:bodyPr anchor="ctr">
            <a:normAutofit/>
          </a:bodyPr>
          <a:lstStyle/>
          <a:p>
            <a:r>
              <a:rPr lang="en-US" sz="4800" b="1">
                <a:effectLst/>
                <a:latin typeface="Tw Cen MT" panose="020B0602020104020603" pitchFamily="34" charset="0"/>
                <a:ea typeface="Calibri" panose="020F0502020204030204" pitchFamily="34" charset="0"/>
                <a:cs typeface="Times New Roman" panose="02020603050405020304" pitchFamily="18" charset="0"/>
              </a:rPr>
              <a:t>Market Enhancement</a:t>
            </a:r>
            <a:r>
              <a:rPr lang="en-US" sz="4800">
                <a:effectLst/>
                <a:latin typeface="Tw Cen MT" panose="020B0602020104020603" pitchFamily="34" charset="0"/>
                <a:ea typeface="Calibri" panose="020F0502020204030204" pitchFamily="34" charset="0"/>
                <a:cs typeface="Times New Roman" panose="02020603050405020304" pitchFamily="18" charset="0"/>
              </a:rPr>
              <a:t/>
            </a:r>
            <a:br>
              <a:rPr lang="en-US" sz="4800">
                <a:effectLst/>
                <a:latin typeface="Tw Cen MT" panose="020B0602020104020603" pitchFamily="34" charset="0"/>
                <a:ea typeface="Calibri" panose="020F0502020204030204" pitchFamily="34" charset="0"/>
                <a:cs typeface="Times New Roman" panose="02020603050405020304" pitchFamily="18" charset="0"/>
              </a:rPr>
            </a:br>
            <a:endParaRPr lang="en-NG" sz="4800">
              <a:latin typeface="Tw Cen MT" panose="020B0602020104020603" pitchFamily="34" charset="0"/>
            </a:endParaRPr>
          </a:p>
        </p:txBody>
      </p:sp>
      <p:sp>
        <p:nvSpPr>
          <p:cNvPr id="3" name="Content Placeholder 2">
            <a:extLst>
              <a:ext uri="{FF2B5EF4-FFF2-40B4-BE49-F238E27FC236}">
                <a16:creationId xmlns:a16="http://schemas.microsoft.com/office/drawing/2014/main" xmlns="" id="{702D1EDA-D44B-E48B-E3CD-D40A238F959A}"/>
              </a:ext>
            </a:extLst>
          </p:cNvPr>
          <p:cNvSpPr>
            <a:spLocks noGrp="1"/>
          </p:cNvSpPr>
          <p:nvPr>
            <p:ph idx="1"/>
          </p:nvPr>
        </p:nvSpPr>
        <p:spPr>
          <a:xfrm>
            <a:off x="1045028" y="3017522"/>
            <a:ext cx="9941319" cy="3124658"/>
          </a:xfrm>
        </p:spPr>
        <p:txBody>
          <a:bodyPr anchor="ctr">
            <a:normAutofit/>
          </a:bodyPr>
          <a:lstStyle/>
          <a:p>
            <a:pPr marL="0" indent="0">
              <a:spcAft>
                <a:spcPts val="800"/>
              </a:spcAft>
              <a:buNone/>
            </a:pPr>
            <a:r>
              <a:rPr lang="en-US" sz="2400" dirty="0">
                <a:effectLst/>
                <a:latin typeface="Tw Cen MT" panose="020B0602020104020603" pitchFamily="34" charset="0"/>
                <a:ea typeface="Calibri" panose="020F0502020204030204" pitchFamily="34" charset="0"/>
                <a:cs typeface="Times New Roman" panose="02020603050405020304" pitchFamily="18" charset="0"/>
              </a:rPr>
              <a:t>Market enhancement is another compelling motivation behind vendor leasing. The vendor benefits through: </a:t>
            </a:r>
          </a:p>
          <a:p>
            <a:pPr>
              <a:spcAft>
                <a:spcPts val="800"/>
              </a:spcAft>
            </a:pPr>
            <a:r>
              <a:rPr lang="en-US" sz="2400" dirty="0">
                <a:effectLst/>
                <a:latin typeface="Tw Cen MT" panose="020B0602020104020603" pitchFamily="34" charset="0"/>
                <a:ea typeface="Calibri" panose="020F0502020204030204" pitchFamily="34" charset="0"/>
                <a:cs typeface="Times New Roman" panose="02020603050405020304" pitchFamily="18" charset="0"/>
              </a:rPr>
              <a:t>Increased sales volume</a:t>
            </a:r>
          </a:p>
          <a:p>
            <a:pPr>
              <a:spcAft>
                <a:spcPts val="800"/>
              </a:spcAft>
            </a:pPr>
            <a:r>
              <a:rPr lang="en-US" sz="2400" dirty="0">
                <a:effectLst/>
                <a:latin typeface="Tw Cen MT" panose="020B0602020104020603" pitchFamily="34" charset="0"/>
                <a:ea typeface="Calibri" panose="020F0502020204030204" pitchFamily="34" charset="0"/>
                <a:cs typeface="Times New Roman" panose="02020603050405020304" pitchFamily="18" charset="0"/>
              </a:rPr>
              <a:t>Preservation of selling price</a:t>
            </a:r>
          </a:p>
          <a:p>
            <a:endParaRPr lang="en-NG" sz="2400" dirty="0">
              <a:latin typeface="Tw Cen MT" panose="020B0602020104020603" pitchFamily="34" charset="0"/>
            </a:endParaRPr>
          </a:p>
        </p:txBody>
      </p:sp>
      <p:cxnSp>
        <p:nvCxnSpPr>
          <p:cNvPr id="17" name="Straight Connector 16">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410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45A094C-6CD0-855F-2E63-9FAE57AC65C4}"/>
              </a:ext>
            </a:extLst>
          </p:cNvPr>
          <p:cNvSpPr>
            <a:spLocks noGrp="1"/>
          </p:cNvSpPr>
          <p:nvPr>
            <p:ph type="title"/>
          </p:nvPr>
        </p:nvSpPr>
        <p:spPr>
          <a:xfrm>
            <a:off x="808638" y="386930"/>
            <a:ext cx="9236700" cy="1188950"/>
          </a:xfrm>
        </p:spPr>
        <p:txBody>
          <a:bodyPr anchor="b">
            <a:normAutofit/>
          </a:bodyPr>
          <a:lstStyle/>
          <a:p>
            <a:r>
              <a:rPr lang="en-US" sz="5400" b="1" kern="1800" dirty="0">
                <a:effectLst/>
                <a:latin typeface="Tw Cen MT" panose="020B0602020104020603" pitchFamily="34" charset="0"/>
                <a:ea typeface="Times New Roman" panose="02020603050405020304" pitchFamily="18" charset="0"/>
                <a:cs typeface="Times New Roman" panose="02020603050405020304" pitchFamily="18" charset="0"/>
              </a:rPr>
              <a:t>Benefits To The Lessor</a:t>
            </a:r>
            <a:endParaRPr lang="en-NG" sz="5400" dirty="0">
              <a:latin typeface="Tw Cen MT" panose="020B0602020104020603" pitchFamily="34" charset="0"/>
            </a:endParaRPr>
          </a:p>
        </p:txBody>
      </p:sp>
      <p:grpSp>
        <p:nvGrpSpPr>
          <p:cNvPr id="10" name="Group 9">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1C2D79DF-0FBE-8274-2A46-2CD19B08C2A7}"/>
              </a:ext>
            </a:extLst>
          </p:cNvPr>
          <p:cNvSpPr>
            <a:spLocks noGrp="1"/>
          </p:cNvSpPr>
          <p:nvPr>
            <p:ph idx="1"/>
          </p:nvPr>
        </p:nvSpPr>
        <p:spPr>
          <a:xfrm>
            <a:off x="793660" y="2599509"/>
            <a:ext cx="10143668" cy="3435531"/>
          </a:xfrm>
        </p:spPr>
        <p:txBody>
          <a:bodyPr anchor="ctr">
            <a:normAutofit/>
          </a:bodyPr>
          <a:lstStyle/>
          <a:p>
            <a:pPr>
              <a:spcAft>
                <a:spcPts val="800"/>
              </a:spcAft>
            </a:pPr>
            <a:r>
              <a:rPr lang="en-US" sz="2200" b="1" kern="1800">
                <a:effectLst/>
                <a:latin typeface="Tw Cen MT" panose="020B0602020104020603" pitchFamily="34" charset="0"/>
                <a:ea typeface="Times New Roman" panose="02020603050405020304" pitchFamily="18" charset="0"/>
                <a:cs typeface="Times New Roman" panose="02020603050405020304" pitchFamily="18" charset="0"/>
              </a:rPr>
              <a:t>New Delivery Channel</a:t>
            </a:r>
          </a:p>
          <a:p>
            <a:pPr>
              <a:spcAft>
                <a:spcPts val="800"/>
              </a:spcAft>
            </a:pPr>
            <a:r>
              <a:rPr lang="en-US" sz="2200" b="1" kern="1800">
                <a:effectLst/>
                <a:latin typeface="Tw Cen MT" panose="020B0602020104020603" pitchFamily="34" charset="0"/>
                <a:ea typeface="Times New Roman" panose="02020603050405020304" pitchFamily="18" charset="0"/>
                <a:cs typeface="Times New Roman" panose="02020603050405020304" pitchFamily="18" charset="0"/>
              </a:rPr>
              <a:t>Reliable Source of New Business</a:t>
            </a:r>
            <a:r>
              <a:rPr lang="en-US" sz="2200" kern="1800">
                <a:effectLst/>
                <a:latin typeface="Tw Cen MT" panose="020B0602020104020603" pitchFamily="34" charset="0"/>
                <a:ea typeface="Times New Roman" panose="02020603050405020304" pitchFamily="18" charset="0"/>
                <a:cs typeface="Times New Roman" panose="02020603050405020304" pitchFamily="18" charset="0"/>
              </a:rPr>
              <a:t>: Vendors are in the business of selling equipment. The financing needed for this results in a steady and reliable source of new business volume for the lessor.</a:t>
            </a:r>
            <a:endParaRPr lang="en-US" sz="2200">
              <a:effectLst/>
              <a:latin typeface="Tw Cen MT" panose="020B0602020104020603" pitchFamily="34" charset="0"/>
              <a:ea typeface="Calibri" panose="020F0502020204030204" pitchFamily="34" charset="0"/>
              <a:cs typeface="Times New Roman" panose="02020603050405020304" pitchFamily="18" charset="0"/>
            </a:endParaRPr>
          </a:p>
          <a:p>
            <a:pPr>
              <a:spcAft>
                <a:spcPts val="800"/>
              </a:spcAft>
            </a:pPr>
            <a:r>
              <a:rPr lang="en-US" sz="2200" b="1" kern="1800">
                <a:effectLst/>
                <a:latin typeface="Tw Cen MT" panose="020B0602020104020603" pitchFamily="34" charset="0"/>
                <a:ea typeface="Times New Roman" panose="02020603050405020304" pitchFamily="18" charset="0"/>
                <a:cs typeface="Times New Roman" panose="02020603050405020304" pitchFamily="18" charset="0"/>
              </a:rPr>
              <a:t>Leverage Vendor’s Salesforce:</a:t>
            </a:r>
            <a:r>
              <a:rPr lang="en-US" sz="2200" kern="1800">
                <a:effectLst/>
                <a:latin typeface="Tw Cen MT" panose="020B0602020104020603" pitchFamily="34" charset="0"/>
                <a:ea typeface="Times New Roman" panose="02020603050405020304" pitchFamily="18" charset="0"/>
                <a:cs typeface="Times New Roman" panose="02020603050405020304" pitchFamily="18" charset="0"/>
              </a:rPr>
              <a:t> The real leveraging comes from the fact the lessor does not have to solicit leads, an extremely time-consuming task. In the small and micro-ticket markets, where transactions are generally homogeneous, online applications submitted with varied financial, trade, and other data save even more time from a credit approval point of view.</a:t>
            </a:r>
            <a:endParaRPr lang="en-US" sz="2200">
              <a:effectLst/>
              <a:latin typeface="Tw Cen MT" panose="020B0602020104020603" pitchFamily="34" charset="0"/>
              <a:ea typeface="Calibri" panose="020F0502020204030204" pitchFamily="34" charset="0"/>
              <a:cs typeface="Times New Roman" panose="02020603050405020304" pitchFamily="18" charset="0"/>
            </a:endParaRPr>
          </a:p>
          <a:p>
            <a:endParaRPr lang="en-NG" sz="2200">
              <a:latin typeface="Tw Cen MT" panose="020B0602020104020603" pitchFamily="34" charset="0"/>
            </a:endParaRPr>
          </a:p>
        </p:txBody>
      </p:sp>
    </p:spTree>
    <p:extLst>
      <p:ext uri="{BB962C8B-B14F-4D97-AF65-F5344CB8AC3E}">
        <p14:creationId xmlns:p14="http://schemas.microsoft.com/office/powerpoint/2010/main" val="202216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223E1A7-5F56-EA59-344B-E6C417340650}"/>
              </a:ext>
            </a:extLst>
          </p:cNvPr>
          <p:cNvSpPr>
            <a:spLocks noGrp="1"/>
          </p:cNvSpPr>
          <p:nvPr>
            <p:ph type="title"/>
          </p:nvPr>
        </p:nvSpPr>
        <p:spPr>
          <a:xfrm>
            <a:off x="294640" y="586855"/>
            <a:ext cx="3373448" cy="3387497"/>
          </a:xfrm>
        </p:spPr>
        <p:txBody>
          <a:bodyPr anchor="b">
            <a:normAutofit/>
          </a:bodyPr>
          <a:lstStyle/>
          <a:p>
            <a:pPr algn="r"/>
            <a:r>
              <a:rPr lang="en-US" sz="5400" dirty="0">
                <a:solidFill>
                  <a:srgbClr val="FFFFFF"/>
                </a:solidFill>
                <a:latin typeface="Tw Cen MT" panose="020B0602020104020603" pitchFamily="34" charset="0"/>
              </a:rPr>
              <a:t>Introduction</a:t>
            </a:r>
            <a:endParaRPr lang="en-NG" sz="5400" dirty="0">
              <a:solidFill>
                <a:srgbClr val="FFFFFF"/>
              </a:solidFill>
              <a:latin typeface="Tw Cen MT" panose="020B0602020104020603" pitchFamily="34" charset="0"/>
            </a:endParaRPr>
          </a:p>
        </p:txBody>
      </p:sp>
      <p:sp>
        <p:nvSpPr>
          <p:cNvPr id="3" name="Content Placeholder 2">
            <a:extLst>
              <a:ext uri="{FF2B5EF4-FFF2-40B4-BE49-F238E27FC236}">
                <a16:creationId xmlns:a16="http://schemas.microsoft.com/office/drawing/2014/main" xmlns="" id="{01BA2B76-0705-53A2-98CF-5C279A78F58C}"/>
              </a:ext>
            </a:extLst>
          </p:cNvPr>
          <p:cNvSpPr>
            <a:spLocks noGrp="1"/>
          </p:cNvSpPr>
          <p:nvPr>
            <p:ph idx="1"/>
          </p:nvPr>
        </p:nvSpPr>
        <p:spPr>
          <a:xfrm>
            <a:off x="4810259" y="649480"/>
            <a:ext cx="6555347" cy="5546047"/>
          </a:xfrm>
        </p:spPr>
        <p:txBody>
          <a:bodyPr anchor="ctr">
            <a:normAutofit/>
          </a:bodyPr>
          <a:lstStyle/>
          <a:p>
            <a:pPr algn="just"/>
            <a:r>
              <a:rPr lang="en-US" sz="3200" dirty="0">
                <a:latin typeface="Tw Cen MT" panose="020B0602020104020603" pitchFamily="34" charset="0"/>
                <a:cs typeface="Times New Roman" panose="02020603050405020304" pitchFamily="18" charset="0"/>
              </a:rPr>
              <a:t>Vendor leasing can be described as an equipment lease financing through a vendors instead of a lessor!</a:t>
            </a:r>
            <a:endParaRPr lang="en-NG" sz="3200" dirty="0">
              <a:latin typeface="Tw Cen MT" panose="020B0602020104020603" pitchFamily="34" charset="0"/>
            </a:endParaRPr>
          </a:p>
        </p:txBody>
      </p:sp>
    </p:spTree>
    <p:extLst>
      <p:ext uri="{BB962C8B-B14F-4D97-AF65-F5344CB8AC3E}">
        <p14:creationId xmlns:p14="http://schemas.microsoft.com/office/powerpoint/2010/main" val="2065155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45A094C-6CD0-855F-2E63-9FAE57AC65C4}"/>
              </a:ext>
            </a:extLst>
          </p:cNvPr>
          <p:cNvSpPr>
            <a:spLocks noGrp="1"/>
          </p:cNvSpPr>
          <p:nvPr>
            <p:ph type="title"/>
          </p:nvPr>
        </p:nvSpPr>
        <p:spPr>
          <a:xfrm>
            <a:off x="1043631" y="809898"/>
            <a:ext cx="9942716" cy="1554480"/>
          </a:xfrm>
        </p:spPr>
        <p:txBody>
          <a:bodyPr anchor="ctr">
            <a:normAutofit/>
          </a:bodyPr>
          <a:lstStyle/>
          <a:p>
            <a:r>
              <a:rPr lang="en-US" sz="4800" b="1" kern="1800" dirty="0">
                <a:effectLst/>
                <a:latin typeface="Tw Cen MT" panose="020B0602020104020603" pitchFamily="34" charset="0"/>
                <a:ea typeface="Times New Roman" panose="02020603050405020304" pitchFamily="18" charset="0"/>
                <a:cs typeface="Times New Roman" panose="02020603050405020304" pitchFamily="18" charset="0"/>
              </a:rPr>
              <a:t>Benefits To The Lessor</a:t>
            </a:r>
            <a:endParaRPr lang="en-NG" sz="4800" dirty="0">
              <a:latin typeface="Tw Cen MT" panose="020B0602020104020603" pitchFamily="34" charset="0"/>
            </a:endParaRPr>
          </a:p>
        </p:txBody>
      </p:sp>
      <p:sp>
        <p:nvSpPr>
          <p:cNvPr id="3" name="Content Placeholder 2">
            <a:extLst>
              <a:ext uri="{FF2B5EF4-FFF2-40B4-BE49-F238E27FC236}">
                <a16:creationId xmlns:a16="http://schemas.microsoft.com/office/drawing/2014/main" xmlns="" id="{1C2D79DF-0FBE-8274-2A46-2CD19B08C2A7}"/>
              </a:ext>
            </a:extLst>
          </p:cNvPr>
          <p:cNvSpPr>
            <a:spLocks noGrp="1"/>
          </p:cNvSpPr>
          <p:nvPr>
            <p:ph idx="1"/>
          </p:nvPr>
        </p:nvSpPr>
        <p:spPr>
          <a:xfrm>
            <a:off x="1045028" y="3017522"/>
            <a:ext cx="9941319" cy="3124658"/>
          </a:xfrm>
        </p:spPr>
        <p:txBody>
          <a:bodyPr anchor="ctr">
            <a:normAutofit/>
          </a:bodyPr>
          <a:lstStyle/>
          <a:p>
            <a:pPr>
              <a:spcAft>
                <a:spcPts val="800"/>
              </a:spcAft>
            </a:pPr>
            <a:r>
              <a:rPr lang="en-US" sz="2400" b="1" kern="1800" dirty="0">
                <a:effectLst/>
                <a:latin typeface="Tw Cen MT" panose="020B0602020104020603" pitchFamily="34" charset="0"/>
                <a:ea typeface="Times New Roman" panose="02020603050405020304" pitchFamily="18" charset="0"/>
                <a:cs typeface="Times New Roman" panose="02020603050405020304" pitchFamily="18" charset="0"/>
              </a:rPr>
              <a:t>Lower Cost of Doing Business</a:t>
            </a:r>
            <a:r>
              <a:rPr lang="en-US" sz="2400" kern="1800" dirty="0">
                <a:effectLst/>
                <a:latin typeface="Tw Cen MT" panose="020B0602020104020603" pitchFamily="34" charset="0"/>
                <a:ea typeface="Times New Roman" panose="02020603050405020304" pitchFamily="18" charset="0"/>
                <a:cs typeface="Times New Roman" panose="02020603050405020304" pitchFamily="18" charset="0"/>
              </a:rPr>
              <a:t>: Fewer sales personnel, standardized operational procedures, economies of scale in processing, and a simplified credit process lead to lower costs.</a:t>
            </a:r>
            <a:endParaRPr lang="en-US" sz="2400" dirty="0">
              <a:effectLst/>
              <a:latin typeface="Tw Cen MT" panose="020B0602020104020603" pitchFamily="34" charset="0"/>
              <a:ea typeface="Calibri" panose="020F0502020204030204" pitchFamily="34" charset="0"/>
              <a:cs typeface="Times New Roman" panose="02020603050405020304" pitchFamily="18" charset="0"/>
            </a:endParaRPr>
          </a:p>
          <a:p>
            <a:r>
              <a:rPr lang="en-US" sz="2400" b="1" kern="1800" dirty="0">
                <a:effectLst/>
                <a:latin typeface="Tw Cen MT" panose="020B0602020104020603" pitchFamily="34" charset="0"/>
                <a:ea typeface="Times New Roman" panose="02020603050405020304" pitchFamily="18" charset="0"/>
                <a:cs typeface="Times New Roman" panose="02020603050405020304" pitchFamily="18" charset="0"/>
              </a:rPr>
              <a:t>Incremental Volume from Vendor’s Customers</a:t>
            </a:r>
            <a:r>
              <a:rPr lang="en-US" sz="2400" kern="1800" dirty="0">
                <a:effectLst/>
                <a:latin typeface="Tw Cen MT" panose="020B0602020104020603" pitchFamily="34" charset="0"/>
                <a:ea typeface="Times New Roman" panose="02020603050405020304" pitchFamily="18" charset="0"/>
                <a:cs typeface="Times New Roman" panose="02020603050405020304" pitchFamily="18" charset="0"/>
              </a:rPr>
              <a:t>: </a:t>
            </a:r>
            <a:r>
              <a:rPr lang="en-GB" sz="2400" kern="1800" dirty="0">
                <a:effectLst/>
                <a:latin typeface="Tw Cen MT" panose="020B0602020104020603" pitchFamily="34" charset="0"/>
                <a:ea typeface="Times New Roman" panose="02020603050405020304" pitchFamily="18" charset="0"/>
                <a:cs typeface="Times New Roman" panose="02020603050405020304" pitchFamily="18" charset="0"/>
              </a:rPr>
              <a:t>Over and beyond financing the vendor’s equipment, the lessor gains from additional business volume that stems from customers seeking financing for other equipment.</a:t>
            </a:r>
            <a:endParaRPr lang="en-US" sz="2400" dirty="0">
              <a:latin typeface="Tw Cen MT" panose="020B0602020104020603" pitchFamily="34" charset="0"/>
              <a:cs typeface="Times New Roman" panose="02020603050405020304" pitchFamily="18" charset="0"/>
            </a:endParaRPr>
          </a:p>
          <a:p>
            <a:endParaRPr lang="en-NG" sz="2400" dirty="0">
              <a:latin typeface="Tw Cen MT" panose="020B0602020104020603" pitchFamily="34" charset="0"/>
            </a:endParaRPr>
          </a:p>
        </p:txBody>
      </p:sp>
      <p:cxnSp>
        <p:nvCxnSpPr>
          <p:cNvPr id="17" name="Straight Connector 16">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961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662F79E-EA04-AF7C-F065-162DE037631C}"/>
              </a:ext>
            </a:extLst>
          </p:cNvPr>
          <p:cNvSpPr>
            <a:spLocks noGrp="1"/>
          </p:cNvSpPr>
          <p:nvPr>
            <p:ph type="title"/>
          </p:nvPr>
        </p:nvSpPr>
        <p:spPr>
          <a:xfrm>
            <a:off x="808638" y="386930"/>
            <a:ext cx="9236700" cy="1188950"/>
          </a:xfrm>
        </p:spPr>
        <p:txBody>
          <a:bodyPr anchor="b">
            <a:normAutofit/>
          </a:bodyPr>
          <a:lstStyle/>
          <a:p>
            <a:r>
              <a:rPr lang="en-US" sz="5400" b="1" kern="1800">
                <a:effectLst/>
                <a:latin typeface="Tw Cen MT" panose="020B0602020104020603" pitchFamily="34" charset="0"/>
                <a:ea typeface="Times New Roman" panose="02020603050405020304" pitchFamily="18" charset="0"/>
                <a:cs typeface="Times New Roman" panose="02020603050405020304" pitchFamily="18" charset="0"/>
              </a:rPr>
              <a:t>Benefits To The Vendor</a:t>
            </a:r>
            <a:endParaRPr lang="en-NG" sz="5400">
              <a:latin typeface="Tw Cen MT" panose="020B0602020104020603" pitchFamily="34" charset="0"/>
            </a:endParaRPr>
          </a:p>
        </p:txBody>
      </p:sp>
      <p:grpSp>
        <p:nvGrpSpPr>
          <p:cNvPr id="10" name="Group 9">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9C204E88-730C-9E3F-B219-814F7BD7A984}"/>
              </a:ext>
            </a:extLst>
          </p:cNvPr>
          <p:cNvSpPr>
            <a:spLocks noGrp="1"/>
          </p:cNvSpPr>
          <p:nvPr>
            <p:ph idx="1"/>
          </p:nvPr>
        </p:nvSpPr>
        <p:spPr>
          <a:xfrm>
            <a:off x="793660" y="2599509"/>
            <a:ext cx="10143668" cy="3435531"/>
          </a:xfrm>
        </p:spPr>
        <p:txBody>
          <a:bodyPr anchor="ctr">
            <a:normAutofit/>
          </a:bodyPr>
          <a:lstStyle/>
          <a:p>
            <a:pPr>
              <a:spcAft>
                <a:spcPts val="800"/>
              </a:spcAft>
            </a:pPr>
            <a:r>
              <a:rPr lang="en-US" sz="2200" b="1" kern="1800">
                <a:effectLst/>
                <a:latin typeface="Tw Cen MT" panose="020B0602020104020603" pitchFamily="34" charset="0"/>
                <a:ea typeface="Times New Roman" panose="02020603050405020304" pitchFamily="18" charset="0"/>
                <a:cs typeface="Times New Roman" panose="02020603050405020304" pitchFamily="18" charset="0"/>
              </a:rPr>
              <a:t>Reliable Source of Financing: </a:t>
            </a:r>
            <a:r>
              <a:rPr lang="en-US" sz="2200" kern="1800">
                <a:effectLst/>
                <a:latin typeface="Tw Cen MT" panose="020B0602020104020603" pitchFamily="34" charset="0"/>
                <a:ea typeface="Times New Roman" panose="02020603050405020304" pitchFamily="18" charset="0"/>
                <a:cs typeface="Times New Roman" panose="02020603050405020304" pitchFamily="18" charset="0"/>
              </a:rPr>
              <a:t>Alliances with financially stable and reliable lessors provide the vendor with a reliable source of financing</a:t>
            </a:r>
            <a:r>
              <a:rPr lang="en-US" sz="2200" b="1" kern="1800">
                <a:effectLst/>
                <a:latin typeface="Tw Cen MT" panose="020B0602020104020603" pitchFamily="34" charset="0"/>
                <a:ea typeface="Times New Roman" panose="02020603050405020304" pitchFamily="18" charset="0"/>
                <a:cs typeface="Times New Roman" panose="02020603050405020304" pitchFamily="18" charset="0"/>
              </a:rPr>
              <a:t>.</a:t>
            </a:r>
            <a:endParaRPr lang="en-US" sz="2200">
              <a:effectLst/>
              <a:latin typeface="Tw Cen MT" panose="020B0602020104020603" pitchFamily="34" charset="0"/>
              <a:ea typeface="Calibri" panose="020F0502020204030204" pitchFamily="34" charset="0"/>
              <a:cs typeface="Times New Roman" panose="02020603050405020304" pitchFamily="18" charset="0"/>
            </a:endParaRPr>
          </a:p>
          <a:p>
            <a:pPr>
              <a:spcAft>
                <a:spcPts val="800"/>
              </a:spcAft>
            </a:pPr>
            <a:r>
              <a:rPr lang="en-US" sz="2200" b="1" kern="1800">
                <a:effectLst/>
                <a:latin typeface="Tw Cen MT" panose="020B0602020104020603" pitchFamily="34" charset="0"/>
                <a:ea typeface="Times New Roman" panose="02020603050405020304" pitchFamily="18" charset="0"/>
                <a:cs typeface="Times New Roman" panose="02020603050405020304" pitchFamily="18" charset="0"/>
              </a:rPr>
              <a:t>No Carrying of Receivables:</a:t>
            </a:r>
            <a:r>
              <a:rPr lang="en-US" sz="2200" kern="1800">
                <a:effectLst/>
                <a:latin typeface="Tw Cen MT" panose="020B0602020104020603" pitchFamily="34" charset="0"/>
                <a:ea typeface="Times New Roman" panose="02020603050405020304" pitchFamily="18" charset="0"/>
                <a:cs typeface="Times New Roman" panose="02020603050405020304" pitchFamily="18" charset="0"/>
              </a:rPr>
              <a:t> Equipment sales are facilitated without carrying any receivables associated with such sales. The attendant risk of default, subject to net loss pools, is borne by the lessor.</a:t>
            </a:r>
            <a:endParaRPr lang="en-US" sz="2200">
              <a:effectLst/>
              <a:latin typeface="Tw Cen MT" panose="020B0602020104020603" pitchFamily="34" charset="0"/>
              <a:ea typeface="Calibri" panose="020F0502020204030204" pitchFamily="34" charset="0"/>
              <a:cs typeface="Times New Roman" panose="02020603050405020304" pitchFamily="18" charset="0"/>
            </a:endParaRPr>
          </a:p>
          <a:p>
            <a:pPr>
              <a:spcAft>
                <a:spcPts val="800"/>
              </a:spcAft>
            </a:pPr>
            <a:r>
              <a:rPr lang="en-US" sz="2200" b="1" kern="1800">
                <a:effectLst/>
                <a:latin typeface="Tw Cen MT" panose="020B0602020104020603" pitchFamily="34" charset="0"/>
                <a:ea typeface="Times New Roman" panose="02020603050405020304" pitchFamily="18" charset="0"/>
                <a:cs typeface="Times New Roman" panose="02020603050405020304" pitchFamily="18" charset="0"/>
              </a:rPr>
              <a:t>Better Cash Management:</a:t>
            </a:r>
            <a:r>
              <a:rPr lang="en-US" sz="2200" kern="1800">
                <a:effectLst/>
                <a:latin typeface="Tw Cen MT" panose="020B0602020104020603" pitchFamily="34" charset="0"/>
                <a:ea typeface="Times New Roman" panose="02020603050405020304" pitchFamily="18" charset="0"/>
                <a:cs typeface="Times New Roman" panose="02020603050405020304" pitchFamily="18" charset="0"/>
              </a:rPr>
              <a:t> The vendor is generally paid when the customer signs the delivery and acceptance certificate or within a few days after this, depending on how the program agreement was negotiated between the two parties. </a:t>
            </a:r>
          </a:p>
          <a:p>
            <a:pPr>
              <a:spcAft>
                <a:spcPts val="800"/>
              </a:spcAft>
            </a:pPr>
            <a:endParaRPr lang="en-NG" sz="2200">
              <a:latin typeface="Tw Cen MT" panose="020B0602020104020603" pitchFamily="34" charset="0"/>
            </a:endParaRPr>
          </a:p>
        </p:txBody>
      </p:sp>
    </p:spTree>
    <p:extLst>
      <p:ext uri="{BB962C8B-B14F-4D97-AF65-F5344CB8AC3E}">
        <p14:creationId xmlns:p14="http://schemas.microsoft.com/office/powerpoint/2010/main" val="1152692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662F79E-EA04-AF7C-F065-162DE037631C}"/>
              </a:ext>
            </a:extLst>
          </p:cNvPr>
          <p:cNvSpPr>
            <a:spLocks noGrp="1"/>
          </p:cNvSpPr>
          <p:nvPr>
            <p:ph type="title"/>
          </p:nvPr>
        </p:nvSpPr>
        <p:spPr>
          <a:xfrm>
            <a:off x="808638" y="386930"/>
            <a:ext cx="9236700" cy="1188950"/>
          </a:xfrm>
        </p:spPr>
        <p:txBody>
          <a:bodyPr anchor="b">
            <a:normAutofit/>
          </a:bodyPr>
          <a:lstStyle/>
          <a:p>
            <a:r>
              <a:rPr lang="en-US" sz="5400" b="1" kern="1800">
                <a:effectLst/>
                <a:latin typeface="Tw Cen MT" panose="020B0602020104020603" pitchFamily="34" charset="0"/>
                <a:ea typeface="Times New Roman" panose="02020603050405020304" pitchFamily="18" charset="0"/>
                <a:cs typeface="Times New Roman" panose="02020603050405020304" pitchFamily="18" charset="0"/>
              </a:rPr>
              <a:t>Benefits To The Vendor</a:t>
            </a:r>
            <a:endParaRPr lang="en-NG" sz="5400">
              <a:latin typeface="Tw Cen MT" panose="020B0602020104020603" pitchFamily="34" charset="0"/>
            </a:endParaRPr>
          </a:p>
        </p:txBody>
      </p:sp>
      <p:grpSp>
        <p:nvGrpSpPr>
          <p:cNvPr id="10" name="Group 9">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9C204E88-730C-9E3F-B219-814F7BD7A984}"/>
              </a:ext>
            </a:extLst>
          </p:cNvPr>
          <p:cNvSpPr>
            <a:spLocks noGrp="1"/>
          </p:cNvSpPr>
          <p:nvPr>
            <p:ph idx="1"/>
          </p:nvPr>
        </p:nvSpPr>
        <p:spPr>
          <a:xfrm>
            <a:off x="793660" y="2599509"/>
            <a:ext cx="10143668" cy="3435531"/>
          </a:xfrm>
        </p:spPr>
        <p:txBody>
          <a:bodyPr anchor="ctr">
            <a:normAutofit/>
          </a:bodyPr>
          <a:lstStyle/>
          <a:p>
            <a:pPr>
              <a:spcAft>
                <a:spcPts val="800"/>
              </a:spcAft>
            </a:pPr>
            <a:r>
              <a:rPr lang="en-US" sz="2400" b="1" kern="1800">
                <a:effectLst/>
                <a:latin typeface="Tw Cen MT" panose="020B0602020104020603" pitchFamily="34" charset="0"/>
                <a:ea typeface="Times New Roman" panose="02020603050405020304" pitchFamily="18" charset="0"/>
                <a:cs typeface="Times New Roman" panose="02020603050405020304" pitchFamily="18" charset="0"/>
              </a:rPr>
              <a:t>Increased Volume</a:t>
            </a:r>
            <a:r>
              <a:rPr lang="en-US" sz="2400" kern="1800">
                <a:effectLst/>
                <a:latin typeface="Tw Cen MT" panose="020B0602020104020603" pitchFamily="34" charset="0"/>
                <a:ea typeface="Times New Roman" panose="02020603050405020304" pitchFamily="18" charset="0"/>
                <a:cs typeface="Times New Roman" panose="02020603050405020304" pitchFamily="18" charset="0"/>
              </a:rPr>
              <a:t>: As stated earlier, sales-aid leasing, particularly via a formal vendor leasing program with a reliable leasing company, will lead to increased sales.</a:t>
            </a:r>
            <a:endParaRPr lang="en-US" sz="2400">
              <a:effectLst/>
              <a:latin typeface="Tw Cen MT" panose="020B0602020104020603" pitchFamily="34" charset="0"/>
              <a:ea typeface="Calibri" panose="020F0502020204030204" pitchFamily="34" charset="0"/>
              <a:cs typeface="Times New Roman" panose="02020603050405020304" pitchFamily="18" charset="0"/>
            </a:endParaRPr>
          </a:p>
          <a:p>
            <a:pPr>
              <a:spcAft>
                <a:spcPts val="800"/>
              </a:spcAft>
            </a:pPr>
            <a:r>
              <a:rPr lang="en-US" sz="2400" b="1">
                <a:effectLst/>
                <a:latin typeface="Tw Cen MT" panose="020B0602020104020603" pitchFamily="34" charset="0"/>
                <a:ea typeface="Calibri" panose="020F0502020204030204" pitchFamily="34" charset="0"/>
                <a:cs typeface="Times New Roman" panose="02020603050405020304" pitchFamily="18" charset="0"/>
              </a:rPr>
              <a:t>Increased Customer Retention: </a:t>
            </a:r>
            <a:r>
              <a:rPr lang="en-US" sz="2400">
                <a:effectLst/>
                <a:latin typeface="Tw Cen MT" panose="020B0602020104020603" pitchFamily="34" charset="0"/>
                <a:ea typeface="Calibri" panose="020F0502020204030204" pitchFamily="34" charset="0"/>
                <a:cs typeface="Times New Roman" panose="02020603050405020304" pitchFamily="18" charset="0"/>
              </a:rPr>
              <a:t>Vendors maintain customer contact throughout the lease term and vendor leasing programs are service-based. Both of these lead to increased customer retention.</a:t>
            </a:r>
          </a:p>
          <a:p>
            <a:pPr>
              <a:spcAft>
                <a:spcPts val="800"/>
              </a:spcAft>
            </a:pPr>
            <a:endParaRPr lang="en-NG" sz="2400">
              <a:latin typeface="Tw Cen MT" panose="020B0602020104020603" pitchFamily="34" charset="0"/>
            </a:endParaRPr>
          </a:p>
        </p:txBody>
      </p:sp>
    </p:spTree>
    <p:extLst>
      <p:ext uri="{BB962C8B-B14F-4D97-AF65-F5344CB8AC3E}">
        <p14:creationId xmlns:p14="http://schemas.microsoft.com/office/powerpoint/2010/main" val="3200263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98BF4B5-1875-0AAD-291C-A60AABA1FB65}"/>
              </a:ext>
            </a:extLst>
          </p:cNvPr>
          <p:cNvSpPr>
            <a:spLocks noGrp="1"/>
          </p:cNvSpPr>
          <p:nvPr>
            <p:ph type="title"/>
          </p:nvPr>
        </p:nvSpPr>
        <p:spPr>
          <a:xfrm>
            <a:off x="808638" y="386930"/>
            <a:ext cx="9236700" cy="1188950"/>
          </a:xfrm>
        </p:spPr>
        <p:txBody>
          <a:bodyPr anchor="b">
            <a:normAutofit/>
          </a:bodyPr>
          <a:lstStyle/>
          <a:p>
            <a:r>
              <a:rPr lang="en-US" sz="5400" b="1" dirty="0">
                <a:effectLst/>
                <a:latin typeface="Tw Cen MT" panose="020B0602020104020603" pitchFamily="34" charset="0"/>
                <a:ea typeface="Calibri" panose="020F0502020204030204" pitchFamily="34" charset="0"/>
                <a:cs typeface="Times New Roman" panose="02020603050405020304" pitchFamily="18" charset="0"/>
              </a:rPr>
              <a:t>Benefits to the Lessee</a:t>
            </a:r>
            <a:endParaRPr lang="en-NG" sz="5400" dirty="0">
              <a:latin typeface="Tw Cen MT" panose="020B0602020104020603" pitchFamily="34" charset="0"/>
            </a:endParaRPr>
          </a:p>
        </p:txBody>
      </p:sp>
      <p:grpSp>
        <p:nvGrpSpPr>
          <p:cNvPr id="20" name="Group 19">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04C6B732-6A73-4640-AFB9-E6A01D0B8B6F}"/>
              </a:ext>
            </a:extLst>
          </p:cNvPr>
          <p:cNvSpPr>
            <a:spLocks noGrp="1"/>
          </p:cNvSpPr>
          <p:nvPr>
            <p:ph idx="1"/>
          </p:nvPr>
        </p:nvSpPr>
        <p:spPr>
          <a:xfrm>
            <a:off x="793660" y="2599509"/>
            <a:ext cx="10143668" cy="3435531"/>
          </a:xfrm>
        </p:spPr>
        <p:txBody>
          <a:bodyPr anchor="ctr">
            <a:normAutofit/>
          </a:bodyPr>
          <a:lstStyle/>
          <a:p>
            <a:r>
              <a:rPr lang="en-US" sz="2400" b="1" dirty="0">
                <a:effectLst/>
                <a:latin typeface="Tw Cen MT" panose="020B0602020104020603" pitchFamily="34" charset="0"/>
                <a:ea typeface="Calibri" panose="020F0502020204030204" pitchFamily="34" charset="0"/>
                <a:cs typeface="Times New Roman" panose="02020603050405020304" pitchFamily="18" charset="0"/>
              </a:rPr>
              <a:t>Point-of-Sale Financing: </a:t>
            </a:r>
            <a:r>
              <a:rPr lang="en-US" sz="2400" dirty="0">
                <a:effectLst/>
                <a:latin typeface="Tw Cen MT" panose="020B0602020104020603" pitchFamily="34" charset="0"/>
                <a:ea typeface="Calibri" panose="020F0502020204030204" pitchFamily="34" charset="0"/>
                <a:cs typeface="Times New Roman" panose="02020603050405020304" pitchFamily="18" charset="0"/>
              </a:rPr>
              <a:t>“On-the-spot” financing is seamless and convenient</a:t>
            </a:r>
          </a:p>
          <a:p>
            <a:r>
              <a:rPr lang="en-US" sz="2400" dirty="0">
                <a:latin typeface="Tw Cen MT" panose="020B0602020104020603" pitchFamily="34" charset="0"/>
              </a:rPr>
              <a:t>Warranty claim benefits</a:t>
            </a:r>
          </a:p>
          <a:p>
            <a:r>
              <a:rPr lang="en-US" sz="2400" dirty="0">
                <a:latin typeface="Tw Cen MT" panose="020B0602020104020603" pitchFamily="34" charset="0"/>
              </a:rPr>
              <a:t>After – sales service </a:t>
            </a:r>
          </a:p>
          <a:p>
            <a:r>
              <a:rPr lang="en-US" sz="2400" dirty="0">
                <a:latin typeface="Tw Cen MT" panose="020B0602020104020603" pitchFamily="34" charset="0"/>
              </a:rPr>
              <a:t>Upgrades (energy transition and fast changing technological landscape)</a:t>
            </a:r>
          </a:p>
          <a:p>
            <a:r>
              <a:rPr lang="en-US" sz="2400" dirty="0">
                <a:latin typeface="Tw Cen MT" panose="020B0602020104020603" pitchFamily="34" charset="0"/>
              </a:rPr>
              <a:t>Trade – ins </a:t>
            </a:r>
            <a:endParaRPr lang="en-NG" sz="2400" dirty="0">
              <a:latin typeface="Tw Cen MT" panose="020B0602020104020603" pitchFamily="34" charset="0"/>
            </a:endParaRPr>
          </a:p>
        </p:txBody>
      </p:sp>
    </p:spTree>
    <p:extLst>
      <p:ext uri="{BB962C8B-B14F-4D97-AF65-F5344CB8AC3E}">
        <p14:creationId xmlns:p14="http://schemas.microsoft.com/office/powerpoint/2010/main" val="3726951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1DC28F8-F8CD-1B38-F2B8-5345EDF034D5}"/>
              </a:ext>
            </a:extLst>
          </p:cNvPr>
          <p:cNvSpPr>
            <a:spLocks noGrp="1"/>
          </p:cNvSpPr>
          <p:nvPr>
            <p:ph type="title"/>
          </p:nvPr>
        </p:nvSpPr>
        <p:spPr>
          <a:xfrm>
            <a:off x="1043631" y="809898"/>
            <a:ext cx="9942716" cy="1554480"/>
          </a:xfrm>
        </p:spPr>
        <p:txBody>
          <a:bodyPr anchor="ctr">
            <a:normAutofit/>
          </a:bodyPr>
          <a:lstStyle/>
          <a:p>
            <a:r>
              <a:rPr lang="en-US" sz="4800" b="1">
                <a:latin typeface="Tw Cen MT" panose="020B0602020104020603" pitchFamily="34" charset="0"/>
              </a:rPr>
              <a:t>Closing Remarks</a:t>
            </a:r>
            <a:endParaRPr lang="en-NG" sz="4800" b="1">
              <a:latin typeface="Tw Cen MT" panose="020B0602020104020603" pitchFamily="34" charset="0"/>
            </a:endParaRPr>
          </a:p>
        </p:txBody>
      </p:sp>
      <p:sp>
        <p:nvSpPr>
          <p:cNvPr id="3" name="Content Placeholder 2">
            <a:extLst>
              <a:ext uri="{FF2B5EF4-FFF2-40B4-BE49-F238E27FC236}">
                <a16:creationId xmlns:a16="http://schemas.microsoft.com/office/drawing/2014/main" xmlns="" id="{A2F79956-00B0-FA23-AA94-0E138F843FBC}"/>
              </a:ext>
            </a:extLst>
          </p:cNvPr>
          <p:cNvSpPr>
            <a:spLocks noGrp="1"/>
          </p:cNvSpPr>
          <p:nvPr>
            <p:ph idx="1"/>
          </p:nvPr>
        </p:nvSpPr>
        <p:spPr>
          <a:xfrm>
            <a:off x="1045028" y="3017522"/>
            <a:ext cx="9941319" cy="3124658"/>
          </a:xfrm>
        </p:spPr>
        <p:txBody>
          <a:bodyPr anchor="ctr">
            <a:normAutofit/>
          </a:bodyPr>
          <a:lstStyle/>
          <a:p>
            <a:r>
              <a:rPr lang="en-US" sz="2200" kern="1800" dirty="0">
                <a:effectLst/>
                <a:latin typeface="Tw Cen MT" panose="020B0602020104020603" pitchFamily="34" charset="0"/>
                <a:ea typeface="Times New Roman" panose="02020603050405020304" pitchFamily="18" charset="0"/>
                <a:cs typeface="Times New Roman" panose="02020603050405020304" pitchFamily="18" charset="0"/>
              </a:rPr>
              <a:t>Vendor leasing programs are indeed a win-win-win to vendors, lessors, and lessees! </a:t>
            </a:r>
          </a:p>
          <a:p>
            <a:r>
              <a:rPr lang="en-US" sz="2200" kern="1800" dirty="0">
                <a:effectLst/>
                <a:latin typeface="Tw Cen MT" panose="020B0602020104020603" pitchFamily="34" charset="0"/>
                <a:ea typeface="Times New Roman" panose="02020603050405020304" pitchFamily="18" charset="0"/>
                <a:cs typeface="Times New Roman" panose="02020603050405020304" pitchFamily="18" charset="0"/>
              </a:rPr>
              <a:t>The programs constitute a significant source of new business volume for lessors. </a:t>
            </a:r>
          </a:p>
          <a:p>
            <a:r>
              <a:rPr lang="en-US" sz="2200" kern="1800" dirty="0">
                <a:effectLst/>
                <a:latin typeface="Tw Cen MT" panose="020B0602020104020603" pitchFamily="34" charset="0"/>
                <a:ea typeface="Times New Roman" panose="02020603050405020304" pitchFamily="18" charset="0"/>
                <a:cs typeface="Times New Roman" panose="02020603050405020304" pitchFamily="18" charset="0"/>
              </a:rPr>
              <a:t>They also provide numerous benefits to all three parties.</a:t>
            </a:r>
            <a:endParaRPr lang="en-US" sz="2200" kern="1800" dirty="0">
              <a:latin typeface="Tw Cen MT" panose="020B0602020104020603" pitchFamily="34" charset="0"/>
              <a:ea typeface="Times New Roman" panose="02020603050405020304" pitchFamily="18" charset="0"/>
              <a:cs typeface="Times New Roman" panose="02020603050405020304" pitchFamily="18" charset="0"/>
            </a:endParaRPr>
          </a:p>
          <a:p>
            <a:r>
              <a:rPr lang="en-US" sz="2200" dirty="0">
                <a:effectLst/>
                <a:latin typeface="Tw Cen MT" panose="020B0602020104020603" pitchFamily="34" charset="0"/>
                <a:ea typeface="Calibri" panose="020F0502020204030204" pitchFamily="34" charset="0"/>
                <a:cs typeface="Times New Roman" panose="02020603050405020304" pitchFamily="18" charset="0"/>
              </a:rPr>
              <a:t>The leasing industry no doubt is evolving in Nigeria. </a:t>
            </a:r>
          </a:p>
          <a:p>
            <a:pPr marL="0" indent="0">
              <a:buNone/>
            </a:pPr>
            <a:r>
              <a:rPr lang="en-US" sz="2200" dirty="0">
                <a:effectLst/>
                <a:latin typeface="Tw Cen MT" panose="020B0602020104020603" pitchFamily="34" charset="0"/>
                <a:ea typeface="Calibri" panose="020F0502020204030204" pitchFamily="34" charset="0"/>
                <a:cs typeface="Times New Roman" panose="02020603050405020304" pitchFamily="18" charset="0"/>
              </a:rPr>
              <a:t>However, as stakeholders in the industry, we must be able to build synergies across sectors which will enable us grow the industry from its current state and thereby building customers confidence in the sector.</a:t>
            </a:r>
            <a:endParaRPr lang="en-NG" sz="2200" dirty="0">
              <a:latin typeface="Tw Cen MT" panose="020B0602020104020603" pitchFamily="34" charset="0"/>
            </a:endParaRPr>
          </a:p>
        </p:txBody>
      </p:sp>
      <p:cxnSp>
        <p:nvCxnSpPr>
          <p:cNvPr id="17" name="Straight Connector 16">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5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943CAA20-3569-4189-9E48-239A229A8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A0E9E24-A6CD-41F9-C980-AD66C1B2FDFE}"/>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Thank you!</a:t>
            </a:r>
          </a:p>
        </p:txBody>
      </p:sp>
      <p:sp>
        <p:nvSpPr>
          <p:cNvPr id="3" name="Text Placeholder 2">
            <a:extLst>
              <a:ext uri="{FF2B5EF4-FFF2-40B4-BE49-F238E27FC236}">
                <a16:creationId xmlns:a16="http://schemas.microsoft.com/office/drawing/2014/main" xmlns="" id="{4D26A73C-5D34-1028-6AF6-A43EC112E93C}"/>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kern="1200">
                <a:solidFill>
                  <a:schemeClr val="tx1"/>
                </a:solidFill>
                <a:latin typeface="+mn-lt"/>
                <a:ea typeface="+mn-ea"/>
                <a:cs typeface="+mn-cs"/>
              </a:rPr>
              <a:t>Q/A</a:t>
            </a:r>
          </a:p>
        </p:txBody>
      </p:sp>
      <p:sp>
        <p:nvSpPr>
          <p:cNvPr id="40" name="sketch line">
            <a:extLst>
              <a:ext uri="{FF2B5EF4-FFF2-40B4-BE49-F238E27FC236}">
                <a16:creationId xmlns:a16="http://schemas.microsoft.com/office/drawing/2014/main" xmlns="" id="{DA542B6D-E775-4832-91DC-2D20F85781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0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517A47C-B2E5-4B79-8061-D74B1311A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xmlns="" id="{C505E780-2083-4CB5-A42A-5E0E2908EC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xmlns="" id="{D2C0AE1C-0118-41AE-8A10-7CDCBF10E9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CA5BDEE-BB83-45D5-4E41-1406D1C87F7C}"/>
              </a:ext>
            </a:extLst>
          </p:cNvPr>
          <p:cNvSpPr>
            <a:spLocks noGrp="1"/>
          </p:cNvSpPr>
          <p:nvPr>
            <p:ph type="title"/>
          </p:nvPr>
        </p:nvSpPr>
        <p:spPr>
          <a:xfrm>
            <a:off x="621792" y="1161288"/>
            <a:ext cx="3602736" cy="4526280"/>
          </a:xfrm>
        </p:spPr>
        <p:txBody>
          <a:bodyPr>
            <a:normAutofit/>
          </a:bodyPr>
          <a:lstStyle/>
          <a:p>
            <a:r>
              <a:rPr lang="en-US" sz="4000"/>
              <a:t>Parties in vendor leasing</a:t>
            </a:r>
            <a:endParaRPr lang="en-NG" sz="4000"/>
          </a:p>
        </p:txBody>
      </p:sp>
      <p:sp>
        <p:nvSpPr>
          <p:cNvPr id="15" name="Rectangle 14">
            <a:extLst>
              <a:ext uri="{FF2B5EF4-FFF2-40B4-BE49-F238E27FC236}">
                <a16:creationId xmlns:a16="http://schemas.microsoft.com/office/drawing/2014/main" xmlns=""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xmlns="" id="{7FCF538A-2C9F-B62E-AA66-AF144818BBEB}"/>
              </a:ext>
            </a:extLst>
          </p:cNvPr>
          <p:cNvGraphicFramePr>
            <a:graphicFrameLocks noGrp="1"/>
          </p:cNvGraphicFramePr>
          <p:nvPr>
            <p:ph idx="1"/>
            <p:extLst>
              <p:ext uri="{D42A27DB-BD31-4B8C-83A1-F6EECF244321}">
                <p14:modId xmlns:p14="http://schemas.microsoft.com/office/powerpoint/2010/main" val="480961953"/>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385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72C4752-BDD5-2BB2-291B-640DD447883E}"/>
              </a:ext>
            </a:extLst>
          </p:cNvPr>
          <p:cNvSpPr>
            <a:spLocks noGrp="1"/>
          </p:cNvSpPr>
          <p:nvPr>
            <p:ph type="title"/>
          </p:nvPr>
        </p:nvSpPr>
        <p:spPr>
          <a:xfrm>
            <a:off x="838200" y="365125"/>
            <a:ext cx="10515600" cy="1325563"/>
          </a:xfrm>
        </p:spPr>
        <p:txBody>
          <a:bodyPr>
            <a:normAutofit/>
          </a:bodyPr>
          <a:lstStyle/>
          <a:p>
            <a:r>
              <a:rPr lang="en-US" sz="5400" b="1">
                <a:effectLst/>
                <a:latin typeface="Tw Cen MT" panose="020B0602020104020603" pitchFamily="34" charset="0"/>
                <a:ea typeface="Calibri" panose="020F0502020204030204" pitchFamily="34" charset="0"/>
                <a:cs typeface="Times New Roman" panose="02020603050405020304" pitchFamily="18" charset="0"/>
              </a:rPr>
              <a:t>Types Of Vendor Leasing Programs:</a:t>
            </a:r>
            <a:endParaRPr lang="en-NG" sz="5400">
              <a:latin typeface="Tw Cen MT" panose="020B0602020104020603" pitchFamily="34" charset="0"/>
            </a:endParaRPr>
          </a:p>
        </p:txBody>
      </p:sp>
      <p:sp>
        <p:nvSpPr>
          <p:cNvPr id="17"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190F8D4-1C67-5C83-3661-56B8C211799F}"/>
              </a:ext>
            </a:extLst>
          </p:cNvPr>
          <p:cNvSpPr>
            <a:spLocks noGrp="1"/>
          </p:cNvSpPr>
          <p:nvPr>
            <p:ph idx="1"/>
          </p:nvPr>
        </p:nvSpPr>
        <p:spPr>
          <a:xfrm>
            <a:off x="838200" y="1929384"/>
            <a:ext cx="10515600" cy="4251960"/>
          </a:xfrm>
        </p:spPr>
        <p:txBody>
          <a:bodyPr>
            <a:normAutofit/>
          </a:bodyPr>
          <a:lstStyle/>
          <a:p>
            <a:pPr>
              <a:spcAft>
                <a:spcPts val="800"/>
              </a:spcAft>
            </a:pPr>
            <a:r>
              <a:rPr lang="en-US" sz="2200" kern="1800" dirty="0">
                <a:effectLst/>
                <a:latin typeface="Tw Cen MT" panose="020B0602020104020603" pitchFamily="34" charset="0"/>
                <a:ea typeface="Times New Roman" panose="02020603050405020304" pitchFamily="18" charset="0"/>
                <a:cs typeface="Times New Roman" panose="02020603050405020304" pitchFamily="18" charset="0"/>
              </a:rPr>
              <a:t>Vendors directly through a captive, or </a:t>
            </a:r>
          </a:p>
          <a:p>
            <a:pPr>
              <a:spcAft>
                <a:spcPts val="800"/>
              </a:spcAft>
            </a:pPr>
            <a:r>
              <a:rPr lang="en-US" sz="2200" kern="1800" dirty="0">
                <a:effectLst/>
                <a:latin typeface="Tw Cen MT" panose="020B0602020104020603" pitchFamily="34" charset="0"/>
                <a:ea typeface="Times New Roman" panose="02020603050405020304" pitchFamily="18" charset="0"/>
                <a:cs typeface="Times New Roman" panose="02020603050405020304" pitchFamily="18" charset="0"/>
              </a:rPr>
              <a:t>Through third-party independent lessors. </a:t>
            </a:r>
          </a:p>
          <a:p>
            <a:pPr>
              <a:spcAft>
                <a:spcPts val="800"/>
              </a:spcAft>
            </a:pPr>
            <a:r>
              <a:rPr lang="en-US" sz="2200" kern="1800" dirty="0">
                <a:effectLst/>
                <a:latin typeface="Tw Cen MT" panose="020B0602020104020603" pitchFamily="34" charset="0"/>
                <a:ea typeface="Times New Roman" panose="02020603050405020304" pitchFamily="18" charset="0"/>
                <a:cs typeface="Times New Roman" panose="02020603050405020304" pitchFamily="18" charset="0"/>
              </a:rPr>
              <a:t>Some vendors decide to pursue both routes – maintaining their own portfolio and working with third-parties. </a:t>
            </a:r>
            <a:endParaRPr lang="en-US" sz="2200" dirty="0">
              <a:effectLst/>
              <a:latin typeface="Tw Cen MT" panose="020B0602020104020603" pitchFamily="34" charset="0"/>
              <a:ea typeface="Calibri" panose="020F0502020204030204" pitchFamily="34" charset="0"/>
              <a:cs typeface="Times New Roman" panose="02020603050405020304" pitchFamily="18" charset="0"/>
            </a:endParaRPr>
          </a:p>
          <a:p>
            <a:pPr marL="0" indent="0">
              <a:spcAft>
                <a:spcPts val="800"/>
              </a:spcAft>
              <a:buNone/>
            </a:pPr>
            <a:r>
              <a:rPr lang="en-US" sz="2200" kern="1800" dirty="0">
                <a:effectLst/>
                <a:latin typeface="Tw Cen MT" panose="020B0602020104020603" pitchFamily="34" charset="0"/>
                <a:ea typeface="Times New Roman" panose="02020603050405020304" pitchFamily="18" charset="0"/>
                <a:cs typeface="Times New Roman" panose="02020603050405020304" pitchFamily="18" charset="0"/>
              </a:rPr>
              <a:t>The choice(s) that the vendor selects depends on a host of factors to include capital availability, efficient allocation of capital, vendor expertise, and cost constraints. But it is important to note that the varied motivations listed above, other than services to the parent company, can be achieved through vendor leasing in either form, be it through a captive or be it through a third-party program. </a:t>
            </a:r>
            <a:endParaRPr lang="en-US" sz="2200" dirty="0">
              <a:effectLst/>
              <a:latin typeface="Tw Cen MT" panose="020B0602020104020603" pitchFamily="34" charset="0"/>
              <a:ea typeface="Calibri" panose="020F0502020204030204" pitchFamily="34" charset="0"/>
              <a:cs typeface="Times New Roman" panose="02020603050405020304" pitchFamily="18" charset="0"/>
            </a:endParaRPr>
          </a:p>
          <a:p>
            <a:endParaRPr lang="en-NG" sz="2200" dirty="0">
              <a:latin typeface="Tw Cen MT" panose="020B0602020104020603" pitchFamily="34" charset="0"/>
            </a:endParaRPr>
          </a:p>
        </p:txBody>
      </p:sp>
    </p:spTree>
    <p:extLst>
      <p:ext uri="{BB962C8B-B14F-4D97-AF65-F5344CB8AC3E}">
        <p14:creationId xmlns:p14="http://schemas.microsoft.com/office/powerpoint/2010/main" val="1616768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8F7ED33-6573-F392-0F46-10E5594C150E}"/>
              </a:ext>
            </a:extLst>
          </p:cNvPr>
          <p:cNvSpPr>
            <a:spLocks noGrp="1"/>
          </p:cNvSpPr>
          <p:nvPr>
            <p:ph type="title"/>
          </p:nvPr>
        </p:nvSpPr>
        <p:spPr>
          <a:xfrm>
            <a:off x="1075767" y="1188637"/>
            <a:ext cx="2988234" cy="4480726"/>
          </a:xfrm>
        </p:spPr>
        <p:txBody>
          <a:bodyPr>
            <a:normAutofit/>
          </a:bodyPr>
          <a:lstStyle/>
          <a:p>
            <a:pPr algn="r"/>
            <a:r>
              <a:rPr lang="en-US" sz="6100">
                <a:latin typeface="Tw Cen MT" panose="020B0602020104020603" pitchFamily="34" charset="0"/>
              </a:rPr>
              <a:t>Working with third party lessors</a:t>
            </a:r>
            <a:endParaRPr lang="en-NG" sz="6100">
              <a:latin typeface="Tw Cen MT" panose="020B0602020104020603" pitchFamily="34" charset="0"/>
            </a:endParaRPr>
          </a:p>
        </p:txBody>
      </p:sp>
      <p:cxnSp>
        <p:nvCxnSpPr>
          <p:cNvPr id="14" name="Straight Connector 13">
            <a:extLst>
              <a:ext uri="{FF2B5EF4-FFF2-40B4-BE49-F238E27FC236}">
                <a16:creationId xmlns:a16="http://schemas.microsoft.com/office/drawing/2014/main" xmlns=""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981E9C5E-FB8C-FF09-A19D-E0853430E99F}"/>
              </a:ext>
            </a:extLst>
          </p:cNvPr>
          <p:cNvSpPr>
            <a:spLocks noGrp="1"/>
          </p:cNvSpPr>
          <p:nvPr>
            <p:ph idx="1"/>
          </p:nvPr>
        </p:nvSpPr>
        <p:spPr>
          <a:xfrm>
            <a:off x="5255260" y="1648870"/>
            <a:ext cx="4702848" cy="3560260"/>
          </a:xfrm>
        </p:spPr>
        <p:txBody>
          <a:bodyPr anchor="ctr">
            <a:normAutofit/>
          </a:bodyPr>
          <a:lstStyle/>
          <a:p>
            <a:pPr marL="0" indent="0">
              <a:spcAft>
                <a:spcPts val="0"/>
              </a:spcAft>
              <a:buNone/>
            </a:pPr>
            <a:r>
              <a:rPr lang="en-US" sz="2400" kern="1800" dirty="0">
                <a:effectLst/>
                <a:latin typeface="Tw Cen MT" panose="020B0602020104020603" pitchFamily="34" charset="0"/>
                <a:ea typeface="Times New Roman" panose="02020603050405020304" pitchFamily="18" charset="0"/>
                <a:cs typeface="Times New Roman" panose="02020603050405020304" pitchFamily="18" charset="0"/>
              </a:rPr>
              <a:t>This can take various forms or structures</a:t>
            </a:r>
          </a:p>
          <a:p>
            <a:pPr marL="0" indent="0">
              <a:spcAft>
                <a:spcPts val="0"/>
              </a:spcAft>
              <a:buNone/>
            </a:pPr>
            <a:endParaRPr lang="en-US" sz="2400" kern="1800" dirty="0">
              <a:effectLst/>
              <a:latin typeface="Tw Cen MT" panose="020B0602020104020603" pitchFamily="34" charset="0"/>
              <a:ea typeface="Times New Roman" panose="02020603050405020304" pitchFamily="18" charset="0"/>
              <a:cs typeface="Times New Roman" panose="02020603050405020304" pitchFamily="18" charset="0"/>
            </a:endParaRPr>
          </a:p>
          <a:p>
            <a:pPr>
              <a:spcAft>
                <a:spcPts val="0"/>
              </a:spcAft>
            </a:pPr>
            <a:r>
              <a:rPr lang="en-US" sz="2400" kern="1800" dirty="0">
                <a:effectLst/>
                <a:latin typeface="Tw Cen MT" panose="020B0602020104020603" pitchFamily="34" charset="0"/>
                <a:ea typeface="Times New Roman" panose="02020603050405020304" pitchFamily="18" charset="0"/>
                <a:cs typeface="Times New Roman" panose="02020603050405020304" pitchFamily="18" charset="0"/>
              </a:rPr>
              <a:t>Referral </a:t>
            </a:r>
            <a:endParaRPr lang="en-US" sz="2400" dirty="0">
              <a:effectLst/>
              <a:latin typeface="Tw Cen MT" panose="020B0602020104020603" pitchFamily="34" charset="0"/>
              <a:ea typeface="Calibri" panose="020F0502020204030204" pitchFamily="34" charset="0"/>
              <a:cs typeface="Times New Roman" panose="02020603050405020304" pitchFamily="18" charset="0"/>
            </a:endParaRPr>
          </a:p>
          <a:p>
            <a:pPr>
              <a:spcAft>
                <a:spcPts val="0"/>
              </a:spcAft>
            </a:pPr>
            <a:r>
              <a:rPr lang="en-US" sz="2400" kern="1800" dirty="0">
                <a:effectLst/>
                <a:latin typeface="Tw Cen MT" panose="020B0602020104020603" pitchFamily="34" charset="0"/>
                <a:ea typeface="Times New Roman" panose="02020603050405020304" pitchFamily="18" charset="0"/>
                <a:cs typeface="Times New Roman" panose="02020603050405020304" pitchFamily="18" charset="0"/>
              </a:rPr>
              <a:t>Third party </a:t>
            </a:r>
            <a:endParaRPr lang="en-US" sz="2400" dirty="0">
              <a:effectLst/>
              <a:latin typeface="Tw Cen MT" panose="020B0602020104020603" pitchFamily="34" charset="0"/>
              <a:ea typeface="Calibri" panose="020F0502020204030204" pitchFamily="34" charset="0"/>
              <a:cs typeface="Times New Roman" panose="02020603050405020304" pitchFamily="18" charset="0"/>
            </a:endParaRPr>
          </a:p>
          <a:p>
            <a:pPr>
              <a:spcAft>
                <a:spcPts val="0"/>
              </a:spcAft>
            </a:pPr>
            <a:r>
              <a:rPr lang="en-US" sz="2400" kern="1800" dirty="0">
                <a:effectLst/>
                <a:latin typeface="Tw Cen MT" panose="020B0602020104020603" pitchFamily="34" charset="0"/>
                <a:ea typeface="Times New Roman" panose="02020603050405020304" pitchFamily="18" charset="0"/>
                <a:cs typeface="Times New Roman" panose="02020603050405020304" pitchFamily="18" charset="0"/>
              </a:rPr>
              <a:t>Private label </a:t>
            </a:r>
            <a:endParaRPr lang="en-US" sz="2400" dirty="0">
              <a:effectLst/>
              <a:latin typeface="Tw Cen MT" panose="020B0602020104020603" pitchFamily="34" charset="0"/>
              <a:ea typeface="Calibri" panose="020F0502020204030204" pitchFamily="34" charset="0"/>
              <a:cs typeface="Times New Roman" panose="02020603050405020304" pitchFamily="18" charset="0"/>
            </a:endParaRPr>
          </a:p>
          <a:p>
            <a:pPr>
              <a:spcAft>
                <a:spcPts val="0"/>
              </a:spcAft>
            </a:pPr>
            <a:r>
              <a:rPr lang="en-US" sz="2400" kern="1800" dirty="0">
                <a:effectLst/>
                <a:latin typeface="Tw Cen MT" panose="020B0602020104020603" pitchFamily="34" charset="0"/>
                <a:ea typeface="Times New Roman" panose="02020603050405020304" pitchFamily="18" charset="0"/>
                <a:cs typeface="Times New Roman" panose="02020603050405020304" pitchFamily="18" charset="0"/>
              </a:rPr>
              <a:t>Joint venture </a:t>
            </a:r>
            <a:endParaRPr lang="en-US" sz="2400" dirty="0">
              <a:effectLst/>
              <a:latin typeface="Tw Cen MT" panose="020B0602020104020603" pitchFamily="34" charset="0"/>
              <a:ea typeface="Calibri" panose="020F0502020204030204" pitchFamily="34" charset="0"/>
              <a:cs typeface="Times New Roman" panose="02020603050405020304" pitchFamily="18" charset="0"/>
            </a:endParaRPr>
          </a:p>
          <a:p>
            <a:endParaRPr lang="en-NG" sz="2400" dirty="0">
              <a:latin typeface="Tw Cen MT" panose="020B0602020104020603" pitchFamily="34" charset="0"/>
            </a:endParaRPr>
          </a:p>
        </p:txBody>
      </p:sp>
    </p:spTree>
    <p:extLst>
      <p:ext uri="{BB962C8B-B14F-4D97-AF65-F5344CB8AC3E}">
        <p14:creationId xmlns:p14="http://schemas.microsoft.com/office/powerpoint/2010/main" val="171877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A95AC87-488B-28F0-9B6B-C6128D30B7E1}"/>
              </a:ext>
            </a:extLst>
          </p:cNvPr>
          <p:cNvSpPr>
            <a:spLocks noGrp="1"/>
          </p:cNvSpPr>
          <p:nvPr>
            <p:ph type="title"/>
          </p:nvPr>
        </p:nvSpPr>
        <p:spPr>
          <a:xfrm>
            <a:off x="838200" y="365125"/>
            <a:ext cx="10515600" cy="1325563"/>
          </a:xfrm>
        </p:spPr>
        <p:txBody>
          <a:bodyPr>
            <a:normAutofit/>
          </a:bodyPr>
          <a:lstStyle/>
          <a:p>
            <a:r>
              <a:rPr lang="en-US" sz="5400" b="1" kern="1800">
                <a:effectLst/>
                <a:latin typeface="Tw Cen MT" panose="020B0602020104020603" pitchFamily="34" charset="0"/>
                <a:ea typeface="Times New Roman" panose="02020603050405020304" pitchFamily="18" charset="0"/>
                <a:cs typeface="Times New Roman" panose="02020603050405020304" pitchFamily="18" charset="0"/>
              </a:rPr>
              <a:t>Referral</a:t>
            </a:r>
            <a:endParaRPr lang="en-NG" sz="5400">
              <a:latin typeface="Tw Cen MT" panose="020B0602020104020603" pitchFamily="34" charset="0"/>
            </a:endParaRPr>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E3D26A12-9BBF-1092-3DE3-88E30E3A0076}"/>
              </a:ext>
            </a:extLst>
          </p:cNvPr>
          <p:cNvSpPr>
            <a:spLocks noGrp="1"/>
          </p:cNvSpPr>
          <p:nvPr>
            <p:ph idx="1"/>
          </p:nvPr>
        </p:nvSpPr>
        <p:spPr>
          <a:xfrm>
            <a:off x="838200" y="1929384"/>
            <a:ext cx="10515600" cy="4251960"/>
          </a:xfrm>
        </p:spPr>
        <p:txBody>
          <a:bodyPr>
            <a:normAutofit/>
          </a:bodyPr>
          <a:lstStyle/>
          <a:p>
            <a:r>
              <a:rPr lang="en-US" sz="2200" kern="1800">
                <a:effectLst/>
                <a:latin typeface="Tw Cen MT" panose="020B0602020104020603" pitchFamily="34" charset="0"/>
                <a:ea typeface="Times New Roman" panose="02020603050405020304" pitchFamily="18" charset="0"/>
                <a:cs typeface="Times New Roman" panose="02020603050405020304" pitchFamily="18" charset="0"/>
              </a:rPr>
              <a:t>The vendor do not enter into formal agreements with lessors/financier. </a:t>
            </a:r>
          </a:p>
          <a:p>
            <a:r>
              <a:rPr lang="en-US" sz="2200" kern="1800">
                <a:effectLst/>
                <a:latin typeface="Tw Cen MT" panose="020B0602020104020603" pitchFamily="34" charset="0"/>
                <a:ea typeface="Times New Roman" panose="02020603050405020304" pitchFamily="18" charset="0"/>
                <a:cs typeface="Times New Roman" panose="02020603050405020304" pitchFamily="18" charset="0"/>
              </a:rPr>
              <a:t>They choose to refer financing leads to a handful of lessors from a short list they have compiled. </a:t>
            </a:r>
          </a:p>
          <a:p>
            <a:r>
              <a:rPr lang="en-US" sz="2200" kern="1800">
                <a:effectLst/>
                <a:latin typeface="Tw Cen MT" panose="020B0602020104020603" pitchFamily="34" charset="0"/>
                <a:ea typeface="Times New Roman" panose="02020603050405020304" pitchFamily="18" charset="0"/>
                <a:cs typeface="Times New Roman" panose="02020603050405020304" pitchFamily="18" charset="0"/>
              </a:rPr>
              <a:t>Its advantage include not entering into an alliance with a single lessor provides the vendor with a broad choice of financiers. </a:t>
            </a:r>
          </a:p>
          <a:p>
            <a:r>
              <a:rPr lang="en-US" sz="2200" kern="1800">
                <a:effectLst/>
                <a:latin typeface="Tw Cen MT" panose="020B0602020104020603" pitchFamily="34" charset="0"/>
                <a:ea typeface="Times New Roman" panose="02020603050405020304" pitchFamily="18" charset="0"/>
                <a:cs typeface="Times New Roman" panose="02020603050405020304" pitchFamily="18" charset="0"/>
              </a:rPr>
              <a:t>It has the drawback of unstable funding, since there is no organised central control of the program. </a:t>
            </a:r>
          </a:p>
          <a:p>
            <a:r>
              <a:rPr lang="en-US" sz="2200" kern="1800">
                <a:effectLst/>
                <a:latin typeface="Tw Cen MT" panose="020B0602020104020603" pitchFamily="34" charset="0"/>
                <a:ea typeface="Times New Roman" panose="02020603050405020304" pitchFamily="18" charset="0"/>
                <a:cs typeface="Times New Roman" panose="02020603050405020304" pitchFamily="18" charset="0"/>
              </a:rPr>
              <a:t>No synergy between the vendor and the various lessors. Synergy being vital to the success of any concerted effort to increasing sales and avail of varied other benefits.</a:t>
            </a:r>
            <a:endParaRPr lang="en-US" sz="2200">
              <a:effectLst/>
              <a:latin typeface="Tw Cen MT" panose="020B0602020104020603" pitchFamily="34" charset="0"/>
              <a:ea typeface="Calibri" panose="020F0502020204030204" pitchFamily="34" charset="0"/>
              <a:cs typeface="Times New Roman" panose="02020603050405020304" pitchFamily="18" charset="0"/>
            </a:endParaRPr>
          </a:p>
          <a:p>
            <a:endParaRPr lang="en-NG" sz="2200">
              <a:latin typeface="Tw Cen MT" panose="020B0602020104020603" pitchFamily="34" charset="0"/>
            </a:endParaRPr>
          </a:p>
        </p:txBody>
      </p:sp>
    </p:spTree>
    <p:extLst>
      <p:ext uri="{BB962C8B-B14F-4D97-AF65-F5344CB8AC3E}">
        <p14:creationId xmlns:p14="http://schemas.microsoft.com/office/powerpoint/2010/main" val="355925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6B07928-9677-844A-7BBB-88AACFF05E42}"/>
              </a:ext>
            </a:extLst>
          </p:cNvPr>
          <p:cNvSpPr>
            <a:spLocks noGrp="1"/>
          </p:cNvSpPr>
          <p:nvPr>
            <p:ph type="title"/>
          </p:nvPr>
        </p:nvSpPr>
        <p:spPr>
          <a:xfrm>
            <a:off x="808638" y="386930"/>
            <a:ext cx="9236700" cy="1188950"/>
          </a:xfrm>
        </p:spPr>
        <p:txBody>
          <a:bodyPr anchor="b">
            <a:normAutofit/>
          </a:bodyPr>
          <a:lstStyle/>
          <a:p>
            <a:r>
              <a:rPr lang="en-US" sz="5400" b="1" kern="1800">
                <a:effectLst/>
                <a:latin typeface="Tw Cen MT" panose="020B0602020104020603" pitchFamily="34" charset="0"/>
                <a:ea typeface="Times New Roman" panose="02020603050405020304" pitchFamily="18" charset="0"/>
                <a:cs typeface="Times New Roman" panose="02020603050405020304" pitchFamily="18" charset="0"/>
              </a:rPr>
              <a:t>Third Party</a:t>
            </a:r>
            <a:endParaRPr lang="en-NG" sz="5400">
              <a:latin typeface="Tw Cen MT" panose="020B0602020104020603" pitchFamily="34" charset="0"/>
            </a:endParaRPr>
          </a:p>
        </p:txBody>
      </p:sp>
      <p:grpSp>
        <p:nvGrpSpPr>
          <p:cNvPr id="31" name="Group 30">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32" name="Rectangle 31">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E04EF8D1-060D-E1AA-7C10-FD4599399394}"/>
              </a:ext>
            </a:extLst>
          </p:cNvPr>
          <p:cNvSpPr>
            <a:spLocks noGrp="1"/>
          </p:cNvSpPr>
          <p:nvPr>
            <p:ph idx="1"/>
          </p:nvPr>
        </p:nvSpPr>
        <p:spPr>
          <a:xfrm>
            <a:off x="793660" y="2599509"/>
            <a:ext cx="10143668" cy="3435531"/>
          </a:xfrm>
        </p:spPr>
        <p:txBody>
          <a:bodyPr anchor="ctr">
            <a:normAutofit/>
          </a:bodyPr>
          <a:lstStyle/>
          <a:p>
            <a:pPr marL="0" indent="0">
              <a:spcAft>
                <a:spcPts val="800"/>
              </a:spcAft>
              <a:buNone/>
            </a:pPr>
            <a:r>
              <a:rPr lang="en-US" sz="1900" kern="1800">
                <a:effectLst/>
                <a:latin typeface="Tw Cen MT" panose="020B0602020104020603" pitchFamily="34" charset="0"/>
                <a:ea typeface="Times New Roman" panose="02020603050405020304" pitchFamily="18" charset="0"/>
                <a:cs typeface="Times New Roman" panose="02020603050405020304" pitchFamily="18" charset="0"/>
              </a:rPr>
              <a:t>The vendor and an independent lessor enter into a formal agreement. The key elements of the agreement include: </a:t>
            </a:r>
            <a:endParaRPr lang="en-US" sz="1900">
              <a:effectLst/>
              <a:latin typeface="Tw Cen MT" panose="020B0602020104020603" pitchFamily="34" charset="0"/>
              <a:ea typeface="Calibri" panose="020F0502020204030204" pitchFamily="34" charset="0"/>
              <a:cs typeface="Times New Roman" panose="02020603050405020304" pitchFamily="18" charset="0"/>
            </a:endParaRPr>
          </a:p>
          <a:p>
            <a:pPr>
              <a:spcAft>
                <a:spcPts val="800"/>
              </a:spcAft>
            </a:pPr>
            <a:r>
              <a:rPr lang="en-US" sz="1900" kern="1800">
                <a:effectLst/>
                <a:latin typeface="Tw Cen MT" panose="020B0602020104020603" pitchFamily="34" charset="0"/>
                <a:ea typeface="Times New Roman" panose="02020603050405020304" pitchFamily="18" charset="0"/>
                <a:cs typeface="Times New Roman" panose="02020603050405020304" pitchFamily="18" charset="0"/>
              </a:rPr>
              <a:t>Lessor-branded: The documents carry the name of the leasing company.</a:t>
            </a:r>
            <a:endParaRPr lang="en-US" sz="1900">
              <a:effectLst/>
              <a:latin typeface="Tw Cen MT" panose="020B0602020104020603" pitchFamily="34" charset="0"/>
              <a:ea typeface="Calibri" panose="020F0502020204030204" pitchFamily="34" charset="0"/>
              <a:cs typeface="Times New Roman" panose="02020603050405020304" pitchFamily="18" charset="0"/>
            </a:endParaRPr>
          </a:p>
          <a:p>
            <a:pPr>
              <a:spcAft>
                <a:spcPts val="800"/>
              </a:spcAft>
            </a:pPr>
            <a:r>
              <a:rPr lang="en-US" sz="1900" kern="1800">
                <a:effectLst/>
                <a:latin typeface="Tw Cen MT" panose="020B0602020104020603" pitchFamily="34" charset="0"/>
                <a:ea typeface="Times New Roman" panose="02020603050405020304" pitchFamily="18" charset="0"/>
                <a:cs typeface="Times New Roman" panose="02020603050405020304" pitchFamily="18" charset="0"/>
              </a:rPr>
              <a:t>Exclusive: The vendor generally agrees to have all of its equipment, in a certain country or region, financed by its partner, the lessor.</a:t>
            </a:r>
            <a:endParaRPr lang="en-US" sz="1900">
              <a:effectLst/>
              <a:latin typeface="Tw Cen MT" panose="020B0602020104020603" pitchFamily="34" charset="0"/>
              <a:ea typeface="Calibri" panose="020F0502020204030204" pitchFamily="34" charset="0"/>
              <a:cs typeface="Times New Roman" panose="02020603050405020304" pitchFamily="18" charset="0"/>
            </a:endParaRPr>
          </a:p>
          <a:p>
            <a:r>
              <a:rPr lang="en-US" sz="1900" kern="1800">
                <a:effectLst/>
                <a:latin typeface="Tw Cen MT" panose="020B0602020104020603" pitchFamily="34" charset="0"/>
                <a:ea typeface="Times New Roman" panose="02020603050405020304" pitchFamily="18" charset="0"/>
                <a:cs typeface="Times New Roman" panose="02020603050405020304" pitchFamily="18" charset="0"/>
              </a:rPr>
              <a:t>The two parties end up as reliable partners. </a:t>
            </a:r>
          </a:p>
          <a:p>
            <a:r>
              <a:rPr lang="en-US" sz="1900" kern="1800">
                <a:effectLst/>
                <a:latin typeface="Tw Cen MT" panose="020B0602020104020603" pitchFamily="34" charset="0"/>
                <a:ea typeface="Times New Roman" panose="02020603050405020304" pitchFamily="18" charset="0"/>
                <a:cs typeface="Times New Roman" panose="02020603050405020304" pitchFamily="18" charset="0"/>
              </a:rPr>
              <a:t>Vendor could leverage on lessor talents. </a:t>
            </a:r>
          </a:p>
          <a:p>
            <a:r>
              <a:rPr lang="en-US" sz="1900" kern="1800">
                <a:effectLst/>
                <a:latin typeface="Tw Cen MT" panose="020B0602020104020603" pitchFamily="34" charset="0"/>
                <a:ea typeface="Times New Roman" panose="02020603050405020304" pitchFamily="18" charset="0"/>
                <a:cs typeface="Times New Roman" panose="02020603050405020304" pitchFamily="18" charset="0"/>
              </a:rPr>
              <a:t>The Vendor is hardly involved in the transaction other than when customers wish to upgrade or refresh the equipment lease transactions. </a:t>
            </a:r>
            <a:endParaRPr lang="en-US" sz="1900">
              <a:effectLst/>
              <a:latin typeface="Tw Cen MT" panose="020B0602020104020603" pitchFamily="34" charset="0"/>
              <a:ea typeface="Calibri" panose="020F0502020204030204" pitchFamily="34" charset="0"/>
              <a:cs typeface="Times New Roman" panose="02020603050405020304" pitchFamily="18" charset="0"/>
            </a:endParaRPr>
          </a:p>
          <a:p>
            <a:endParaRPr lang="en-NG" sz="1900">
              <a:latin typeface="Tw Cen MT" panose="020B0602020104020603" pitchFamily="34" charset="0"/>
            </a:endParaRPr>
          </a:p>
        </p:txBody>
      </p:sp>
    </p:spTree>
    <p:extLst>
      <p:ext uri="{BB962C8B-B14F-4D97-AF65-F5344CB8AC3E}">
        <p14:creationId xmlns:p14="http://schemas.microsoft.com/office/powerpoint/2010/main" val="283293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B05C59A-670B-7BBB-6FF0-B0FE73BA2208}"/>
              </a:ext>
            </a:extLst>
          </p:cNvPr>
          <p:cNvSpPr>
            <a:spLocks noGrp="1"/>
          </p:cNvSpPr>
          <p:nvPr>
            <p:ph type="title"/>
          </p:nvPr>
        </p:nvSpPr>
        <p:spPr>
          <a:xfrm>
            <a:off x="808638" y="386930"/>
            <a:ext cx="9236700" cy="1188950"/>
          </a:xfrm>
        </p:spPr>
        <p:txBody>
          <a:bodyPr anchor="b">
            <a:normAutofit/>
          </a:bodyPr>
          <a:lstStyle/>
          <a:p>
            <a:r>
              <a:rPr lang="en-US" sz="5400" b="1" kern="1800">
                <a:effectLst/>
                <a:latin typeface="Tw Cen MT" panose="020B0602020104020603" pitchFamily="34" charset="0"/>
                <a:ea typeface="Times New Roman" panose="02020603050405020304" pitchFamily="18" charset="0"/>
                <a:cs typeface="Times New Roman" panose="02020603050405020304" pitchFamily="18" charset="0"/>
              </a:rPr>
              <a:t>Private Lebel</a:t>
            </a:r>
            <a:endParaRPr lang="en-NG" sz="5400">
              <a:latin typeface="Tw Cen MT" panose="020B0602020104020603" pitchFamily="34" charset="0"/>
            </a:endParaRPr>
          </a:p>
        </p:txBody>
      </p:sp>
      <p:grpSp>
        <p:nvGrpSpPr>
          <p:cNvPr id="31" name="Group 30">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32" name="Rectangle 31">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305AFFF8-2B94-7DD3-5B43-2CFBDB79F0A5}"/>
              </a:ext>
            </a:extLst>
          </p:cNvPr>
          <p:cNvSpPr>
            <a:spLocks noGrp="1"/>
          </p:cNvSpPr>
          <p:nvPr>
            <p:ph idx="1"/>
          </p:nvPr>
        </p:nvSpPr>
        <p:spPr>
          <a:xfrm>
            <a:off x="793660" y="2599509"/>
            <a:ext cx="10143668" cy="3435531"/>
          </a:xfrm>
        </p:spPr>
        <p:txBody>
          <a:bodyPr anchor="ctr">
            <a:normAutofit/>
          </a:bodyPr>
          <a:lstStyle/>
          <a:p>
            <a:r>
              <a:rPr lang="en-US" sz="2400" kern="1800" dirty="0">
                <a:effectLst/>
                <a:latin typeface="Tw Cen MT" panose="020B0602020104020603" pitchFamily="34" charset="0"/>
                <a:ea typeface="Times New Roman" panose="02020603050405020304" pitchFamily="18" charset="0"/>
                <a:cs typeface="Times New Roman" panose="02020603050405020304" pitchFamily="18" charset="0"/>
              </a:rPr>
              <a:t>Private-label program is vendor-branded while the third-party program is lessor-branded. </a:t>
            </a:r>
          </a:p>
          <a:p>
            <a:r>
              <a:rPr lang="en-US" sz="2400" kern="1800" dirty="0">
                <a:effectLst/>
                <a:latin typeface="Tw Cen MT" panose="020B0602020104020603" pitchFamily="34" charset="0"/>
                <a:ea typeface="Times New Roman" panose="02020603050405020304" pitchFamily="18" charset="0"/>
                <a:cs typeface="Times New Roman" panose="02020603050405020304" pitchFamily="18" charset="0"/>
              </a:rPr>
              <a:t>Private-label program documents carry the name of the vendor, though it is the lessor who finances the transaction and is responsible from start to finish. </a:t>
            </a:r>
          </a:p>
          <a:p>
            <a:r>
              <a:rPr lang="en-US" sz="2400" kern="1800" dirty="0">
                <a:effectLst/>
                <a:latin typeface="Tw Cen MT" panose="020B0602020104020603" pitchFamily="34" charset="0"/>
                <a:ea typeface="Times New Roman" panose="02020603050405020304" pitchFamily="18" charset="0"/>
                <a:cs typeface="Times New Roman" panose="02020603050405020304" pitchFamily="18" charset="0"/>
              </a:rPr>
              <a:t>It is seamless. The customer get the impression that it is the vendor who is offering the financing as it is the Vendors name that is placed on varied documents. </a:t>
            </a:r>
            <a:endParaRPr lang="en-US" sz="2400" dirty="0">
              <a:latin typeface="Tw Cen MT" panose="020B0602020104020603" pitchFamily="34" charset="0"/>
              <a:cs typeface="Times New Roman" panose="02020603050405020304" pitchFamily="18" charset="0"/>
            </a:endParaRPr>
          </a:p>
          <a:p>
            <a:endParaRPr lang="en-NG" sz="2400" dirty="0">
              <a:latin typeface="Tw Cen MT" panose="020B0602020104020603" pitchFamily="34" charset="0"/>
            </a:endParaRPr>
          </a:p>
        </p:txBody>
      </p:sp>
    </p:spTree>
    <p:extLst>
      <p:ext uri="{BB962C8B-B14F-4D97-AF65-F5344CB8AC3E}">
        <p14:creationId xmlns:p14="http://schemas.microsoft.com/office/powerpoint/2010/main" val="152548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2" name="Rectangle 11">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3" name="Rectangle 12">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grpSp>
      <p:sp>
        <p:nvSpPr>
          <p:cNvPr id="15" name="Rectangle 14">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3C1E362-C860-5F88-CEA1-13BC697E2259}"/>
              </a:ext>
            </a:extLst>
          </p:cNvPr>
          <p:cNvSpPr>
            <a:spLocks noGrp="1"/>
          </p:cNvSpPr>
          <p:nvPr>
            <p:ph type="title"/>
          </p:nvPr>
        </p:nvSpPr>
        <p:spPr>
          <a:xfrm>
            <a:off x="1043631" y="809898"/>
            <a:ext cx="9942716" cy="1554480"/>
          </a:xfrm>
        </p:spPr>
        <p:txBody>
          <a:bodyPr anchor="ctr">
            <a:normAutofit/>
          </a:bodyPr>
          <a:lstStyle/>
          <a:p>
            <a:r>
              <a:rPr lang="en-US" sz="4800" b="1" kern="1800" dirty="0">
                <a:effectLst/>
                <a:latin typeface="Tw Cen MT" panose="020B0602020104020603" pitchFamily="34" charset="0"/>
                <a:ea typeface="Times New Roman" panose="02020603050405020304" pitchFamily="18" charset="0"/>
                <a:cs typeface="Times New Roman" panose="02020603050405020304" pitchFamily="18" charset="0"/>
              </a:rPr>
              <a:t>Joint Venture</a:t>
            </a:r>
            <a:endParaRPr lang="en-NG" sz="4800" dirty="0">
              <a:latin typeface="Tw Cen MT" panose="020B0602020104020603" pitchFamily="34" charset="0"/>
            </a:endParaRPr>
          </a:p>
        </p:txBody>
      </p:sp>
      <p:sp>
        <p:nvSpPr>
          <p:cNvPr id="3" name="Content Placeholder 2">
            <a:extLst>
              <a:ext uri="{FF2B5EF4-FFF2-40B4-BE49-F238E27FC236}">
                <a16:creationId xmlns:a16="http://schemas.microsoft.com/office/drawing/2014/main" xmlns="" id="{3748E004-CEFC-86DB-3682-5F986689212D}"/>
              </a:ext>
            </a:extLst>
          </p:cNvPr>
          <p:cNvSpPr>
            <a:spLocks noGrp="1"/>
          </p:cNvSpPr>
          <p:nvPr>
            <p:ph idx="1"/>
          </p:nvPr>
        </p:nvSpPr>
        <p:spPr>
          <a:xfrm>
            <a:off x="1045028" y="3017522"/>
            <a:ext cx="9941319" cy="3124658"/>
          </a:xfrm>
        </p:spPr>
        <p:txBody>
          <a:bodyPr anchor="ctr">
            <a:normAutofit/>
          </a:bodyPr>
          <a:lstStyle/>
          <a:p>
            <a:r>
              <a:rPr lang="en-US" sz="2400" kern="1800" dirty="0">
                <a:effectLst/>
                <a:latin typeface="Tw Cen MT" panose="020B0602020104020603" pitchFamily="34" charset="0"/>
                <a:ea typeface="Times New Roman" panose="02020603050405020304" pitchFamily="18" charset="0"/>
                <a:cs typeface="Times New Roman" panose="02020603050405020304" pitchFamily="18" charset="0"/>
              </a:rPr>
              <a:t>A separate entity is formed by the vendor and its partner. </a:t>
            </a:r>
          </a:p>
          <a:p>
            <a:r>
              <a:rPr lang="en-US" sz="2400" kern="1800" dirty="0">
                <a:effectLst/>
                <a:latin typeface="Tw Cen MT" panose="020B0602020104020603" pitchFamily="34" charset="0"/>
                <a:ea typeface="Times New Roman" panose="02020603050405020304" pitchFamily="18" charset="0"/>
                <a:cs typeface="Times New Roman" panose="02020603050405020304" pitchFamily="18" charset="0"/>
              </a:rPr>
              <a:t>The entity is jointly staffed. </a:t>
            </a:r>
          </a:p>
          <a:p>
            <a:r>
              <a:rPr lang="en-US" sz="2400" kern="1800" dirty="0">
                <a:effectLst/>
                <a:latin typeface="Tw Cen MT" panose="020B0602020104020603" pitchFamily="34" charset="0"/>
                <a:ea typeface="Times New Roman" panose="02020603050405020304" pitchFamily="18" charset="0"/>
                <a:cs typeface="Times New Roman" panose="02020603050405020304" pitchFamily="18" charset="0"/>
              </a:rPr>
              <a:t>Besides the benefits derived from virtual joint ventures, there is increased control over decision-making in this the joint venture program.</a:t>
            </a:r>
            <a:endParaRPr lang="en-US" sz="2400" dirty="0">
              <a:effectLst/>
              <a:latin typeface="Tw Cen MT" panose="020B0602020104020603" pitchFamily="34" charset="0"/>
              <a:ea typeface="Calibri" panose="020F0502020204030204" pitchFamily="34" charset="0"/>
              <a:cs typeface="Times New Roman" panose="02020603050405020304" pitchFamily="18" charset="0"/>
            </a:endParaRPr>
          </a:p>
          <a:p>
            <a:endParaRPr lang="en-NG" sz="2400" dirty="0">
              <a:latin typeface="Tw Cen MT" panose="020B0602020104020603" pitchFamily="34" charset="0"/>
            </a:endParaRPr>
          </a:p>
        </p:txBody>
      </p:sp>
      <p:cxnSp>
        <p:nvCxnSpPr>
          <p:cNvPr id="17" name="Straight Connector 16">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116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1463</Words>
  <Application>Microsoft Office PowerPoint</Application>
  <PresentationFormat>Custom</PresentationFormat>
  <Paragraphs>134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Introduction</vt:lpstr>
      <vt:lpstr>Parties in vendor leasing</vt:lpstr>
      <vt:lpstr>Types Of Vendor Leasing Programs:</vt:lpstr>
      <vt:lpstr>Working with third party lessors</vt:lpstr>
      <vt:lpstr>Referral</vt:lpstr>
      <vt:lpstr>Third Party</vt:lpstr>
      <vt:lpstr>Private Lebel</vt:lpstr>
      <vt:lpstr>Joint Venture</vt:lpstr>
      <vt:lpstr>Responsibilities Of Parties </vt:lpstr>
      <vt:lpstr>Responsibilities Of Parties </vt:lpstr>
      <vt:lpstr>Motivation for vendor leasing</vt:lpstr>
      <vt:lpstr>Market control</vt:lpstr>
      <vt:lpstr>Sales During Term</vt:lpstr>
      <vt:lpstr>Disposition</vt:lpstr>
      <vt:lpstr>Control Over Used Equipment Prices</vt:lpstr>
      <vt:lpstr>Control Over Used Equipment Prices</vt:lpstr>
      <vt:lpstr>Market Enhancement </vt:lpstr>
      <vt:lpstr>Benefits To The Lessor</vt:lpstr>
      <vt:lpstr>Benefits To The Lessor</vt:lpstr>
      <vt:lpstr>Benefits To The Vendor</vt:lpstr>
      <vt:lpstr>Benefits To The Vendor</vt:lpstr>
      <vt:lpstr>Benefits to the Lessee</vt:lpstr>
      <vt:lpstr>Closing Remarks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 OKugbeni</dc:creator>
  <cp:lastModifiedBy>user</cp:lastModifiedBy>
  <cp:revision>2</cp:revision>
  <dcterms:created xsi:type="dcterms:W3CDTF">2023-11-14T18:20:59Z</dcterms:created>
  <dcterms:modified xsi:type="dcterms:W3CDTF">2023-11-17T10:45:42Z</dcterms:modified>
</cp:coreProperties>
</file>