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theme/themeOverride2.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6"/>
  </p:notesMasterIdLst>
  <p:handoutMasterIdLst>
    <p:handoutMasterId r:id="rId17"/>
  </p:handoutMasterIdLst>
  <p:sldIdLst>
    <p:sldId id="256" r:id="rId5"/>
    <p:sldId id="259" r:id="rId6"/>
    <p:sldId id="260" r:id="rId7"/>
    <p:sldId id="263" r:id="rId8"/>
    <p:sldId id="271" r:id="rId9"/>
    <p:sldId id="269" r:id="rId10"/>
    <p:sldId id="272" r:id="rId11"/>
    <p:sldId id="273" r:id="rId12"/>
    <p:sldId id="274" r:id="rId13"/>
    <p:sldId id="265" r:id="rId14"/>
    <p:sldId id="26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pos="597" userDrawn="1">
          <p15:clr>
            <a:srgbClr val="A4A3A4"/>
          </p15:clr>
        </p15:guide>
        <p15:guide id="4"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014067"/>
    <a:srgbClr val="3F3F3F"/>
    <a:srgbClr val="014E7D"/>
    <a:srgbClr val="013657"/>
    <a:srgbClr val="01456F"/>
    <a:srgbClr val="014B79"/>
    <a:srgbClr val="0937C9"/>
    <a:srgbClr val="002774"/>
    <a:srgbClr val="929A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04558E-61B2-4FE0-B22C-8ABCD44A8818}" v="137" dt="2021-11-15T17:32:38.4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74" autoAdjust="0"/>
  </p:normalViewPr>
  <p:slideViewPr>
    <p:cSldViewPr snapToGrid="0" showGuides="1">
      <p:cViewPr varScale="1">
        <p:scale>
          <a:sx n="68" d="100"/>
          <a:sy n="68" d="100"/>
        </p:scale>
        <p:origin x="90" y="270"/>
      </p:cViewPr>
      <p:guideLst>
        <p:guide pos="3840"/>
        <p:guide pos="597"/>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gun Sopitan" userId="cd6e80ae-c8de-440d-a8f6-f4b48a96bbbd" providerId="ADAL" clId="{EC04558E-61B2-4FE0-B22C-8ABCD44A8818}"/>
    <pc:docChg chg="undo custSel addSld delSld modSld sldOrd">
      <pc:chgData name="Segun Sopitan" userId="cd6e80ae-c8de-440d-a8f6-f4b48a96bbbd" providerId="ADAL" clId="{EC04558E-61B2-4FE0-B22C-8ABCD44A8818}" dt="2021-11-15T17:32:38.468" v="1122"/>
      <pc:docMkLst>
        <pc:docMk/>
      </pc:docMkLst>
      <pc:sldChg chg="addSp modSp mod modTransition">
        <pc:chgData name="Segun Sopitan" userId="cd6e80ae-c8de-440d-a8f6-f4b48a96bbbd" providerId="ADAL" clId="{EC04558E-61B2-4FE0-B22C-8ABCD44A8818}" dt="2021-11-15T17:30:21.870" v="1110"/>
        <pc:sldMkLst>
          <pc:docMk/>
          <pc:sldMk cId="3980699782" sldId="256"/>
        </pc:sldMkLst>
        <pc:picChg chg="add mod">
          <ac:chgData name="Segun Sopitan" userId="cd6e80ae-c8de-440d-a8f6-f4b48a96bbbd" providerId="ADAL" clId="{EC04558E-61B2-4FE0-B22C-8ABCD44A8818}" dt="2021-11-15T17:26:06.693" v="1067" actId="1076"/>
          <ac:picMkLst>
            <pc:docMk/>
            <pc:sldMk cId="3980699782" sldId="256"/>
            <ac:picMk id="16" creationId="{B03F2909-506A-4C45-8B80-C3197273E507}"/>
          </ac:picMkLst>
        </pc:picChg>
      </pc:sldChg>
      <pc:sldChg chg="addSp delSp modSp mod modTransition">
        <pc:chgData name="Segun Sopitan" userId="cd6e80ae-c8de-440d-a8f6-f4b48a96bbbd" providerId="ADAL" clId="{EC04558E-61B2-4FE0-B22C-8ABCD44A8818}" dt="2021-11-15T17:31:03.932" v="1111"/>
        <pc:sldMkLst>
          <pc:docMk/>
          <pc:sldMk cId="972005540" sldId="259"/>
        </pc:sldMkLst>
        <pc:spChg chg="del">
          <ac:chgData name="Segun Sopitan" userId="cd6e80ae-c8de-440d-a8f6-f4b48a96bbbd" providerId="ADAL" clId="{EC04558E-61B2-4FE0-B22C-8ABCD44A8818}" dt="2021-11-15T17:26:32.144" v="1072" actId="478"/>
          <ac:spMkLst>
            <pc:docMk/>
            <pc:sldMk cId="972005540" sldId="259"/>
            <ac:spMk id="11" creationId="{47F4D2C2-B71A-4089-A3FE-603C32706CA6}"/>
          </ac:spMkLst>
        </pc:spChg>
        <pc:picChg chg="add mod">
          <ac:chgData name="Segun Sopitan" userId="cd6e80ae-c8de-440d-a8f6-f4b48a96bbbd" providerId="ADAL" clId="{EC04558E-61B2-4FE0-B22C-8ABCD44A8818}" dt="2021-11-15T17:26:43.948" v="1076" actId="1076"/>
          <ac:picMkLst>
            <pc:docMk/>
            <pc:sldMk cId="972005540" sldId="259"/>
            <ac:picMk id="16" creationId="{C42EB627-8DFB-43C1-BFE7-1F2D5471D1D5}"/>
          </ac:picMkLst>
        </pc:picChg>
        <pc:picChg chg="add mod">
          <ac:chgData name="Segun Sopitan" userId="cd6e80ae-c8de-440d-a8f6-f4b48a96bbbd" providerId="ADAL" clId="{EC04558E-61B2-4FE0-B22C-8ABCD44A8818}" dt="2021-11-15T17:27:09.581" v="1081" actId="1076"/>
          <ac:picMkLst>
            <pc:docMk/>
            <pc:sldMk cId="972005540" sldId="259"/>
            <ac:picMk id="17" creationId="{2B1E0D4F-4034-45A4-92B4-BCCE10AB7D7E}"/>
          </ac:picMkLst>
        </pc:picChg>
      </pc:sldChg>
      <pc:sldChg chg="modSp mod modTransition">
        <pc:chgData name="Segun Sopitan" userId="cd6e80ae-c8de-440d-a8f6-f4b48a96bbbd" providerId="ADAL" clId="{EC04558E-61B2-4FE0-B22C-8ABCD44A8818}" dt="2021-11-15T17:31:13.980" v="1112"/>
        <pc:sldMkLst>
          <pc:docMk/>
          <pc:sldMk cId="3205466602" sldId="260"/>
        </pc:sldMkLst>
        <pc:spChg chg="mod">
          <ac:chgData name="Segun Sopitan" userId="cd6e80ae-c8de-440d-a8f6-f4b48a96bbbd" providerId="ADAL" clId="{EC04558E-61B2-4FE0-B22C-8ABCD44A8818}" dt="2021-11-15T16:47:46.202" v="453" actId="20577"/>
          <ac:spMkLst>
            <pc:docMk/>
            <pc:sldMk cId="3205466602" sldId="260"/>
            <ac:spMk id="148" creationId="{8FE2F6D8-4B33-49C9-9017-5F41A39A9EEB}"/>
          </ac:spMkLst>
        </pc:spChg>
      </pc:sldChg>
      <pc:sldChg chg="del">
        <pc:chgData name="Segun Sopitan" userId="cd6e80ae-c8de-440d-a8f6-f4b48a96bbbd" providerId="ADAL" clId="{EC04558E-61B2-4FE0-B22C-8ABCD44A8818}" dt="2021-11-15T17:15:36.094" v="656" actId="47"/>
        <pc:sldMkLst>
          <pc:docMk/>
          <pc:sldMk cId="310042212" sldId="262"/>
        </pc:sldMkLst>
      </pc:sldChg>
      <pc:sldChg chg="addSp delSp modSp mod ord modTransition">
        <pc:chgData name="Segun Sopitan" userId="cd6e80ae-c8de-440d-a8f6-f4b48a96bbbd" providerId="ADAL" clId="{EC04558E-61B2-4FE0-B22C-8ABCD44A8818}" dt="2021-11-15T17:31:18.097" v="1113"/>
        <pc:sldMkLst>
          <pc:docMk/>
          <pc:sldMk cId="2973707689" sldId="263"/>
        </pc:sldMkLst>
        <pc:spChg chg="del">
          <ac:chgData name="Segun Sopitan" userId="cd6e80ae-c8de-440d-a8f6-f4b48a96bbbd" providerId="ADAL" clId="{EC04558E-61B2-4FE0-B22C-8ABCD44A8818}" dt="2021-11-15T17:27:19.541" v="1082" actId="478"/>
          <ac:spMkLst>
            <pc:docMk/>
            <pc:sldMk cId="2973707689" sldId="263"/>
            <ac:spMk id="3" creationId="{16764F18-9B71-4D59-80A4-C9436CB2F479}"/>
          </ac:spMkLst>
        </pc:spChg>
        <pc:spChg chg="add del mod">
          <ac:chgData name="Segun Sopitan" userId="cd6e80ae-c8de-440d-a8f6-f4b48a96bbbd" providerId="ADAL" clId="{EC04558E-61B2-4FE0-B22C-8ABCD44A8818}" dt="2021-11-15T15:46:02.879" v="48" actId="478"/>
          <ac:spMkLst>
            <pc:docMk/>
            <pc:sldMk cId="2973707689" sldId="263"/>
            <ac:spMk id="5" creationId="{F5B314E0-3921-452A-A6BA-B7F6E26D5F07}"/>
          </ac:spMkLst>
        </pc:spChg>
        <pc:spChg chg="add mod">
          <ac:chgData name="Segun Sopitan" userId="cd6e80ae-c8de-440d-a8f6-f4b48a96bbbd" providerId="ADAL" clId="{EC04558E-61B2-4FE0-B22C-8ABCD44A8818}" dt="2021-11-15T17:27:52.123" v="1085" actId="1076"/>
          <ac:spMkLst>
            <pc:docMk/>
            <pc:sldMk cId="2973707689" sldId="263"/>
            <ac:spMk id="10" creationId="{B64B4369-0C6F-4E63-8C33-0344960A392B}"/>
          </ac:spMkLst>
        </pc:spChg>
        <pc:spChg chg="del">
          <ac:chgData name="Segun Sopitan" userId="cd6e80ae-c8de-440d-a8f6-f4b48a96bbbd" providerId="ADAL" clId="{EC04558E-61B2-4FE0-B22C-8ABCD44A8818}" dt="2021-11-15T15:45:59.495" v="47" actId="478"/>
          <ac:spMkLst>
            <pc:docMk/>
            <pc:sldMk cId="2973707689" sldId="263"/>
            <ac:spMk id="12" creationId="{FAA9D8EA-A7CA-4ED0-94D3-29382CDEBB32}"/>
          </ac:spMkLst>
        </pc:spChg>
        <pc:spChg chg="mod">
          <ac:chgData name="Segun Sopitan" userId="cd6e80ae-c8de-440d-a8f6-f4b48a96bbbd" providerId="ADAL" clId="{EC04558E-61B2-4FE0-B22C-8ABCD44A8818}" dt="2021-11-15T15:45:54.809" v="46" actId="14100"/>
          <ac:spMkLst>
            <pc:docMk/>
            <pc:sldMk cId="2973707689" sldId="263"/>
            <ac:spMk id="13" creationId="{F64048FA-1C7E-4BEF-8273-A6490A2211F4}"/>
          </ac:spMkLst>
        </pc:spChg>
        <pc:graphicFrameChg chg="mod modGraphic">
          <ac:chgData name="Segun Sopitan" userId="cd6e80ae-c8de-440d-a8f6-f4b48a96bbbd" providerId="ADAL" clId="{EC04558E-61B2-4FE0-B22C-8ABCD44A8818}" dt="2021-11-15T16:00:56.285" v="189" actId="207"/>
          <ac:graphicFrameMkLst>
            <pc:docMk/>
            <pc:sldMk cId="2973707689" sldId="263"/>
            <ac:graphicFrameMk id="19" creationId="{FA7555E4-6CFC-1C44-B97A-BFEC35A63419}"/>
          </ac:graphicFrameMkLst>
        </pc:graphicFrameChg>
        <pc:picChg chg="add mod">
          <ac:chgData name="Segun Sopitan" userId="cd6e80ae-c8de-440d-a8f6-f4b48a96bbbd" providerId="ADAL" clId="{EC04558E-61B2-4FE0-B22C-8ABCD44A8818}" dt="2021-11-15T17:27:40.956" v="1084"/>
          <ac:picMkLst>
            <pc:docMk/>
            <pc:sldMk cId="2973707689" sldId="263"/>
            <ac:picMk id="11" creationId="{11ED2959-C6F1-4A3B-B930-1F46027423D6}"/>
          </ac:picMkLst>
        </pc:picChg>
        <pc:picChg chg="add mod">
          <ac:chgData name="Segun Sopitan" userId="cd6e80ae-c8de-440d-a8f6-f4b48a96bbbd" providerId="ADAL" clId="{EC04558E-61B2-4FE0-B22C-8ABCD44A8818}" dt="2021-11-15T17:27:40.956" v="1084"/>
          <ac:picMkLst>
            <pc:docMk/>
            <pc:sldMk cId="2973707689" sldId="263"/>
            <ac:picMk id="14" creationId="{7E548418-AB5B-4CF5-8198-BD0D08BC8151}"/>
          </ac:picMkLst>
        </pc:picChg>
      </pc:sldChg>
      <pc:sldChg chg="addSp delSp modSp mod modTransition">
        <pc:chgData name="Segun Sopitan" userId="cd6e80ae-c8de-440d-a8f6-f4b48a96bbbd" providerId="ADAL" clId="{EC04558E-61B2-4FE0-B22C-8ABCD44A8818}" dt="2021-11-15T17:32:38.468" v="1122"/>
        <pc:sldMkLst>
          <pc:docMk/>
          <pc:sldMk cId="2260955757" sldId="264"/>
        </pc:sldMkLst>
        <pc:spChg chg="add del mod">
          <ac:chgData name="Segun Sopitan" userId="cd6e80ae-c8de-440d-a8f6-f4b48a96bbbd" providerId="ADAL" clId="{EC04558E-61B2-4FE0-B22C-8ABCD44A8818}" dt="2021-11-15T17:22:55.063" v="1038" actId="478"/>
          <ac:spMkLst>
            <pc:docMk/>
            <pc:sldMk cId="2260955757" sldId="264"/>
            <ac:spMk id="3" creationId="{367294E1-1327-4184-8546-3EC98DA79D6F}"/>
          </ac:spMkLst>
        </pc:spChg>
        <pc:spChg chg="add del mod">
          <ac:chgData name="Segun Sopitan" userId="cd6e80ae-c8de-440d-a8f6-f4b48a96bbbd" providerId="ADAL" clId="{EC04558E-61B2-4FE0-B22C-8ABCD44A8818}" dt="2021-11-15T17:23:29.306" v="1041" actId="478"/>
          <ac:spMkLst>
            <pc:docMk/>
            <pc:sldMk cId="2260955757" sldId="264"/>
            <ac:spMk id="5" creationId="{52372004-1660-4398-9E61-3F6F8DCB4087}"/>
          </ac:spMkLst>
        </pc:spChg>
        <pc:spChg chg="add mod">
          <ac:chgData name="Segun Sopitan" userId="cd6e80ae-c8de-440d-a8f6-f4b48a96bbbd" providerId="ADAL" clId="{EC04558E-61B2-4FE0-B22C-8ABCD44A8818}" dt="2021-11-15T17:24:10.909" v="1050" actId="207"/>
          <ac:spMkLst>
            <pc:docMk/>
            <pc:sldMk cId="2260955757" sldId="264"/>
            <ac:spMk id="6" creationId="{8EEE77E7-26E4-4CB3-B1F2-41C6F3C9D12D}"/>
          </ac:spMkLst>
        </pc:spChg>
        <pc:spChg chg="add del mod">
          <ac:chgData name="Segun Sopitan" userId="cd6e80ae-c8de-440d-a8f6-f4b48a96bbbd" providerId="ADAL" clId="{EC04558E-61B2-4FE0-B22C-8ABCD44A8818}" dt="2021-11-15T17:22:07.748" v="1017"/>
          <ac:spMkLst>
            <pc:docMk/>
            <pc:sldMk cId="2260955757" sldId="264"/>
            <ac:spMk id="12" creationId="{C28CCB4F-1F40-4E22-B2AF-0B330ABF1B2D}"/>
          </ac:spMkLst>
        </pc:spChg>
        <pc:spChg chg="mod">
          <ac:chgData name="Segun Sopitan" userId="cd6e80ae-c8de-440d-a8f6-f4b48a96bbbd" providerId="ADAL" clId="{EC04558E-61B2-4FE0-B22C-8ABCD44A8818}" dt="2021-11-15T17:22:45.269" v="1036" actId="6549"/>
          <ac:spMkLst>
            <pc:docMk/>
            <pc:sldMk cId="2260955757" sldId="264"/>
            <ac:spMk id="14" creationId="{B6611344-9447-438E-873C-299AF4110B03}"/>
          </ac:spMkLst>
        </pc:spChg>
        <pc:spChg chg="del">
          <ac:chgData name="Segun Sopitan" userId="cd6e80ae-c8de-440d-a8f6-f4b48a96bbbd" providerId="ADAL" clId="{EC04558E-61B2-4FE0-B22C-8ABCD44A8818}" dt="2021-11-15T17:22:50.475" v="1037" actId="478"/>
          <ac:spMkLst>
            <pc:docMk/>
            <pc:sldMk cId="2260955757" sldId="264"/>
            <ac:spMk id="15" creationId="{7A3FB895-3D21-4707-8EDE-3F825906DE41}"/>
          </ac:spMkLst>
        </pc:spChg>
        <pc:spChg chg="del mod">
          <ac:chgData name="Segun Sopitan" userId="cd6e80ae-c8de-440d-a8f6-f4b48a96bbbd" providerId="ADAL" clId="{EC04558E-61B2-4FE0-B22C-8ABCD44A8818}" dt="2021-11-15T17:23:26.495" v="1040" actId="478"/>
          <ac:spMkLst>
            <pc:docMk/>
            <pc:sldMk cId="2260955757" sldId="264"/>
            <ac:spMk id="23" creationId="{A0B41C33-430D-4B31-A546-F85646919475}"/>
          </ac:spMkLst>
        </pc:spChg>
        <pc:spChg chg="mod">
          <ac:chgData name="Segun Sopitan" userId="cd6e80ae-c8de-440d-a8f6-f4b48a96bbbd" providerId="ADAL" clId="{EC04558E-61B2-4FE0-B22C-8ABCD44A8818}" dt="2021-11-15T17:24:29.567" v="1060" actId="20577"/>
          <ac:spMkLst>
            <pc:docMk/>
            <pc:sldMk cId="2260955757" sldId="264"/>
            <ac:spMk id="24" creationId="{E62065D0-127B-4884-9760-D1FFEC38A6F9}"/>
          </ac:spMkLst>
        </pc:spChg>
        <pc:grpChg chg="del">
          <ac:chgData name="Segun Sopitan" userId="cd6e80ae-c8de-440d-a8f6-f4b48a96bbbd" providerId="ADAL" clId="{EC04558E-61B2-4FE0-B22C-8ABCD44A8818}" dt="2021-11-15T17:22:04.135" v="1015" actId="478"/>
          <ac:grpSpMkLst>
            <pc:docMk/>
            <pc:sldMk cId="2260955757" sldId="264"/>
            <ac:grpSpMk id="20" creationId="{82C4EAC6-3E04-4614-86BA-A23C851754D9}"/>
          </ac:grpSpMkLst>
        </pc:grpChg>
        <pc:picChg chg="add mod">
          <ac:chgData name="Segun Sopitan" userId="cd6e80ae-c8de-440d-a8f6-f4b48a96bbbd" providerId="ADAL" clId="{EC04558E-61B2-4FE0-B22C-8ABCD44A8818}" dt="2021-11-15T17:22:17.759" v="1018"/>
          <ac:picMkLst>
            <pc:docMk/>
            <pc:sldMk cId="2260955757" sldId="264"/>
            <ac:picMk id="13" creationId="{D4FEFB3E-0187-4887-AE38-8F3AF2C53CCA}"/>
          </ac:picMkLst>
        </pc:picChg>
        <pc:picChg chg="add mod">
          <ac:chgData name="Segun Sopitan" userId="cd6e80ae-c8de-440d-a8f6-f4b48a96bbbd" providerId="ADAL" clId="{EC04558E-61B2-4FE0-B22C-8ABCD44A8818}" dt="2021-11-15T17:29:15.854" v="1100" actId="1076"/>
          <ac:picMkLst>
            <pc:docMk/>
            <pc:sldMk cId="2260955757" sldId="264"/>
            <ac:picMk id="25" creationId="{EA66EDAA-7D2A-475C-B3A1-7752C0B9D267}"/>
          </ac:picMkLst>
        </pc:picChg>
        <pc:picChg chg="add del mod">
          <ac:chgData name="Segun Sopitan" userId="cd6e80ae-c8de-440d-a8f6-f4b48a96bbbd" providerId="ADAL" clId="{EC04558E-61B2-4FE0-B22C-8ABCD44A8818}" dt="2021-11-15T17:28:57.408" v="1097" actId="478"/>
          <ac:picMkLst>
            <pc:docMk/>
            <pc:sldMk cId="2260955757" sldId="264"/>
            <ac:picMk id="26" creationId="{488CC930-F8D2-432A-83E4-0949AC89DB26}"/>
          </ac:picMkLst>
        </pc:picChg>
      </pc:sldChg>
      <pc:sldChg chg="addSp modSp mod modTransition">
        <pc:chgData name="Segun Sopitan" userId="cd6e80ae-c8de-440d-a8f6-f4b48a96bbbd" providerId="ADAL" clId="{EC04558E-61B2-4FE0-B22C-8ABCD44A8818}" dt="2021-11-15T17:32:20.768" v="1120"/>
        <pc:sldMkLst>
          <pc:docMk/>
          <pc:sldMk cId="2009224050" sldId="265"/>
        </pc:sldMkLst>
        <pc:spChg chg="add mod">
          <ac:chgData name="Segun Sopitan" userId="cd6e80ae-c8de-440d-a8f6-f4b48a96bbbd" providerId="ADAL" clId="{EC04558E-61B2-4FE0-B22C-8ABCD44A8818}" dt="2021-11-15T17:21:31.261" v="1013" actId="207"/>
          <ac:spMkLst>
            <pc:docMk/>
            <pc:sldMk cId="2009224050" sldId="265"/>
            <ac:spMk id="4" creationId="{3A10250A-2869-456F-A5D9-592EC7C7743A}"/>
          </ac:spMkLst>
        </pc:spChg>
        <pc:spChg chg="mod">
          <ac:chgData name="Segun Sopitan" userId="cd6e80ae-c8de-440d-a8f6-f4b48a96bbbd" providerId="ADAL" clId="{EC04558E-61B2-4FE0-B22C-8ABCD44A8818}" dt="2021-11-15T17:21:39.960" v="1014" actId="207"/>
          <ac:spMkLst>
            <pc:docMk/>
            <pc:sldMk cId="2009224050" sldId="265"/>
            <ac:spMk id="11" creationId="{69D4BCF2-C773-495F-A4D5-860FB6A2FA91}"/>
          </ac:spMkLst>
        </pc:spChg>
      </pc:sldChg>
      <pc:sldChg chg="addSp delSp modSp mod modTransition">
        <pc:chgData name="Segun Sopitan" userId="cd6e80ae-c8de-440d-a8f6-f4b48a96bbbd" providerId="ADAL" clId="{EC04558E-61B2-4FE0-B22C-8ABCD44A8818}" dt="2021-11-15T17:31:53.590" v="1116"/>
        <pc:sldMkLst>
          <pc:docMk/>
          <pc:sldMk cId="3891516162" sldId="269"/>
        </pc:sldMkLst>
        <pc:spChg chg="add del mod">
          <ac:chgData name="Segun Sopitan" userId="cd6e80ae-c8de-440d-a8f6-f4b48a96bbbd" providerId="ADAL" clId="{EC04558E-61B2-4FE0-B22C-8ABCD44A8818}" dt="2021-11-15T16:04:32.681" v="292" actId="478"/>
          <ac:spMkLst>
            <pc:docMk/>
            <pc:sldMk cId="3891516162" sldId="269"/>
            <ac:spMk id="3" creationId="{C69B8B09-CFFE-4ABF-AEEA-190D599578A7}"/>
          </ac:spMkLst>
        </pc:spChg>
        <pc:spChg chg="add del mod">
          <ac:chgData name="Segun Sopitan" userId="cd6e80ae-c8de-440d-a8f6-f4b48a96bbbd" providerId="ADAL" clId="{EC04558E-61B2-4FE0-B22C-8ABCD44A8818}" dt="2021-11-15T16:04:32.681" v="292" actId="478"/>
          <ac:spMkLst>
            <pc:docMk/>
            <pc:sldMk cId="3891516162" sldId="269"/>
            <ac:spMk id="5" creationId="{0177E752-C2F7-4FD1-A900-96E99DC02746}"/>
          </ac:spMkLst>
        </pc:spChg>
        <pc:spChg chg="add del mod">
          <ac:chgData name="Segun Sopitan" userId="cd6e80ae-c8de-440d-a8f6-f4b48a96bbbd" providerId="ADAL" clId="{EC04558E-61B2-4FE0-B22C-8ABCD44A8818}" dt="2021-11-15T16:04:32.681" v="292" actId="478"/>
          <ac:spMkLst>
            <pc:docMk/>
            <pc:sldMk cId="3891516162" sldId="269"/>
            <ac:spMk id="7" creationId="{66E027BD-FC20-4A3E-8656-39B5B5986D24}"/>
          </ac:spMkLst>
        </pc:spChg>
        <pc:spChg chg="add del mod">
          <ac:chgData name="Segun Sopitan" userId="cd6e80ae-c8de-440d-a8f6-f4b48a96bbbd" providerId="ADAL" clId="{EC04558E-61B2-4FE0-B22C-8ABCD44A8818}" dt="2021-11-15T16:04:32.681" v="292" actId="478"/>
          <ac:spMkLst>
            <pc:docMk/>
            <pc:sldMk cId="3891516162" sldId="269"/>
            <ac:spMk id="9" creationId="{0F5A1619-FA69-4095-B975-22BCF7CEBC86}"/>
          </ac:spMkLst>
        </pc:spChg>
        <pc:spChg chg="add del mod">
          <ac:chgData name="Segun Sopitan" userId="cd6e80ae-c8de-440d-a8f6-f4b48a96bbbd" providerId="ADAL" clId="{EC04558E-61B2-4FE0-B22C-8ABCD44A8818}" dt="2021-11-15T16:04:39.573" v="294" actId="478"/>
          <ac:spMkLst>
            <pc:docMk/>
            <pc:sldMk cId="3891516162" sldId="269"/>
            <ac:spMk id="11" creationId="{562E6BF4-C238-48C6-A0EA-4146E6D8136A}"/>
          </ac:spMkLst>
        </pc:spChg>
        <pc:spChg chg="mod">
          <ac:chgData name="Segun Sopitan" userId="cd6e80ae-c8de-440d-a8f6-f4b48a96bbbd" providerId="ADAL" clId="{EC04558E-61B2-4FE0-B22C-8ABCD44A8818}" dt="2021-11-15T16:44:32.334" v="431" actId="20577"/>
          <ac:spMkLst>
            <pc:docMk/>
            <pc:sldMk cId="3891516162" sldId="269"/>
            <ac:spMk id="14" creationId="{E3E5EE03-FBF6-46F5-8085-716AC6CE1C8C}"/>
          </ac:spMkLst>
        </pc:spChg>
        <pc:spChg chg="del">
          <ac:chgData name="Segun Sopitan" userId="cd6e80ae-c8de-440d-a8f6-f4b48a96bbbd" providerId="ADAL" clId="{EC04558E-61B2-4FE0-B22C-8ABCD44A8818}" dt="2021-11-15T16:04:16.835" v="291" actId="478"/>
          <ac:spMkLst>
            <pc:docMk/>
            <pc:sldMk cId="3891516162" sldId="269"/>
            <ac:spMk id="15" creationId="{24E18385-8BEA-4522-ABAA-5AB38F0D4FC2}"/>
          </ac:spMkLst>
        </pc:spChg>
        <pc:spChg chg="del">
          <ac:chgData name="Segun Sopitan" userId="cd6e80ae-c8de-440d-a8f6-f4b48a96bbbd" providerId="ADAL" clId="{EC04558E-61B2-4FE0-B22C-8ABCD44A8818}" dt="2021-11-15T16:04:16.835" v="291" actId="478"/>
          <ac:spMkLst>
            <pc:docMk/>
            <pc:sldMk cId="3891516162" sldId="269"/>
            <ac:spMk id="16" creationId="{1DCFA8A2-3FB8-48CA-933D-0800A9D2A2A2}"/>
          </ac:spMkLst>
        </pc:spChg>
        <pc:spChg chg="del">
          <ac:chgData name="Segun Sopitan" userId="cd6e80ae-c8de-440d-a8f6-f4b48a96bbbd" providerId="ADAL" clId="{EC04558E-61B2-4FE0-B22C-8ABCD44A8818}" dt="2021-11-15T16:04:16.835" v="291" actId="478"/>
          <ac:spMkLst>
            <pc:docMk/>
            <pc:sldMk cId="3891516162" sldId="269"/>
            <ac:spMk id="17" creationId="{640A3223-3DA3-4CF2-82B6-1447667547BD}"/>
          </ac:spMkLst>
        </pc:spChg>
        <pc:spChg chg="del">
          <ac:chgData name="Segun Sopitan" userId="cd6e80ae-c8de-440d-a8f6-f4b48a96bbbd" providerId="ADAL" clId="{EC04558E-61B2-4FE0-B22C-8ABCD44A8818}" dt="2021-11-15T16:04:16.835" v="291" actId="478"/>
          <ac:spMkLst>
            <pc:docMk/>
            <pc:sldMk cId="3891516162" sldId="269"/>
            <ac:spMk id="18" creationId="{C955AFB3-173C-4848-B3E9-1375591B297E}"/>
          </ac:spMkLst>
        </pc:spChg>
        <pc:spChg chg="del">
          <ac:chgData name="Segun Sopitan" userId="cd6e80ae-c8de-440d-a8f6-f4b48a96bbbd" providerId="ADAL" clId="{EC04558E-61B2-4FE0-B22C-8ABCD44A8818}" dt="2021-11-15T16:04:37.337" v="293" actId="478"/>
          <ac:spMkLst>
            <pc:docMk/>
            <pc:sldMk cId="3891516162" sldId="269"/>
            <ac:spMk id="19" creationId="{DFE11F38-F66B-4F95-8224-6CCA69D57617}"/>
          </ac:spMkLst>
        </pc:spChg>
        <pc:spChg chg="del">
          <ac:chgData name="Segun Sopitan" userId="cd6e80ae-c8de-440d-a8f6-f4b48a96bbbd" providerId="ADAL" clId="{EC04558E-61B2-4FE0-B22C-8ABCD44A8818}" dt="2021-11-15T17:28:20.047" v="1089" actId="478"/>
          <ac:spMkLst>
            <pc:docMk/>
            <pc:sldMk cId="3891516162" sldId="269"/>
            <ac:spMk id="20" creationId="{391D3201-20F9-4DD7-B4EB-F41AF17CA428}"/>
          </ac:spMkLst>
        </pc:spChg>
        <pc:spChg chg="add mod">
          <ac:chgData name="Segun Sopitan" userId="cd6e80ae-c8de-440d-a8f6-f4b48a96bbbd" providerId="ADAL" clId="{EC04558E-61B2-4FE0-B22C-8ABCD44A8818}" dt="2021-11-15T16:53:11.708" v="513" actId="6549"/>
          <ac:spMkLst>
            <pc:docMk/>
            <pc:sldMk cId="3891516162" sldId="269"/>
            <ac:spMk id="22" creationId="{553AF555-E426-4AA0-8DCE-683CF80352E4}"/>
          </ac:spMkLst>
        </pc:spChg>
        <pc:spChg chg="add del mod">
          <ac:chgData name="Segun Sopitan" userId="cd6e80ae-c8de-440d-a8f6-f4b48a96bbbd" providerId="ADAL" clId="{EC04558E-61B2-4FE0-B22C-8ABCD44A8818}" dt="2021-11-15T16:52:37.075" v="472" actId="478"/>
          <ac:spMkLst>
            <pc:docMk/>
            <pc:sldMk cId="3891516162" sldId="269"/>
            <ac:spMk id="23" creationId="{A56A3EED-B338-4DB0-BDE4-8A369C95F3DE}"/>
          </ac:spMkLst>
        </pc:spChg>
        <pc:graphicFrameChg chg="add mod modGraphic">
          <ac:chgData name="Segun Sopitan" userId="cd6e80ae-c8de-440d-a8f6-f4b48a96bbbd" providerId="ADAL" clId="{EC04558E-61B2-4FE0-B22C-8ABCD44A8818}" dt="2021-11-15T17:07:00.579" v="524" actId="1076"/>
          <ac:graphicFrameMkLst>
            <pc:docMk/>
            <pc:sldMk cId="3891516162" sldId="269"/>
            <ac:graphicFrameMk id="13" creationId="{3B8A6362-0EDF-4FFA-9D12-46B7EEC8A872}"/>
          </ac:graphicFrameMkLst>
        </pc:graphicFrameChg>
        <pc:picChg chg="add mod">
          <ac:chgData name="Segun Sopitan" userId="cd6e80ae-c8de-440d-a8f6-f4b48a96bbbd" providerId="ADAL" clId="{EC04558E-61B2-4FE0-B22C-8ABCD44A8818}" dt="2021-11-15T17:28:16.053" v="1088"/>
          <ac:picMkLst>
            <pc:docMk/>
            <pc:sldMk cId="3891516162" sldId="269"/>
            <ac:picMk id="24" creationId="{097B4DEC-CFCD-4B02-8A61-5E9919299400}"/>
          </ac:picMkLst>
        </pc:picChg>
        <pc:picChg chg="add mod">
          <ac:chgData name="Segun Sopitan" userId="cd6e80ae-c8de-440d-a8f6-f4b48a96bbbd" providerId="ADAL" clId="{EC04558E-61B2-4FE0-B22C-8ABCD44A8818}" dt="2021-11-15T17:28:16.053" v="1088"/>
          <ac:picMkLst>
            <pc:docMk/>
            <pc:sldMk cId="3891516162" sldId="269"/>
            <ac:picMk id="25" creationId="{55D0BB82-BE8B-4CFE-8AB6-13B9A0C5F24B}"/>
          </ac:picMkLst>
        </pc:picChg>
      </pc:sldChg>
      <pc:sldChg chg="del">
        <pc:chgData name="Segun Sopitan" userId="cd6e80ae-c8de-440d-a8f6-f4b48a96bbbd" providerId="ADAL" clId="{EC04558E-61B2-4FE0-B22C-8ABCD44A8818}" dt="2021-11-15T17:15:44.584" v="657" actId="47"/>
        <pc:sldMkLst>
          <pc:docMk/>
          <pc:sldMk cId="59582380" sldId="270"/>
        </pc:sldMkLst>
      </pc:sldChg>
      <pc:sldChg chg="addSp delSp modSp add mod modTransition">
        <pc:chgData name="Segun Sopitan" userId="cd6e80ae-c8de-440d-a8f6-f4b48a96bbbd" providerId="ADAL" clId="{EC04558E-61B2-4FE0-B22C-8ABCD44A8818}" dt="2021-11-15T17:31:23.432" v="1114"/>
        <pc:sldMkLst>
          <pc:docMk/>
          <pc:sldMk cId="2262043770" sldId="271"/>
        </pc:sldMkLst>
        <pc:spChg chg="del">
          <ac:chgData name="Segun Sopitan" userId="cd6e80ae-c8de-440d-a8f6-f4b48a96bbbd" providerId="ADAL" clId="{EC04558E-61B2-4FE0-B22C-8ABCD44A8818}" dt="2021-11-15T17:27:29.200" v="1083" actId="478"/>
          <ac:spMkLst>
            <pc:docMk/>
            <pc:sldMk cId="2262043770" sldId="271"/>
            <ac:spMk id="3" creationId="{16764F18-9B71-4D59-80A4-C9436CB2F479}"/>
          </ac:spMkLst>
        </pc:spChg>
        <pc:spChg chg="add del mod">
          <ac:chgData name="Segun Sopitan" userId="cd6e80ae-c8de-440d-a8f6-f4b48a96bbbd" providerId="ADAL" clId="{EC04558E-61B2-4FE0-B22C-8ABCD44A8818}" dt="2021-11-15T16:05:08.126" v="298" actId="478"/>
          <ac:spMkLst>
            <pc:docMk/>
            <pc:sldMk cId="2262043770" sldId="271"/>
            <ac:spMk id="5" creationId="{74CAEB51-7560-45F9-930A-F09FA984C29C}"/>
          </ac:spMkLst>
        </pc:spChg>
        <pc:spChg chg="add mod">
          <ac:chgData name="Segun Sopitan" userId="cd6e80ae-c8de-440d-a8f6-f4b48a96bbbd" providerId="ADAL" clId="{EC04558E-61B2-4FE0-B22C-8ABCD44A8818}" dt="2021-11-15T17:28:07.521" v="1087" actId="1076"/>
          <ac:spMkLst>
            <pc:docMk/>
            <pc:sldMk cId="2262043770" sldId="271"/>
            <ac:spMk id="6" creationId="{65A53CA7-B0A7-4DE5-960B-8C0F8005066B}"/>
          </ac:spMkLst>
        </pc:spChg>
        <pc:spChg chg="del">
          <ac:chgData name="Segun Sopitan" userId="cd6e80ae-c8de-440d-a8f6-f4b48a96bbbd" providerId="ADAL" clId="{EC04558E-61B2-4FE0-B22C-8ABCD44A8818}" dt="2021-11-15T16:05:04.824" v="297" actId="478"/>
          <ac:spMkLst>
            <pc:docMk/>
            <pc:sldMk cId="2262043770" sldId="271"/>
            <ac:spMk id="10" creationId="{B64B4369-0C6F-4E63-8C33-0344960A392B}"/>
          </ac:spMkLst>
        </pc:spChg>
        <pc:spChg chg="mod">
          <ac:chgData name="Segun Sopitan" userId="cd6e80ae-c8de-440d-a8f6-f4b48a96bbbd" providerId="ADAL" clId="{EC04558E-61B2-4FE0-B22C-8ABCD44A8818}" dt="2021-11-15T16:38:58.748" v="386"/>
          <ac:spMkLst>
            <pc:docMk/>
            <pc:sldMk cId="2262043770" sldId="271"/>
            <ac:spMk id="17" creationId="{EC64F693-2937-4063-BA06-40BFD07B6BE4}"/>
          </ac:spMkLst>
        </pc:spChg>
        <pc:spChg chg="mod">
          <ac:chgData name="Segun Sopitan" userId="cd6e80ae-c8de-440d-a8f6-f4b48a96bbbd" providerId="ADAL" clId="{EC04558E-61B2-4FE0-B22C-8ABCD44A8818}" dt="2021-11-15T16:38:58.748" v="386"/>
          <ac:spMkLst>
            <pc:docMk/>
            <pc:sldMk cId="2262043770" sldId="271"/>
            <ac:spMk id="18" creationId="{A55AAA0C-3F96-492A-8FF1-2CA974698B70}"/>
          </ac:spMkLst>
        </pc:spChg>
        <pc:spChg chg="mod">
          <ac:chgData name="Segun Sopitan" userId="cd6e80ae-c8de-440d-a8f6-f4b48a96bbbd" providerId="ADAL" clId="{EC04558E-61B2-4FE0-B22C-8ABCD44A8818}" dt="2021-11-15T16:38:58.748" v="386"/>
          <ac:spMkLst>
            <pc:docMk/>
            <pc:sldMk cId="2262043770" sldId="271"/>
            <ac:spMk id="20" creationId="{559F1B55-87E3-4324-BD73-4CDA47F6EA38}"/>
          </ac:spMkLst>
        </pc:spChg>
        <pc:spChg chg="mod">
          <ac:chgData name="Segun Sopitan" userId="cd6e80ae-c8de-440d-a8f6-f4b48a96bbbd" providerId="ADAL" clId="{EC04558E-61B2-4FE0-B22C-8ABCD44A8818}" dt="2021-11-15T16:38:58.748" v="386"/>
          <ac:spMkLst>
            <pc:docMk/>
            <pc:sldMk cId="2262043770" sldId="271"/>
            <ac:spMk id="21" creationId="{7B74C3EB-3679-4C59-8911-0BB503E26373}"/>
          </ac:spMkLst>
        </pc:spChg>
        <pc:spChg chg="mod">
          <ac:chgData name="Segun Sopitan" userId="cd6e80ae-c8de-440d-a8f6-f4b48a96bbbd" providerId="ADAL" clId="{EC04558E-61B2-4FE0-B22C-8ABCD44A8818}" dt="2021-11-15T16:38:58.748" v="386"/>
          <ac:spMkLst>
            <pc:docMk/>
            <pc:sldMk cId="2262043770" sldId="271"/>
            <ac:spMk id="22" creationId="{22F818B6-BEDC-4B1C-9C5E-0AE24656BF21}"/>
          </ac:spMkLst>
        </pc:spChg>
        <pc:spChg chg="mod">
          <ac:chgData name="Segun Sopitan" userId="cd6e80ae-c8de-440d-a8f6-f4b48a96bbbd" providerId="ADAL" clId="{EC04558E-61B2-4FE0-B22C-8ABCD44A8818}" dt="2021-11-15T16:38:58.748" v="386"/>
          <ac:spMkLst>
            <pc:docMk/>
            <pc:sldMk cId="2262043770" sldId="271"/>
            <ac:spMk id="23" creationId="{FEA6A9D2-5DB5-4A0A-8676-E323F5377F18}"/>
          </ac:spMkLst>
        </pc:spChg>
        <pc:spChg chg="mod">
          <ac:chgData name="Segun Sopitan" userId="cd6e80ae-c8de-440d-a8f6-f4b48a96bbbd" providerId="ADAL" clId="{EC04558E-61B2-4FE0-B22C-8ABCD44A8818}" dt="2021-11-15T16:38:58.748" v="386"/>
          <ac:spMkLst>
            <pc:docMk/>
            <pc:sldMk cId="2262043770" sldId="271"/>
            <ac:spMk id="24" creationId="{7F8CDB90-E186-4213-B7CF-FD36DECF8CCF}"/>
          </ac:spMkLst>
        </pc:spChg>
        <pc:spChg chg="mod">
          <ac:chgData name="Segun Sopitan" userId="cd6e80ae-c8de-440d-a8f6-f4b48a96bbbd" providerId="ADAL" clId="{EC04558E-61B2-4FE0-B22C-8ABCD44A8818}" dt="2021-11-15T16:38:58.748" v="386"/>
          <ac:spMkLst>
            <pc:docMk/>
            <pc:sldMk cId="2262043770" sldId="271"/>
            <ac:spMk id="25" creationId="{8B84BBC1-174D-4799-84BF-360B40BD43B6}"/>
          </ac:spMkLst>
        </pc:spChg>
        <pc:spChg chg="add mod">
          <ac:chgData name="Segun Sopitan" userId="cd6e80ae-c8de-440d-a8f6-f4b48a96bbbd" providerId="ADAL" clId="{EC04558E-61B2-4FE0-B22C-8ABCD44A8818}" dt="2021-11-15T16:41:15.726" v="398" actId="1076"/>
          <ac:spMkLst>
            <pc:docMk/>
            <pc:sldMk cId="2262043770" sldId="271"/>
            <ac:spMk id="26" creationId="{6B06C160-0D1D-4209-9849-FD1B5C74ACA9}"/>
          </ac:spMkLst>
        </pc:spChg>
        <pc:grpChg chg="add mod">
          <ac:chgData name="Segun Sopitan" userId="cd6e80ae-c8de-440d-a8f6-f4b48a96bbbd" providerId="ADAL" clId="{EC04558E-61B2-4FE0-B22C-8ABCD44A8818}" dt="2021-11-15T16:41:20.103" v="399" actId="1076"/>
          <ac:grpSpMkLst>
            <pc:docMk/>
            <pc:sldMk cId="2262043770" sldId="271"/>
            <ac:grpSpMk id="11" creationId="{2EAB4403-CDE2-428E-AA28-9963FB56C5F0}"/>
          </ac:grpSpMkLst>
        </pc:grpChg>
        <pc:grpChg chg="mod">
          <ac:chgData name="Segun Sopitan" userId="cd6e80ae-c8de-440d-a8f6-f4b48a96bbbd" providerId="ADAL" clId="{EC04558E-61B2-4FE0-B22C-8ABCD44A8818}" dt="2021-11-15T16:38:58.748" v="386"/>
          <ac:grpSpMkLst>
            <pc:docMk/>
            <pc:sldMk cId="2262043770" sldId="271"/>
            <ac:grpSpMk id="12" creationId="{F2A6675A-BB90-4C05-A7F8-C9695C3CC335}"/>
          </ac:grpSpMkLst>
        </pc:grpChg>
        <pc:grpChg chg="mod">
          <ac:chgData name="Segun Sopitan" userId="cd6e80ae-c8de-440d-a8f6-f4b48a96bbbd" providerId="ADAL" clId="{EC04558E-61B2-4FE0-B22C-8ABCD44A8818}" dt="2021-11-15T16:38:58.748" v="386"/>
          <ac:grpSpMkLst>
            <pc:docMk/>
            <pc:sldMk cId="2262043770" sldId="271"/>
            <ac:grpSpMk id="14" creationId="{06339E95-10AB-4833-AB30-F023A0B7A3FE}"/>
          </ac:grpSpMkLst>
        </pc:grpChg>
        <pc:grpChg chg="mod">
          <ac:chgData name="Segun Sopitan" userId="cd6e80ae-c8de-440d-a8f6-f4b48a96bbbd" providerId="ADAL" clId="{EC04558E-61B2-4FE0-B22C-8ABCD44A8818}" dt="2021-11-15T16:38:58.748" v="386"/>
          <ac:grpSpMkLst>
            <pc:docMk/>
            <pc:sldMk cId="2262043770" sldId="271"/>
            <ac:grpSpMk id="15" creationId="{4C5B5370-3479-4474-939E-899D0135AFCF}"/>
          </ac:grpSpMkLst>
        </pc:grpChg>
        <pc:grpChg chg="mod">
          <ac:chgData name="Segun Sopitan" userId="cd6e80ae-c8de-440d-a8f6-f4b48a96bbbd" providerId="ADAL" clId="{EC04558E-61B2-4FE0-B22C-8ABCD44A8818}" dt="2021-11-15T16:38:58.748" v="386"/>
          <ac:grpSpMkLst>
            <pc:docMk/>
            <pc:sldMk cId="2262043770" sldId="271"/>
            <ac:grpSpMk id="16" creationId="{580E133D-FDB5-4A9B-B68B-80A3CD175958}"/>
          </ac:grpSpMkLst>
        </pc:grpChg>
        <pc:graphicFrameChg chg="del">
          <ac:chgData name="Segun Sopitan" userId="cd6e80ae-c8de-440d-a8f6-f4b48a96bbbd" providerId="ADAL" clId="{EC04558E-61B2-4FE0-B22C-8ABCD44A8818}" dt="2021-11-15T16:04:59.729" v="296" actId="478"/>
          <ac:graphicFrameMkLst>
            <pc:docMk/>
            <pc:sldMk cId="2262043770" sldId="271"/>
            <ac:graphicFrameMk id="19" creationId="{FA7555E4-6CFC-1C44-B97A-BFEC35A63419}"/>
          </ac:graphicFrameMkLst>
        </pc:graphicFrameChg>
        <pc:picChg chg="add mod">
          <ac:chgData name="Segun Sopitan" userId="cd6e80ae-c8de-440d-a8f6-f4b48a96bbbd" providerId="ADAL" clId="{EC04558E-61B2-4FE0-B22C-8ABCD44A8818}" dt="2021-11-15T16:39:05.128" v="388" actId="1076"/>
          <ac:picMkLst>
            <pc:docMk/>
            <pc:sldMk cId="2262043770" sldId="271"/>
            <ac:picMk id="9" creationId="{AA9FF69F-A28A-4D32-9ED7-8CFF935CCF6C}"/>
          </ac:picMkLst>
        </pc:picChg>
        <pc:picChg chg="add mod">
          <ac:chgData name="Segun Sopitan" userId="cd6e80ae-c8de-440d-a8f6-f4b48a96bbbd" providerId="ADAL" clId="{EC04558E-61B2-4FE0-B22C-8ABCD44A8818}" dt="2021-11-15T17:27:58.420" v="1086"/>
          <ac:picMkLst>
            <pc:docMk/>
            <pc:sldMk cId="2262043770" sldId="271"/>
            <ac:picMk id="27" creationId="{27AC8084-3EFC-4144-B53D-E3E75C1B5398}"/>
          </ac:picMkLst>
        </pc:picChg>
        <pc:picChg chg="add mod">
          <ac:chgData name="Segun Sopitan" userId="cd6e80ae-c8de-440d-a8f6-f4b48a96bbbd" providerId="ADAL" clId="{EC04558E-61B2-4FE0-B22C-8ABCD44A8818}" dt="2021-11-15T17:27:58.420" v="1086"/>
          <ac:picMkLst>
            <pc:docMk/>
            <pc:sldMk cId="2262043770" sldId="271"/>
            <ac:picMk id="28" creationId="{1C7DDE19-8408-4E1E-B82D-F201D8667FC7}"/>
          </ac:picMkLst>
        </pc:picChg>
      </pc:sldChg>
      <pc:sldChg chg="addSp delSp modSp add mod modTransition">
        <pc:chgData name="Segun Sopitan" userId="cd6e80ae-c8de-440d-a8f6-f4b48a96bbbd" providerId="ADAL" clId="{EC04558E-61B2-4FE0-B22C-8ABCD44A8818}" dt="2021-11-15T17:31:58.460" v="1117"/>
        <pc:sldMkLst>
          <pc:docMk/>
          <pc:sldMk cId="1873650112" sldId="272"/>
        </pc:sldMkLst>
        <pc:spChg chg="add mod">
          <ac:chgData name="Segun Sopitan" userId="cd6e80ae-c8de-440d-a8f6-f4b48a96bbbd" providerId="ADAL" clId="{EC04558E-61B2-4FE0-B22C-8ABCD44A8818}" dt="2021-11-15T17:11:16.908" v="590" actId="14100"/>
          <ac:spMkLst>
            <pc:docMk/>
            <pc:sldMk cId="1873650112" sldId="272"/>
            <ac:spMk id="2" creationId="{53E7EDAE-88C4-49A9-B96B-6AD74CF8C9AB}"/>
          </ac:spMkLst>
        </pc:spChg>
        <pc:spChg chg="del">
          <ac:chgData name="Segun Sopitan" userId="cd6e80ae-c8de-440d-a8f6-f4b48a96bbbd" providerId="ADAL" clId="{EC04558E-61B2-4FE0-B22C-8ABCD44A8818}" dt="2021-11-15T17:28:30.736" v="1090" actId="478"/>
          <ac:spMkLst>
            <pc:docMk/>
            <pc:sldMk cId="1873650112" sldId="272"/>
            <ac:spMk id="20" creationId="{391D3201-20F9-4DD7-B4EB-F41AF17CA428}"/>
          </ac:spMkLst>
        </pc:spChg>
        <pc:spChg chg="add del">
          <ac:chgData name="Segun Sopitan" userId="cd6e80ae-c8de-440d-a8f6-f4b48a96bbbd" providerId="ADAL" clId="{EC04558E-61B2-4FE0-B22C-8ABCD44A8818}" dt="2021-11-15T17:08:31.210" v="545" actId="478"/>
          <ac:spMkLst>
            <pc:docMk/>
            <pc:sldMk cId="1873650112" sldId="272"/>
            <ac:spMk id="22" creationId="{553AF555-E426-4AA0-8DCE-683CF80352E4}"/>
          </ac:spMkLst>
        </pc:spChg>
        <pc:spChg chg="mod">
          <ac:chgData name="Segun Sopitan" userId="cd6e80ae-c8de-440d-a8f6-f4b48a96bbbd" providerId="ADAL" clId="{EC04558E-61B2-4FE0-B22C-8ABCD44A8818}" dt="2021-11-15T17:11:11.373" v="589" actId="1076"/>
          <ac:spMkLst>
            <pc:docMk/>
            <pc:sldMk cId="1873650112" sldId="272"/>
            <ac:spMk id="23" creationId="{A56A3EED-B338-4DB0-BDE4-8A369C95F3DE}"/>
          </ac:spMkLst>
        </pc:spChg>
        <pc:graphicFrameChg chg="add del mod">
          <ac:chgData name="Segun Sopitan" userId="cd6e80ae-c8de-440d-a8f6-f4b48a96bbbd" providerId="ADAL" clId="{EC04558E-61B2-4FE0-B22C-8ABCD44A8818}" dt="2021-11-15T17:10:36.459" v="586" actId="14100"/>
          <ac:graphicFrameMkLst>
            <pc:docMk/>
            <pc:sldMk cId="1873650112" sldId="272"/>
            <ac:graphicFrameMk id="8" creationId="{348C8926-5321-4B5C-B24A-426802193B8E}"/>
          </ac:graphicFrameMkLst>
        </pc:graphicFrameChg>
        <pc:graphicFrameChg chg="del">
          <ac:chgData name="Segun Sopitan" userId="cd6e80ae-c8de-440d-a8f6-f4b48a96bbbd" providerId="ADAL" clId="{EC04558E-61B2-4FE0-B22C-8ABCD44A8818}" dt="2021-11-15T17:07:13.866" v="525" actId="478"/>
          <ac:graphicFrameMkLst>
            <pc:docMk/>
            <pc:sldMk cId="1873650112" sldId="272"/>
            <ac:graphicFrameMk id="13" creationId="{3B8A6362-0EDF-4FFA-9D12-46B7EEC8A872}"/>
          </ac:graphicFrameMkLst>
        </pc:graphicFrameChg>
        <pc:picChg chg="add mod">
          <ac:chgData name="Segun Sopitan" userId="cd6e80ae-c8de-440d-a8f6-f4b48a96bbbd" providerId="ADAL" clId="{EC04558E-61B2-4FE0-B22C-8ABCD44A8818}" dt="2021-11-15T17:28:31.873" v="1091"/>
          <ac:picMkLst>
            <pc:docMk/>
            <pc:sldMk cId="1873650112" sldId="272"/>
            <ac:picMk id="10" creationId="{1B213F62-BB16-41EE-A77C-44BEF269436C}"/>
          </ac:picMkLst>
        </pc:picChg>
        <pc:picChg chg="add mod">
          <ac:chgData name="Segun Sopitan" userId="cd6e80ae-c8de-440d-a8f6-f4b48a96bbbd" providerId="ADAL" clId="{EC04558E-61B2-4FE0-B22C-8ABCD44A8818}" dt="2021-11-15T17:28:31.873" v="1091"/>
          <ac:picMkLst>
            <pc:docMk/>
            <pc:sldMk cId="1873650112" sldId="272"/>
            <ac:picMk id="11" creationId="{495636E1-3AD9-4312-B8C5-135041CB196B}"/>
          </ac:picMkLst>
        </pc:picChg>
      </pc:sldChg>
      <pc:sldChg chg="addSp delSp modSp add mod modTransition">
        <pc:chgData name="Segun Sopitan" userId="cd6e80ae-c8de-440d-a8f6-f4b48a96bbbd" providerId="ADAL" clId="{EC04558E-61B2-4FE0-B22C-8ABCD44A8818}" dt="2021-11-15T17:32:04.514" v="1118"/>
        <pc:sldMkLst>
          <pc:docMk/>
          <pc:sldMk cId="4069325475" sldId="273"/>
        </pc:sldMkLst>
        <pc:spChg chg="mod">
          <ac:chgData name="Segun Sopitan" userId="cd6e80ae-c8de-440d-a8f6-f4b48a96bbbd" providerId="ADAL" clId="{EC04558E-61B2-4FE0-B22C-8ABCD44A8818}" dt="2021-11-15T17:11:43.315" v="592" actId="14100"/>
          <ac:spMkLst>
            <pc:docMk/>
            <pc:sldMk cId="4069325475" sldId="273"/>
            <ac:spMk id="2" creationId="{53E7EDAE-88C4-49A9-B96B-6AD74CF8C9AB}"/>
          </ac:spMkLst>
        </pc:spChg>
        <pc:spChg chg="add mod">
          <ac:chgData name="Segun Sopitan" userId="cd6e80ae-c8de-440d-a8f6-f4b48a96bbbd" providerId="ADAL" clId="{EC04558E-61B2-4FE0-B22C-8ABCD44A8818}" dt="2021-11-15T17:12:20.859" v="601" actId="1037"/>
          <ac:spMkLst>
            <pc:docMk/>
            <pc:sldMk cId="4069325475" sldId="273"/>
            <ac:spMk id="9" creationId="{2C4622B0-3635-4478-A4FE-4C5E81F75C28}"/>
          </ac:spMkLst>
        </pc:spChg>
        <pc:spChg chg="del">
          <ac:chgData name="Segun Sopitan" userId="cd6e80ae-c8de-440d-a8f6-f4b48a96bbbd" providerId="ADAL" clId="{EC04558E-61B2-4FE0-B22C-8ABCD44A8818}" dt="2021-11-15T17:28:37.068" v="1092" actId="478"/>
          <ac:spMkLst>
            <pc:docMk/>
            <pc:sldMk cId="4069325475" sldId="273"/>
            <ac:spMk id="20" creationId="{391D3201-20F9-4DD7-B4EB-F41AF17CA428}"/>
          </ac:spMkLst>
        </pc:spChg>
        <pc:spChg chg="mod">
          <ac:chgData name="Segun Sopitan" userId="cd6e80ae-c8de-440d-a8f6-f4b48a96bbbd" providerId="ADAL" clId="{EC04558E-61B2-4FE0-B22C-8ABCD44A8818}" dt="2021-11-15T17:13:23.803" v="616" actId="1076"/>
          <ac:spMkLst>
            <pc:docMk/>
            <pc:sldMk cId="4069325475" sldId="273"/>
            <ac:spMk id="23" creationId="{A56A3EED-B338-4DB0-BDE4-8A369C95F3DE}"/>
          </ac:spMkLst>
        </pc:spChg>
        <pc:graphicFrameChg chg="mod">
          <ac:chgData name="Segun Sopitan" userId="cd6e80ae-c8de-440d-a8f6-f4b48a96bbbd" providerId="ADAL" clId="{EC04558E-61B2-4FE0-B22C-8ABCD44A8818}" dt="2021-11-15T17:12:27.307" v="612" actId="20577"/>
          <ac:graphicFrameMkLst>
            <pc:docMk/>
            <pc:sldMk cId="4069325475" sldId="273"/>
            <ac:graphicFrameMk id="8" creationId="{348C8926-5321-4B5C-B24A-426802193B8E}"/>
          </ac:graphicFrameMkLst>
        </pc:graphicFrameChg>
        <pc:picChg chg="add mod">
          <ac:chgData name="Segun Sopitan" userId="cd6e80ae-c8de-440d-a8f6-f4b48a96bbbd" providerId="ADAL" clId="{EC04558E-61B2-4FE0-B22C-8ABCD44A8818}" dt="2021-11-15T17:28:37.985" v="1093"/>
          <ac:picMkLst>
            <pc:docMk/>
            <pc:sldMk cId="4069325475" sldId="273"/>
            <ac:picMk id="10" creationId="{5538D11D-8970-41B2-BE8E-05F47DD1428B}"/>
          </ac:picMkLst>
        </pc:picChg>
        <pc:picChg chg="add mod">
          <ac:chgData name="Segun Sopitan" userId="cd6e80ae-c8de-440d-a8f6-f4b48a96bbbd" providerId="ADAL" clId="{EC04558E-61B2-4FE0-B22C-8ABCD44A8818}" dt="2021-11-15T17:28:37.985" v="1093"/>
          <ac:picMkLst>
            <pc:docMk/>
            <pc:sldMk cId="4069325475" sldId="273"/>
            <ac:picMk id="11" creationId="{DF281892-1F32-40E8-8FFC-CE28579753BE}"/>
          </ac:picMkLst>
        </pc:picChg>
      </pc:sldChg>
      <pc:sldChg chg="addSp delSp modSp add mod ord modTransition">
        <pc:chgData name="Segun Sopitan" userId="cd6e80ae-c8de-440d-a8f6-f4b48a96bbbd" providerId="ADAL" clId="{EC04558E-61B2-4FE0-B22C-8ABCD44A8818}" dt="2021-11-15T17:32:13.360" v="1119"/>
        <pc:sldMkLst>
          <pc:docMk/>
          <pc:sldMk cId="2811595733" sldId="274"/>
        </pc:sldMkLst>
        <pc:spChg chg="mod">
          <ac:chgData name="Segun Sopitan" userId="cd6e80ae-c8de-440d-a8f6-f4b48a96bbbd" providerId="ADAL" clId="{EC04558E-61B2-4FE0-B22C-8ABCD44A8818}" dt="2021-11-15T17:14:39.477" v="651" actId="1037"/>
          <ac:spMkLst>
            <pc:docMk/>
            <pc:sldMk cId="2811595733" sldId="274"/>
            <ac:spMk id="2" creationId="{53E7EDAE-88C4-49A9-B96B-6AD74CF8C9AB}"/>
          </ac:spMkLst>
        </pc:spChg>
        <pc:spChg chg="del">
          <ac:chgData name="Segun Sopitan" userId="cd6e80ae-c8de-440d-a8f6-f4b48a96bbbd" providerId="ADAL" clId="{EC04558E-61B2-4FE0-B22C-8ABCD44A8818}" dt="2021-11-15T17:28:45.143" v="1094" actId="478"/>
          <ac:spMkLst>
            <pc:docMk/>
            <pc:sldMk cId="2811595733" sldId="274"/>
            <ac:spMk id="20" creationId="{391D3201-20F9-4DD7-B4EB-F41AF17CA428}"/>
          </ac:spMkLst>
        </pc:spChg>
        <pc:spChg chg="mod">
          <ac:chgData name="Segun Sopitan" userId="cd6e80ae-c8de-440d-a8f6-f4b48a96bbbd" providerId="ADAL" clId="{EC04558E-61B2-4FE0-B22C-8ABCD44A8818}" dt="2021-11-15T17:15:17.285" v="655" actId="1076"/>
          <ac:spMkLst>
            <pc:docMk/>
            <pc:sldMk cId="2811595733" sldId="274"/>
            <ac:spMk id="23" creationId="{A56A3EED-B338-4DB0-BDE4-8A369C95F3DE}"/>
          </ac:spMkLst>
        </pc:spChg>
        <pc:graphicFrameChg chg="mod">
          <ac:chgData name="Segun Sopitan" userId="cd6e80ae-c8de-440d-a8f6-f4b48a96bbbd" providerId="ADAL" clId="{EC04558E-61B2-4FE0-B22C-8ABCD44A8818}" dt="2021-11-15T17:14:18.916" v="626"/>
          <ac:graphicFrameMkLst>
            <pc:docMk/>
            <pc:sldMk cId="2811595733" sldId="274"/>
            <ac:graphicFrameMk id="8" creationId="{348C8926-5321-4B5C-B24A-426802193B8E}"/>
          </ac:graphicFrameMkLst>
        </pc:graphicFrameChg>
        <pc:picChg chg="add mod">
          <ac:chgData name="Segun Sopitan" userId="cd6e80ae-c8de-440d-a8f6-f4b48a96bbbd" providerId="ADAL" clId="{EC04558E-61B2-4FE0-B22C-8ABCD44A8818}" dt="2021-11-15T17:28:46.222" v="1095"/>
          <ac:picMkLst>
            <pc:docMk/>
            <pc:sldMk cId="2811595733" sldId="274"/>
            <ac:picMk id="9" creationId="{1914B04F-D9A4-46FF-B866-615CD6E7BAB2}"/>
          </ac:picMkLst>
        </pc:picChg>
        <pc:picChg chg="add mod">
          <ac:chgData name="Segun Sopitan" userId="cd6e80ae-c8de-440d-a8f6-f4b48a96bbbd" providerId="ADAL" clId="{EC04558E-61B2-4FE0-B22C-8ABCD44A8818}" dt="2021-11-15T17:28:46.222" v="1095"/>
          <ac:picMkLst>
            <pc:docMk/>
            <pc:sldMk cId="2811595733" sldId="274"/>
            <ac:picMk id="10" creationId="{2159468B-879E-40F4-AC1E-C41296FA8B65}"/>
          </ac:picMkLst>
        </pc:picChg>
      </pc:sldChg>
      <pc:sldChg chg="add del">
        <pc:chgData name="Segun Sopitan" userId="cd6e80ae-c8de-440d-a8f6-f4b48a96bbbd" providerId="ADAL" clId="{EC04558E-61B2-4FE0-B22C-8ABCD44A8818}" dt="2021-11-15T17:13:43.761" v="618" actId="2890"/>
        <pc:sldMkLst>
          <pc:docMk/>
          <pc:sldMk cId="2864484661" sldId="274"/>
        </pc:sldMkLst>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tx>
            <c:strRef>
              <c:f>Sheet1!$B$1</c:f>
              <c:strCache>
                <c:ptCount val="1"/>
                <c:pt idx="0">
                  <c:v>Sales</c:v>
                </c:pt>
              </c:strCache>
            </c:strRef>
          </c:tx>
          <c:spPr>
            <a:noFill/>
            <a:ln w="28575" cmpd="sng">
              <a:solidFill>
                <a:srgbClr val="FFFFFF"/>
              </a:solidFill>
            </a:ln>
            <a:effectLst/>
          </c:spPr>
          <c:dPt>
            <c:idx val="0"/>
            <c:bubble3D val="0"/>
            <c:spPr>
              <a:solidFill>
                <a:srgbClr val="FFFFFF"/>
              </a:solidFill>
              <a:ln w="28575" cmpd="sng">
                <a:solidFill>
                  <a:srgbClr val="FFFFFF"/>
                </a:solidFill>
              </a:ln>
              <a:effectLst/>
            </c:spPr>
            <c:extLst>
              <c:ext xmlns:c16="http://schemas.microsoft.com/office/drawing/2014/chart" uri="{C3380CC4-5D6E-409C-BE32-E72D297353CC}">
                <c16:uniqueId val="{00000001-66F2-49E2-B5ED-3C6A61075888}"/>
              </c:ext>
            </c:extLst>
          </c:dPt>
          <c:dPt>
            <c:idx val="1"/>
            <c:bubble3D val="0"/>
            <c:explosion val="16"/>
            <c:extLst>
              <c:ext xmlns:c16="http://schemas.microsoft.com/office/drawing/2014/chart" uri="{C3380CC4-5D6E-409C-BE32-E72D297353CC}">
                <c16:uniqueId val="{00000003-66F2-49E2-B5ED-3C6A61075888}"/>
              </c:ext>
            </c:extLst>
          </c:dPt>
          <c:cat>
            <c:strRef>
              <c:f>Sheet1!$A$2:$A$3</c:f>
              <c:strCache>
                <c:ptCount val="2"/>
                <c:pt idx="0">
                  <c:v>1st Qtr</c:v>
                </c:pt>
                <c:pt idx="1">
                  <c:v>2nd Qtr</c:v>
                </c:pt>
              </c:strCache>
            </c:strRef>
          </c:cat>
          <c:val>
            <c:numRef>
              <c:f>Sheet1!$B$2:$B$3</c:f>
              <c:numCache>
                <c:formatCode>General</c:formatCode>
                <c:ptCount val="2"/>
                <c:pt idx="0">
                  <c:v>8.1999999999999993</c:v>
                </c:pt>
                <c:pt idx="1">
                  <c:v>3.2</c:v>
                </c:pt>
              </c:numCache>
            </c:numRef>
          </c:val>
          <c:extLst>
            <c:ext xmlns:c16="http://schemas.microsoft.com/office/drawing/2014/chart" uri="{C3380CC4-5D6E-409C-BE32-E72D297353CC}">
              <c16:uniqueId val="{00000004-66F2-49E2-B5ED-3C6A61075888}"/>
            </c:ext>
          </c:extLst>
        </c:ser>
        <c:dLbls>
          <c:showLegendKey val="0"/>
          <c:showVal val="0"/>
          <c:showCatName val="0"/>
          <c:showSerName val="0"/>
          <c:showPercent val="0"/>
          <c:showBubbleSize val="0"/>
          <c:showLeaderLines val="1"/>
        </c:dLbls>
        <c:firstSliceAng val="0"/>
      </c:pieChart>
    </c:plotArea>
    <c:plotVisOnly val="1"/>
    <c:dispBlanksAs val="zero"/>
    <c:showDLblsOverMax val="0"/>
  </c:chart>
  <c:spPr>
    <a:effectLst/>
  </c:spPr>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Sales</c:v>
                </c:pt>
              </c:strCache>
            </c:strRef>
          </c:tx>
          <c:spPr>
            <a:noFill/>
            <a:ln w="28575" cmpd="sng">
              <a:solidFill>
                <a:srgbClr val="FFFFFF"/>
              </a:solidFill>
            </a:ln>
            <a:effectLst/>
          </c:spPr>
          <c:dPt>
            <c:idx val="0"/>
            <c:bubble3D val="0"/>
            <c:spPr>
              <a:solidFill>
                <a:srgbClr val="FFFFFF"/>
              </a:solidFill>
              <a:ln w="28575" cmpd="sng">
                <a:solidFill>
                  <a:srgbClr val="FFFFFF"/>
                </a:solidFill>
              </a:ln>
              <a:effectLst/>
            </c:spPr>
            <c:extLst>
              <c:ext xmlns:c16="http://schemas.microsoft.com/office/drawing/2014/chart" uri="{C3380CC4-5D6E-409C-BE32-E72D297353CC}">
                <c16:uniqueId val="{00000001-F248-44AB-8679-60C0C8B30921}"/>
              </c:ext>
            </c:extLst>
          </c:dPt>
          <c:dPt>
            <c:idx val="1"/>
            <c:bubble3D val="0"/>
            <c:explosion val="16"/>
            <c:extLst>
              <c:ext xmlns:c16="http://schemas.microsoft.com/office/drawing/2014/chart" uri="{C3380CC4-5D6E-409C-BE32-E72D297353CC}">
                <c16:uniqueId val="{00000003-F248-44AB-8679-60C0C8B30921}"/>
              </c:ext>
            </c:extLst>
          </c:dPt>
          <c:cat>
            <c:strRef>
              <c:f>Sheet1!$A$2:$A$3</c:f>
              <c:strCache>
                <c:ptCount val="2"/>
                <c:pt idx="0">
                  <c:v>1st Qtr</c:v>
                </c:pt>
                <c:pt idx="1">
                  <c:v>2nd Qtr</c:v>
                </c:pt>
              </c:strCache>
            </c:strRef>
          </c:cat>
          <c:val>
            <c:numRef>
              <c:f>Sheet1!$B$2:$B$3</c:f>
              <c:numCache>
                <c:formatCode>General</c:formatCode>
                <c:ptCount val="2"/>
                <c:pt idx="0">
                  <c:v>8.1999999999999993</c:v>
                </c:pt>
                <c:pt idx="1">
                  <c:v>6</c:v>
                </c:pt>
              </c:numCache>
            </c:numRef>
          </c:val>
          <c:extLst>
            <c:ext xmlns:c16="http://schemas.microsoft.com/office/drawing/2014/chart" uri="{C3380CC4-5D6E-409C-BE32-E72D297353CC}">
              <c16:uniqueId val="{00000004-F248-44AB-8679-60C0C8B30921}"/>
            </c:ext>
          </c:extLst>
        </c:ser>
        <c:dLbls>
          <c:showLegendKey val="0"/>
          <c:showVal val="0"/>
          <c:showCatName val="0"/>
          <c:showSerName val="0"/>
          <c:showPercent val="0"/>
          <c:showBubbleSize val="0"/>
          <c:showLeaderLines val="1"/>
        </c:dLbls>
        <c:firstSliceAng val="0"/>
      </c:pieChart>
    </c:plotArea>
    <c:plotVisOnly val="1"/>
    <c:dispBlanksAs val="zero"/>
    <c:showDLblsOverMax val="0"/>
  </c:chart>
  <c:spPr>
    <a:effectLst/>
  </c:spPr>
  <c:txPr>
    <a:bodyPr/>
    <a:lstStyle/>
    <a:p>
      <a:pPr>
        <a:defRPr sz="18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Sales</c:v>
                </c:pt>
              </c:strCache>
            </c:strRef>
          </c:tx>
          <c:spPr>
            <a:noFill/>
            <a:ln w="28575" cmpd="sng">
              <a:solidFill>
                <a:srgbClr val="FFFFFF"/>
              </a:solidFill>
            </a:ln>
            <a:effectLst/>
          </c:spPr>
          <c:dPt>
            <c:idx val="0"/>
            <c:bubble3D val="0"/>
            <c:spPr>
              <a:solidFill>
                <a:srgbClr val="FFFFFF"/>
              </a:solidFill>
              <a:ln w="28575" cmpd="sng">
                <a:solidFill>
                  <a:srgbClr val="FFFFFF"/>
                </a:solidFill>
              </a:ln>
              <a:effectLst/>
            </c:spPr>
            <c:extLst>
              <c:ext xmlns:c16="http://schemas.microsoft.com/office/drawing/2014/chart" uri="{C3380CC4-5D6E-409C-BE32-E72D297353CC}">
                <c16:uniqueId val="{00000001-001F-4B9F-B0A5-DEC4537D6DB4}"/>
              </c:ext>
            </c:extLst>
          </c:dPt>
          <c:dPt>
            <c:idx val="1"/>
            <c:bubble3D val="0"/>
            <c:explosion val="16"/>
            <c:extLst>
              <c:ext xmlns:c16="http://schemas.microsoft.com/office/drawing/2014/chart" uri="{C3380CC4-5D6E-409C-BE32-E72D297353CC}">
                <c16:uniqueId val="{00000003-001F-4B9F-B0A5-DEC4537D6DB4}"/>
              </c:ext>
            </c:extLst>
          </c:dPt>
          <c:cat>
            <c:strRef>
              <c:f>Sheet1!$A$2:$A$3</c:f>
              <c:strCache>
                <c:ptCount val="2"/>
                <c:pt idx="0">
                  <c:v>1st Qtr</c:v>
                </c:pt>
                <c:pt idx="1">
                  <c:v>2nd Qtr</c:v>
                </c:pt>
              </c:strCache>
            </c:strRef>
          </c:cat>
          <c:val>
            <c:numRef>
              <c:f>Sheet1!$B$2:$B$3</c:f>
              <c:numCache>
                <c:formatCode>General</c:formatCode>
                <c:ptCount val="2"/>
                <c:pt idx="0">
                  <c:v>5</c:v>
                </c:pt>
                <c:pt idx="1">
                  <c:v>12</c:v>
                </c:pt>
              </c:numCache>
            </c:numRef>
          </c:val>
          <c:extLst>
            <c:ext xmlns:c16="http://schemas.microsoft.com/office/drawing/2014/chart" uri="{C3380CC4-5D6E-409C-BE32-E72D297353CC}">
              <c16:uniqueId val="{00000004-001F-4B9F-B0A5-DEC4537D6DB4}"/>
            </c:ext>
          </c:extLst>
        </c:ser>
        <c:dLbls>
          <c:showLegendKey val="0"/>
          <c:showVal val="0"/>
          <c:showCatName val="0"/>
          <c:showSerName val="0"/>
          <c:showPercent val="0"/>
          <c:showBubbleSize val="0"/>
          <c:showLeaderLines val="1"/>
        </c:dLbls>
        <c:firstSliceAng val="0"/>
      </c:pieChart>
    </c:plotArea>
    <c:plotVisOnly val="1"/>
    <c:dispBlanksAs val="zero"/>
    <c:showDLblsOverMax val="0"/>
  </c:chart>
  <c:spPr>
    <a:effectLst/>
  </c:spPr>
  <c:txPr>
    <a:bodyPr/>
    <a:lstStyle/>
    <a:p>
      <a:pPr>
        <a:defRPr sz="1800"/>
      </a:pPr>
      <a:endParaRPr lang="en-US"/>
    </a:p>
  </c:txPr>
  <c:externalData r:id="rId2">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image" Target="../media/image12.jpeg"/></Relationships>
</file>

<file path=ppt/diagrams/_rels/data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image" Target="../media/image12.jpeg"/></Relationships>
</file>

<file path=ppt/diagrams/_rels/data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image" Target="../media/image12.jpeg"/></Relationships>
</file>

<file path=ppt/diagrams/_rels/data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image" Target="../media/image12.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image" Target="../media/image12.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image" Target="../media/image12.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image" Target="../media/image12.jpeg"/></Relationships>
</file>

<file path=ppt/diagrams/_rels/drawing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image" Target="../media/image12.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D35727-48E3-4F1C-BE56-552B01758A68}" type="doc">
      <dgm:prSet loTypeId="urn:microsoft.com/office/officeart/2005/8/layout/vList3" loCatId="list" qsTypeId="urn:microsoft.com/office/officeart/2005/8/quickstyle/3d3" qsCatId="3D" csTypeId="urn:microsoft.com/office/officeart/2005/8/colors/accent1_2" csCatId="accent1" phldr="1"/>
      <dgm:spPr/>
    </dgm:pt>
    <dgm:pt modelId="{B784F8A6-AA0D-4658-A637-0106923D11FF}">
      <dgm:prSet phldrT="[Text]"/>
      <dgm:spPr/>
      <dgm:t>
        <a:bodyPr/>
        <a:lstStyle/>
        <a:p>
          <a:r>
            <a:rPr lang="en-US" dirty="0"/>
            <a:t>FINANCIAL RISK</a:t>
          </a:r>
        </a:p>
      </dgm:t>
    </dgm:pt>
    <dgm:pt modelId="{FFE7B466-7FB5-41A7-BFDA-57D8B4B182CF}" type="parTrans" cxnId="{013545C6-1E54-4D23-B33B-8F559767990B}">
      <dgm:prSet/>
      <dgm:spPr/>
      <dgm:t>
        <a:bodyPr/>
        <a:lstStyle/>
        <a:p>
          <a:endParaRPr lang="en-US"/>
        </a:p>
      </dgm:t>
    </dgm:pt>
    <dgm:pt modelId="{1BE1AF39-8814-450A-9B42-E0D06952F8EB}" type="sibTrans" cxnId="{013545C6-1E54-4D23-B33B-8F559767990B}">
      <dgm:prSet/>
      <dgm:spPr/>
      <dgm:t>
        <a:bodyPr/>
        <a:lstStyle/>
        <a:p>
          <a:endParaRPr lang="en-US"/>
        </a:p>
      </dgm:t>
    </dgm:pt>
    <dgm:pt modelId="{1C47FC34-4921-4A23-8F02-AA6E7078C942}">
      <dgm:prSet phldrT="[Text]"/>
      <dgm:spPr/>
      <dgm:t>
        <a:bodyPr/>
        <a:lstStyle/>
        <a:p>
          <a:r>
            <a:rPr lang="en-US" dirty="0"/>
            <a:t>ASSET RISK</a:t>
          </a:r>
        </a:p>
      </dgm:t>
    </dgm:pt>
    <dgm:pt modelId="{DC2D2C7F-2400-4BC8-9BB2-5FA228588CC1}" type="parTrans" cxnId="{EE0602C0-56F3-4679-B528-1074D9D6CC95}">
      <dgm:prSet/>
      <dgm:spPr/>
      <dgm:t>
        <a:bodyPr/>
        <a:lstStyle/>
        <a:p>
          <a:endParaRPr lang="en-US"/>
        </a:p>
      </dgm:t>
    </dgm:pt>
    <dgm:pt modelId="{3FB9AC9D-D312-48A6-AE64-E2DD445A46B7}" type="sibTrans" cxnId="{EE0602C0-56F3-4679-B528-1074D9D6CC95}">
      <dgm:prSet/>
      <dgm:spPr/>
      <dgm:t>
        <a:bodyPr/>
        <a:lstStyle/>
        <a:p>
          <a:endParaRPr lang="en-US"/>
        </a:p>
      </dgm:t>
    </dgm:pt>
    <dgm:pt modelId="{27699B96-E38F-47A3-9A67-00D66EE4AFFA}">
      <dgm:prSet phldrT="[Text]"/>
      <dgm:spPr/>
      <dgm:t>
        <a:bodyPr/>
        <a:lstStyle/>
        <a:p>
          <a:r>
            <a:rPr lang="en-US" dirty="0"/>
            <a:t>BUSINESS RISK</a:t>
          </a:r>
        </a:p>
      </dgm:t>
    </dgm:pt>
    <dgm:pt modelId="{2363F272-657F-47B8-9C63-D7820246EA7E}" type="parTrans" cxnId="{7030E60F-7E18-487D-89EC-6A8D6EF3E90B}">
      <dgm:prSet/>
      <dgm:spPr/>
      <dgm:t>
        <a:bodyPr/>
        <a:lstStyle/>
        <a:p>
          <a:endParaRPr lang="en-US"/>
        </a:p>
      </dgm:t>
    </dgm:pt>
    <dgm:pt modelId="{DCE2871A-4BC5-4548-880A-889C786FA508}" type="sibTrans" cxnId="{7030E60F-7E18-487D-89EC-6A8D6EF3E90B}">
      <dgm:prSet/>
      <dgm:spPr/>
      <dgm:t>
        <a:bodyPr/>
        <a:lstStyle/>
        <a:p>
          <a:endParaRPr lang="en-US"/>
        </a:p>
      </dgm:t>
    </dgm:pt>
    <dgm:pt modelId="{BBBABFAA-E8CE-4412-A26F-1BE183B2064D}" type="pres">
      <dgm:prSet presAssocID="{B0D35727-48E3-4F1C-BE56-552B01758A68}" presName="linearFlow" presStyleCnt="0">
        <dgm:presLayoutVars>
          <dgm:dir/>
          <dgm:resizeHandles val="exact"/>
        </dgm:presLayoutVars>
      </dgm:prSet>
      <dgm:spPr/>
    </dgm:pt>
    <dgm:pt modelId="{6B305FEC-2828-4BF6-9085-CFC068A19185}" type="pres">
      <dgm:prSet presAssocID="{B784F8A6-AA0D-4658-A637-0106923D11FF}" presName="composite" presStyleCnt="0"/>
      <dgm:spPr/>
    </dgm:pt>
    <dgm:pt modelId="{6782F229-377A-4EF2-81F9-86411FC58198}" type="pres">
      <dgm:prSet presAssocID="{B784F8A6-AA0D-4658-A637-0106923D11FF}" presName="imgShp" presStyleLbl="fgImgPlace1" presStyleIdx="0" presStyleCnt="3" custLinFactNeighborX="-20126" custLinFactNeighborY="10797"/>
      <dgm:spPr>
        <a:blipFill>
          <a:blip xmlns:r="http://schemas.openxmlformats.org/officeDocument/2006/relationships" r:embed="rId1">
            <a:extLst>
              <a:ext uri="{28A0092B-C50C-407E-A947-70E740481C1C}">
                <a14:useLocalDpi xmlns:a14="http://schemas.microsoft.com/office/drawing/2010/main" val="0"/>
              </a:ext>
            </a:extLst>
          </a:blip>
          <a:srcRect/>
          <a:stretch>
            <a:fillRect l="-12000" r="-12000"/>
          </a:stretch>
        </a:blipFill>
      </dgm:spPr>
      <dgm:extLst>
        <a:ext uri="{E40237B7-FDA0-4F09-8148-C483321AD2D9}">
          <dgm14:cNvPr xmlns:dgm14="http://schemas.microsoft.com/office/drawing/2010/diagram" id="0" name="" descr="A black umbrella over a piggybank"/>
        </a:ext>
      </dgm:extLst>
    </dgm:pt>
    <dgm:pt modelId="{B0C4B772-5A3B-4139-8CDC-18D494258AF3}" type="pres">
      <dgm:prSet presAssocID="{B784F8A6-AA0D-4658-A637-0106923D11FF}" presName="txShp" presStyleLbl="node1" presStyleIdx="0" presStyleCnt="3">
        <dgm:presLayoutVars>
          <dgm:bulletEnabled val="1"/>
        </dgm:presLayoutVars>
      </dgm:prSet>
      <dgm:spPr/>
    </dgm:pt>
    <dgm:pt modelId="{17421CFA-812A-4924-A692-1B2A44D17920}" type="pres">
      <dgm:prSet presAssocID="{1BE1AF39-8814-450A-9B42-E0D06952F8EB}" presName="spacing" presStyleCnt="0"/>
      <dgm:spPr/>
    </dgm:pt>
    <dgm:pt modelId="{5A709AE3-9902-417E-90A0-66E240E3FB91}" type="pres">
      <dgm:prSet presAssocID="{1C47FC34-4921-4A23-8F02-AA6E7078C942}" presName="composite" presStyleCnt="0"/>
      <dgm:spPr/>
    </dgm:pt>
    <dgm:pt modelId="{ECE027DF-58A6-4406-9A14-385A541A82A5}" type="pres">
      <dgm:prSet presAssocID="{1C47FC34-4921-4A23-8F02-AA6E7078C942}" presName="imgShp" presStyleLbl="fgImgPlace1" presStyleIdx="1" presStyleCnt="3"/>
      <dgm:spPr>
        <a:blipFill>
          <a:blip xmlns:r="http://schemas.openxmlformats.org/officeDocument/2006/relationships" r:embed="rId2"/>
          <a:srcRect/>
          <a:stretch>
            <a:fillRect l="-25000" r="-25000"/>
          </a:stretch>
        </a:blipFill>
      </dgm:spPr>
      <dgm:extLst>
        <a:ext uri="{E40237B7-FDA0-4F09-8148-C483321AD2D9}">
          <dgm14:cNvPr xmlns:dgm14="http://schemas.microsoft.com/office/drawing/2010/diagram" id="0" name="" descr="Large truck on a highway"/>
        </a:ext>
      </dgm:extLst>
    </dgm:pt>
    <dgm:pt modelId="{66ED6E3F-5833-4D8C-BA9C-32E367BEBA16}" type="pres">
      <dgm:prSet presAssocID="{1C47FC34-4921-4A23-8F02-AA6E7078C942}" presName="txShp" presStyleLbl="node1" presStyleIdx="1" presStyleCnt="3">
        <dgm:presLayoutVars>
          <dgm:bulletEnabled val="1"/>
        </dgm:presLayoutVars>
      </dgm:prSet>
      <dgm:spPr/>
    </dgm:pt>
    <dgm:pt modelId="{70CADEA4-91F2-4E93-9B0B-BD76D422B842}" type="pres">
      <dgm:prSet presAssocID="{3FB9AC9D-D312-48A6-AE64-E2DD445A46B7}" presName="spacing" presStyleCnt="0"/>
      <dgm:spPr/>
    </dgm:pt>
    <dgm:pt modelId="{11FBB053-7391-4D65-B5F3-C8AFF83C9FB1}" type="pres">
      <dgm:prSet presAssocID="{27699B96-E38F-47A3-9A67-00D66EE4AFFA}" presName="composite" presStyleCnt="0"/>
      <dgm:spPr/>
    </dgm:pt>
    <dgm:pt modelId="{759F23F2-4F13-4125-8249-4C1186BC2010}" type="pres">
      <dgm:prSet presAssocID="{27699B96-E38F-47A3-9A67-00D66EE4AFFA}" presName="imgShp"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dgm:spPr>
      <dgm:extLst>
        <a:ext uri="{E40237B7-FDA0-4F09-8148-C483321AD2D9}">
          <dgm14:cNvPr xmlns:dgm14="http://schemas.microsoft.com/office/drawing/2010/diagram" id="0" name="" descr="Pile of storage crates"/>
        </a:ext>
      </dgm:extLst>
    </dgm:pt>
    <dgm:pt modelId="{6E1EC50C-C2C6-4621-B518-B8679F1B6733}" type="pres">
      <dgm:prSet presAssocID="{27699B96-E38F-47A3-9A67-00D66EE4AFFA}" presName="txShp" presStyleLbl="node1" presStyleIdx="2" presStyleCnt="3">
        <dgm:presLayoutVars>
          <dgm:bulletEnabled val="1"/>
        </dgm:presLayoutVars>
      </dgm:prSet>
      <dgm:spPr/>
    </dgm:pt>
  </dgm:ptLst>
  <dgm:cxnLst>
    <dgm:cxn modelId="{7030E60F-7E18-487D-89EC-6A8D6EF3E90B}" srcId="{B0D35727-48E3-4F1C-BE56-552B01758A68}" destId="{27699B96-E38F-47A3-9A67-00D66EE4AFFA}" srcOrd="2" destOrd="0" parTransId="{2363F272-657F-47B8-9C63-D7820246EA7E}" sibTransId="{DCE2871A-4BC5-4548-880A-889C786FA508}"/>
    <dgm:cxn modelId="{8C83402C-19FD-41F0-854D-787356460082}" type="presOf" srcId="{B0D35727-48E3-4F1C-BE56-552B01758A68}" destId="{BBBABFAA-E8CE-4412-A26F-1BE183B2064D}" srcOrd="0" destOrd="0" presId="urn:microsoft.com/office/officeart/2005/8/layout/vList3"/>
    <dgm:cxn modelId="{5548C932-EB2C-4B17-9E1A-C53F11FB8B80}" type="presOf" srcId="{B784F8A6-AA0D-4658-A637-0106923D11FF}" destId="{B0C4B772-5A3B-4139-8CDC-18D494258AF3}" srcOrd="0" destOrd="0" presId="urn:microsoft.com/office/officeart/2005/8/layout/vList3"/>
    <dgm:cxn modelId="{08EB50BE-6EBA-4A13-8105-6772F9A32F95}" type="presOf" srcId="{1C47FC34-4921-4A23-8F02-AA6E7078C942}" destId="{66ED6E3F-5833-4D8C-BA9C-32E367BEBA16}" srcOrd="0" destOrd="0" presId="urn:microsoft.com/office/officeart/2005/8/layout/vList3"/>
    <dgm:cxn modelId="{EE0602C0-56F3-4679-B528-1074D9D6CC95}" srcId="{B0D35727-48E3-4F1C-BE56-552B01758A68}" destId="{1C47FC34-4921-4A23-8F02-AA6E7078C942}" srcOrd="1" destOrd="0" parTransId="{DC2D2C7F-2400-4BC8-9BB2-5FA228588CC1}" sibTransId="{3FB9AC9D-D312-48A6-AE64-E2DD445A46B7}"/>
    <dgm:cxn modelId="{05749BC1-34FB-4BF2-8A68-86BA7F6F8DC6}" type="presOf" srcId="{27699B96-E38F-47A3-9A67-00D66EE4AFFA}" destId="{6E1EC50C-C2C6-4621-B518-B8679F1B6733}" srcOrd="0" destOrd="0" presId="urn:microsoft.com/office/officeart/2005/8/layout/vList3"/>
    <dgm:cxn modelId="{013545C6-1E54-4D23-B33B-8F559767990B}" srcId="{B0D35727-48E3-4F1C-BE56-552B01758A68}" destId="{B784F8A6-AA0D-4658-A637-0106923D11FF}" srcOrd="0" destOrd="0" parTransId="{FFE7B466-7FB5-41A7-BFDA-57D8B4B182CF}" sibTransId="{1BE1AF39-8814-450A-9B42-E0D06952F8EB}"/>
    <dgm:cxn modelId="{6913F94C-6A4B-4798-A66C-CCF20BF8F9CF}" type="presParOf" srcId="{BBBABFAA-E8CE-4412-A26F-1BE183B2064D}" destId="{6B305FEC-2828-4BF6-9085-CFC068A19185}" srcOrd="0" destOrd="0" presId="urn:microsoft.com/office/officeart/2005/8/layout/vList3"/>
    <dgm:cxn modelId="{892A2D0C-1B52-42AD-A58C-7F1FBE14522E}" type="presParOf" srcId="{6B305FEC-2828-4BF6-9085-CFC068A19185}" destId="{6782F229-377A-4EF2-81F9-86411FC58198}" srcOrd="0" destOrd="0" presId="urn:microsoft.com/office/officeart/2005/8/layout/vList3"/>
    <dgm:cxn modelId="{F87BD802-2860-4E54-998B-B0F8A23DD836}" type="presParOf" srcId="{6B305FEC-2828-4BF6-9085-CFC068A19185}" destId="{B0C4B772-5A3B-4139-8CDC-18D494258AF3}" srcOrd="1" destOrd="0" presId="urn:microsoft.com/office/officeart/2005/8/layout/vList3"/>
    <dgm:cxn modelId="{BD2F6060-68E6-4E5B-B061-36486DC93AE6}" type="presParOf" srcId="{BBBABFAA-E8CE-4412-A26F-1BE183B2064D}" destId="{17421CFA-812A-4924-A692-1B2A44D17920}" srcOrd="1" destOrd="0" presId="urn:microsoft.com/office/officeart/2005/8/layout/vList3"/>
    <dgm:cxn modelId="{4DC6B8BC-5C8E-44CA-95E5-5275B210436B}" type="presParOf" srcId="{BBBABFAA-E8CE-4412-A26F-1BE183B2064D}" destId="{5A709AE3-9902-417E-90A0-66E240E3FB91}" srcOrd="2" destOrd="0" presId="urn:microsoft.com/office/officeart/2005/8/layout/vList3"/>
    <dgm:cxn modelId="{C4678FAE-0CDC-49DE-9563-1FFC9087C2B9}" type="presParOf" srcId="{5A709AE3-9902-417E-90A0-66E240E3FB91}" destId="{ECE027DF-58A6-4406-9A14-385A541A82A5}" srcOrd="0" destOrd="0" presId="urn:microsoft.com/office/officeart/2005/8/layout/vList3"/>
    <dgm:cxn modelId="{78C2C498-D641-422C-84DE-E4C602D2B454}" type="presParOf" srcId="{5A709AE3-9902-417E-90A0-66E240E3FB91}" destId="{66ED6E3F-5833-4D8C-BA9C-32E367BEBA16}" srcOrd="1" destOrd="0" presId="urn:microsoft.com/office/officeart/2005/8/layout/vList3"/>
    <dgm:cxn modelId="{19DCB87E-6DDB-4EEE-81E8-8A2811E124BD}" type="presParOf" srcId="{BBBABFAA-E8CE-4412-A26F-1BE183B2064D}" destId="{70CADEA4-91F2-4E93-9B0B-BD76D422B842}" srcOrd="3" destOrd="0" presId="urn:microsoft.com/office/officeart/2005/8/layout/vList3"/>
    <dgm:cxn modelId="{2E3AF06B-2F41-41BC-9B14-2AD04EBF673F}" type="presParOf" srcId="{BBBABFAA-E8CE-4412-A26F-1BE183B2064D}" destId="{11FBB053-7391-4D65-B5F3-C8AFF83C9FB1}" srcOrd="4" destOrd="0" presId="urn:microsoft.com/office/officeart/2005/8/layout/vList3"/>
    <dgm:cxn modelId="{3C4A573A-B93C-44A1-AD98-2036A3FAD6B5}" type="presParOf" srcId="{11FBB053-7391-4D65-B5F3-C8AFF83C9FB1}" destId="{759F23F2-4F13-4125-8249-4C1186BC2010}" srcOrd="0" destOrd="0" presId="urn:microsoft.com/office/officeart/2005/8/layout/vList3"/>
    <dgm:cxn modelId="{FA5E6390-BA47-40A6-969F-D873FDC46B7E}" type="presParOf" srcId="{11FBB053-7391-4D65-B5F3-C8AFF83C9FB1}" destId="{6E1EC50C-C2C6-4621-B518-B8679F1B6733}"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0D35727-48E3-4F1C-BE56-552B01758A68}" type="doc">
      <dgm:prSet loTypeId="urn:microsoft.com/office/officeart/2005/8/layout/vList3" loCatId="list" qsTypeId="urn:microsoft.com/office/officeart/2005/8/quickstyle/3d3" qsCatId="3D" csTypeId="urn:microsoft.com/office/officeart/2005/8/colors/accent1_2" csCatId="accent1" phldr="1"/>
      <dgm:spPr/>
    </dgm:pt>
    <dgm:pt modelId="{B784F8A6-AA0D-4658-A637-0106923D11FF}">
      <dgm:prSet phldrT="[Text]"/>
      <dgm:spPr/>
      <dgm:t>
        <a:bodyPr/>
        <a:lstStyle/>
        <a:p>
          <a:r>
            <a:rPr lang="en-US" dirty="0"/>
            <a:t>FINANCIAL RISK MITIGATION</a:t>
          </a:r>
        </a:p>
      </dgm:t>
    </dgm:pt>
    <dgm:pt modelId="{FFE7B466-7FB5-41A7-BFDA-57D8B4B182CF}" type="parTrans" cxnId="{013545C6-1E54-4D23-B33B-8F559767990B}">
      <dgm:prSet/>
      <dgm:spPr/>
      <dgm:t>
        <a:bodyPr/>
        <a:lstStyle/>
        <a:p>
          <a:endParaRPr lang="en-US"/>
        </a:p>
      </dgm:t>
    </dgm:pt>
    <dgm:pt modelId="{1BE1AF39-8814-450A-9B42-E0D06952F8EB}" type="sibTrans" cxnId="{013545C6-1E54-4D23-B33B-8F559767990B}">
      <dgm:prSet/>
      <dgm:spPr/>
      <dgm:t>
        <a:bodyPr/>
        <a:lstStyle/>
        <a:p>
          <a:endParaRPr lang="en-US"/>
        </a:p>
      </dgm:t>
    </dgm:pt>
    <dgm:pt modelId="{1C47FC34-4921-4A23-8F02-AA6E7078C942}">
      <dgm:prSet phldrT="[Text]"/>
      <dgm:spPr/>
      <dgm:t>
        <a:bodyPr/>
        <a:lstStyle/>
        <a:p>
          <a:r>
            <a:rPr lang="en-US" dirty="0"/>
            <a:t>ASSET RISK</a:t>
          </a:r>
        </a:p>
      </dgm:t>
    </dgm:pt>
    <dgm:pt modelId="{3FB9AC9D-D312-48A6-AE64-E2DD445A46B7}" type="sibTrans" cxnId="{EE0602C0-56F3-4679-B528-1074D9D6CC95}">
      <dgm:prSet/>
      <dgm:spPr/>
      <dgm:t>
        <a:bodyPr/>
        <a:lstStyle/>
        <a:p>
          <a:endParaRPr lang="en-US"/>
        </a:p>
      </dgm:t>
    </dgm:pt>
    <dgm:pt modelId="{DC2D2C7F-2400-4BC8-9BB2-5FA228588CC1}" type="parTrans" cxnId="{EE0602C0-56F3-4679-B528-1074D9D6CC95}">
      <dgm:prSet/>
      <dgm:spPr/>
      <dgm:t>
        <a:bodyPr/>
        <a:lstStyle/>
        <a:p>
          <a:endParaRPr lang="en-US"/>
        </a:p>
      </dgm:t>
    </dgm:pt>
    <dgm:pt modelId="{27699B96-E38F-47A3-9A67-00D66EE4AFFA}">
      <dgm:prSet phldrT="[Text]"/>
      <dgm:spPr/>
      <dgm:t>
        <a:bodyPr/>
        <a:lstStyle/>
        <a:p>
          <a:r>
            <a:rPr lang="en-US" dirty="0"/>
            <a:t>BUSINESS RISK</a:t>
          </a:r>
        </a:p>
      </dgm:t>
    </dgm:pt>
    <dgm:pt modelId="{DCE2871A-4BC5-4548-880A-889C786FA508}" type="sibTrans" cxnId="{7030E60F-7E18-487D-89EC-6A8D6EF3E90B}">
      <dgm:prSet/>
      <dgm:spPr/>
      <dgm:t>
        <a:bodyPr/>
        <a:lstStyle/>
        <a:p>
          <a:endParaRPr lang="en-US"/>
        </a:p>
      </dgm:t>
    </dgm:pt>
    <dgm:pt modelId="{2363F272-657F-47B8-9C63-D7820246EA7E}" type="parTrans" cxnId="{7030E60F-7E18-487D-89EC-6A8D6EF3E90B}">
      <dgm:prSet/>
      <dgm:spPr/>
      <dgm:t>
        <a:bodyPr/>
        <a:lstStyle/>
        <a:p>
          <a:endParaRPr lang="en-US"/>
        </a:p>
      </dgm:t>
    </dgm:pt>
    <dgm:pt modelId="{BBBABFAA-E8CE-4412-A26F-1BE183B2064D}" type="pres">
      <dgm:prSet presAssocID="{B0D35727-48E3-4F1C-BE56-552B01758A68}" presName="linearFlow" presStyleCnt="0">
        <dgm:presLayoutVars>
          <dgm:dir/>
          <dgm:resizeHandles val="exact"/>
        </dgm:presLayoutVars>
      </dgm:prSet>
      <dgm:spPr/>
    </dgm:pt>
    <dgm:pt modelId="{6B305FEC-2828-4BF6-9085-CFC068A19185}" type="pres">
      <dgm:prSet presAssocID="{B784F8A6-AA0D-4658-A637-0106923D11FF}" presName="composite" presStyleCnt="0"/>
      <dgm:spPr/>
    </dgm:pt>
    <dgm:pt modelId="{6782F229-377A-4EF2-81F9-86411FC58198}" type="pres">
      <dgm:prSet presAssocID="{B784F8A6-AA0D-4658-A637-0106923D11FF}" presName="imgShp" presStyleLbl="fgImgPlace1" presStyleIdx="0" presStyleCnt="3" custLinFactNeighborX="-20126" custLinFactNeighborY="10797"/>
      <dgm:spPr>
        <a:blipFill>
          <a:blip xmlns:r="http://schemas.openxmlformats.org/officeDocument/2006/relationships" r:embed="rId1">
            <a:extLst>
              <a:ext uri="{28A0092B-C50C-407E-A947-70E740481C1C}">
                <a14:useLocalDpi xmlns:a14="http://schemas.microsoft.com/office/drawing/2010/main" val="0"/>
              </a:ext>
            </a:extLst>
          </a:blip>
          <a:srcRect/>
          <a:stretch>
            <a:fillRect l="-12000" r="-12000"/>
          </a:stretch>
        </a:blipFill>
      </dgm:spPr>
      <dgm:extLst>
        <a:ext uri="{E40237B7-FDA0-4F09-8148-C483321AD2D9}">
          <dgm14:cNvPr xmlns:dgm14="http://schemas.microsoft.com/office/drawing/2010/diagram" id="0" name="" descr="A black umbrella over a piggybank"/>
        </a:ext>
      </dgm:extLst>
    </dgm:pt>
    <dgm:pt modelId="{B0C4B772-5A3B-4139-8CDC-18D494258AF3}" type="pres">
      <dgm:prSet presAssocID="{B784F8A6-AA0D-4658-A637-0106923D11FF}" presName="txShp" presStyleLbl="node1" presStyleIdx="0" presStyleCnt="3">
        <dgm:presLayoutVars>
          <dgm:bulletEnabled val="1"/>
        </dgm:presLayoutVars>
      </dgm:prSet>
      <dgm:spPr/>
    </dgm:pt>
    <dgm:pt modelId="{17421CFA-812A-4924-A692-1B2A44D17920}" type="pres">
      <dgm:prSet presAssocID="{1BE1AF39-8814-450A-9B42-E0D06952F8EB}" presName="spacing" presStyleCnt="0"/>
      <dgm:spPr/>
    </dgm:pt>
    <dgm:pt modelId="{5A709AE3-9902-417E-90A0-66E240E3FB91}" type="pres">
      <dgm:prSet presAssocID="{1C47FC34-4921-4A23-8F02-AA6E7078C942}" presName="composite" presStyleCnt="0"/>
      <dgm:spPr/>
    </dgm:pt>
    <dgm:pt modelId="{ECE027DF-58A6-4406-9A14-385A541A82A5}" type="pres">
      <dgm:prSet presAssocID="{1C47FC34-4921-4A23-8F02-AA6E7078C942}" presName="imgShp" presStyleLbl="fgImgPlace1" presStyleIdx="1" presStyleCnt="3"/>
      <dgm:spPr>
        <a:blipFill>
          <a:blip xmlns:r="http://schemas.openxmlformats.org/officeDocument/2006/relationships" r:embed="rId2"/>
          <a:srcRect/>
          <a:stretch>
            <a:fillRect l="-25000" r="-25000"/>
          </a:stretch>
        </a:blipFill>
      </dgm:spPr>
      <dgm:extLst>
        <a:ext uri="{E40237B7-FDA0-4F09-8148-C483321AD2D9}">
          <dgm14:cNvPr xmlns:dgm14="http://schemas.microsoft.com/office/drawing/2010/diagram" id="0" name="" descr="Large truck on a highway"/>
        </a:ext>
      </dgm:extLst>
    </dgm:pt>
    <dgm:pt modelId="{66ED6E3F-5833-4D8C-BA9C-32E367BEBA16}" type="pres">
      <dgm:prSet presAssocID="{1C47FC34-4921-4A23-8F02-AA6E7078C942}" presName="txShp" presStyleLbl="node1" presStyleIdx="1" presStyleCnt="3">
        <dgm:presLayoutVars>
          <dgm:bulletEnabled val="1"/>
        </dgm:presLayoutVars>
      </dgm:prSet>
      <dgm:spPr/>
    </dgm:pt>
    <dgm:pt modelId="{70CADEA4-91F2-4E93-9B0B-BD76D422B842}" type="pres">
      <dgm:prSet presAssocID="{3FB9AC9D-D312-48A6-AE64-E2DD445A46B7}" presName="spacing" presStyleCnt="0"/>
      <dgm:spPr/>
    </dgm:pt>
    <dgm:pt modelId="{11FBB053-7391-4D65-B5F3-C8AFF83C9FB1}" type="pres">
      <dgm:prSet presAssocID="{27699B96-E38F-47A3-9A67-00D66EE4AFFA}" presName="composite" presStyleCnt="0"/>
      <dgm:spPr/>
    </dgm:pt>
    <dgm:pt modelId="{759F23F2-4F13-4125-8249-4C1186BC2010}" type="pres">
      <dgm:prSet presAssocID="{27699B96-E38F-47A3-9A67-00D66EE4AFFA}" presName="imgShp"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dgm:spPr>
      <dgm:extLst>
        <a:ext uri="{E40237B7-FDA0-4F09-8148-C483321AD2D9}">
          <dgm14:cNvPr xmlns:dgm14="http://schemas.microsoft.com/office/drawing/2010/diagram" id="0" name="" descr="Pile of storage crates"/>
        </a:ext>
      </dgm:extLst>
    </dgm:pt>
    <dgm:pt modelId="{6E1EC50C-C2C6-4621-B518-B8679F1B6733}" type="pres">
      <dgm:prSet presAssocID="{27699B96-E38F-47A3-9A67-00D66EE4AFFA}" presName="txShp" presStyleLbl="node1" presStyleIdx="2" presStyleCnt="3">
        <dgm:presLayoutVars>
          <dgm:bulletEnabled val="1"/>
        </dgm:presLayoutVars>
      </dgm:prSet>
      <dgm:spPr/>
    </dgm:pt>
  </dgm:ptLst>
  <dgm:cxnLst>
    <dgm:cxn modelId="{7030E60F-7E18-487D-89EC-6A8D6EF3E90B}" srcId="{B0D35727-48E3-4F1C-BE56-552B01758A68}" destId="{27699B96-E38F-47A3-9A67-00D66EE4AFFA}" srcOrd="2" destOrd="0" parTransId="{2363F272-657F-47B8-9C63-D7820246EA7E}" sibTransId="{DCE2871A-4BC5-4548-880A-889C786FA508}"/>
    <dgm:cxn modelId="{8C83402C-19FD-41F0-854D-787356460082}" type="presOf" srcId="{B0D35727-48E3-4F1C-BE56-552B01758A68}" destId="{BBBABFAA-E8CE-4412-A26F-1BE183B2064D}" srcOrd="0" destOrd="0" presId="urn:microsoft.com/office/officeart/2005/8/layout/vList3"/>
    <dgm:cxn modelId="{5548C932-EB2C-4B17-9E1A-C53F11FB8B80}" type="presOf" srcId="{B784F8A6-AA0D-4658-A637-0106923D11FF}" destId="{B0C4B772-5A3B-4139-8CDC-18D494258AF3}" srcOrd="0" destOrd="0" presId="urn:microsoft.com/office/officeart/2005/8/layout/vList3"/>
    <dgm:cxn modelId="{08EB50BE-6EBA-4A13-8105-6772F9A32F95}" type="presOf" srcId="{1C47FC34-4921-4A23-8F02-AA6E7078C942}" destId="{66ED6E3F-5833-4D8C-BA9C-32E367BEBA16}" srcOrd="0" destOrd="0" presId="urn:microsoft.com/office/officeart/2005/8/layout/vList3"/>
    <dgm:cxn modelId="{EE0602C0-56F3-4679-B528-1074D9D6CC95}" srcId="{B0D35727-48E3-4F1C-BE56-552B01758A68}" destId="{1C47FC34-4921-4A23-8F02-AA6E7078C942}" srcOrd="1" destOrd="0" parTransId="{DC2D2C7F-2400-4BC8-9BB2-5FA228588CC1}" sibTransId="{3FB9AC9D-D312-48A6-AE64-E2DD445A46B7}"/>
    <dgm:cxn modelId="{05749BC1-34FB-4BF2-8A68-86BA7F6F8DC6}" type="presOf" srcId="{27699B96-E38F-47A3-9A67-00D66EE4AFFA}" destId="{6E1EC50C-C2C6-4621-B518-B8679F1B6733}" srcOrd="0" destOrd="0" presId="urn:microsoft.com/office/officeart/2005/8/layout/vList3"/>
    <dgm:cxn modelId="{013545C6-1E54-4D23-B33B-8F559767990B}" srcId="{B0D35727-48E3-4F1C-BE56-552B01758A68}" destId="{B784F8A6-AA0D-4658-A637-0106923D11FF}" srcOrd="0" destOrd="0" parTransId="{FFE7B466-7FB5-41A7-BFDA-57D8B4B182CF}" sibTransId="{1BE1AF39-8814-450A-9B42-E0D06952F8EB}"/>
    <dgm:cxn modelId="{6913F94C-6A4B-4798-A66C-CCF20BF8F9CF}" type="presParOf" srcId="{BBBABFAA-E8CE-4412-A26F-1BE183B2064D}" destId="{6B305FEC-2828-4BF6-9085-CFC068A19185}" srcOrd="0" destOrd="0" presId="urn:microsoft.com/office/officeart/2005/8/layout/vList3"/>
    <dgm:cxn modelId="{892A2D0C-1B52-42AD-A58C-7F1FBE14522E}" type="presParOf" srcId="{6B305FEC-2828-4BF6-9085-CFC068A19185}" destId="{6782F229-377A-4EF2-81F9-86411FC58198}" srcOrd="0" destOrd="0" presId="urn:microsoft.com/office/officeart/2005/8/layout/vList3"/>
    <dgm:cxn modelId="{F87BD802-2860-4E54-998B-B0F8A23DD836}" type="presParOf" srcId="{6B305FEC-2828-4BF6-9085-CFC068A19185}" destId="{B0C4B772-5A3B-4139-8CDC-18D494258AF3}" srcOrd="1" destOrd="0" presId="urn:microsoft.com/office/officeart/2005/8/layout/vList3"/>
    <dgm:cxn modelId="{BD2F6060-68E6-4E5B-B061-36486DC93AE6}" type="presParOf" srcId="{BBBABFAA-E8CE-4412-A26F-1BE183B2064D}" destId="{17421CFA-812A-4924-A692-1B2A44D17920}" srcOrd="1" destOrd="0" presId="urn:microsoft.com/office/officeart/2005/8/layout/vList3"/>
    <dgm:cxn modelId="{4DC6B8BC-5C8E-44CA-95E5-5275B210436B}" type="presParOf" srcId="{BBBABFAA-E8CE-4412-A26F-1BE183B2064D}" destId="{5A709AE3-9902-417E-90A0-66E240E3FB91}" srcOrd="2" destOrd="0" presId="urn:microsoft.com/office/officeart/2005/8/layout/vList3"/>
    <dgm:cxn modelId="{C4678FAE-0CDC-49DE-9563-1FFC9087C2B9}" type="presParOf" srcId="{5A709AE3-9902-417E-90A0-66E240E3FB91}" destId="{ECE027DF-58A6-4406-9A14-385A541A82A5}" srcOrd="0" destOrd="0" presId="urn:microsoft.com/office/officeart/2005/8/layout/vList3"/>
    <dgm:cxn modelId="{78C2C498-D641-422C-84DE-E4C602D2B454}" type="presParOf" srcId="{5A709AE3-9902-417E-90A0-66E240E3FB91}" destId="{66ED6E3F-5833-4D8C-BA9C-32E367BEBA16}" srcOrd="1" destOrd="0" presId="urn:microsoft.com/office/officeart/2005/8/layout/vList3"/>
    <dgm:cxn modelId="{19DCB87E-6DDB-4EEE-81E8-8A2811E124BD}" type="presParOf" srcId="{BBBABFAA-E8CE-4412-A26F-1BE183B2064D}" destId="{70CADEA4-91F2-4E93-9B0B-BD76D422B842}" srcOrd="3" destOrd="0" presId="urn:microsoft.com/office/officeart/2005/8/layout/vList3"/>
    <dgm:cxn modelId="{2E3AF06B-2F41-41BC-9B14-2AD04EBF673F}" type="presParOf" srcId="{BBBABFAA-E8CE-4412-A26F-1BE183B2064D}" destId="{11FBB053-7391-4D65-B5F3-C8AFF83C9FB1}" srcOrd="4" destOrd="0" presId="urn:microsoft.com/office/officeart/2005/8/layout/vList3"/>
    <dgm:cxn modelId="{3C4A573A-B93C-44A1-AD98-2036A3FAD6B5}" type="presParOf" srcId="{11FBB053-7391-4D65-B5F3-C8AFF83C9FB1}" destId="{759F23F2-4F13-4125-8249-4C1186BC2010}" srcOrd="0" destOrd="0" presId="urn:microsoft.com/office/officeart/2005/8/layout/vList3"/>
    <dgm:cxn modelId="{FA5E6390-BA47-40A6-969F-D873FDC46B7E}" type="presParOf" srcId="{11FBB053-7391-4D65-B5F3-C8AFF83C9FB1}" destId="{6E1EC50C-C2C6-4621-B518-B8679F1B6733}"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0D35727-48E3-4F1C-BE56-552B01758A68}" type="doc">
      <dgm:prSet loTypeId="urn:microsoft.com/office/officeart/2005/8/layout/vList3" loCatId="list" qsTypeId="urn:microsoft.com/office/officeart/2005/8/quickstyle/3d3" qsCatId="3D" csTypeId="urn:microsoft.com/office/officeart/2005/8/colors/accent1_2" csCatId="accent1" phldr="1"/>
      <dgm:spPr/>
    </dgm:pt>
    <dgm:pt modelId="{B784F8A6-AA0D-4658-A637-0106923D11FF}">
      <dgm:prSet phldrT="[Text]"/>
      <dgm:spPr/>
      <dgm:t>
        <a:bodyPr/>
        <a:lstStyle/>
        <a:p>
          <a:r>
            <a:rPr lang="en-US" dirty="0"/>
            <a:t>FINANCIAL RISK</a:t>
          </a:r>
        </a:p>
      </dgm:t>
    </dgm:pt>
    <dgm:pt modelId="{FFE7B466-7FB5-41A7-BFDA-57D8B4B182CF}" type="parTrans" cxnId="{013545C6-1E54-4D23-B33B-8F559767990B}">
      <dgm:prSet/>
      <dgm:spPr/>
      <dgm:t>
        <a:bodyPr/>
        <a:lstStyle/>
        <a:p>
          <a:endParaRPr lang="en-US"/>
        </a:p>
      </dgm:t>
    </dgm:pt>
    <dgm:pt modelId="{1BE1AF39-8814-450A-9B42-E0D06952F8EB}" type="sibTrans" cxnId="{013545C6-1E54-4D23-B33B-8F559767990B}">
      <dgm:prSet/>
      <dgm:spPr/>
      <dgm:t>
        <a:bodyPr/>
        <a:lstStyle/>
        <a:p>
          <a:endParaRPr lang="en-US"/>
        </a:p>
      </dgm:t>
    </dgm:pt>
    <dgm:pt modelId="{1C47FC34-4921-4A23-8F02-AA6E7078C942}">
      <dgm:prSet phldrT="[Text]"/>
      <dgm:spPr/>
      <dgm:t>
        <a:bodyPr/>
        <a:lstStyle/>
        <a:p>
          <a:r>
            <a:rPr lang="en-US" dirty="0"/>
            <a:t>ASSET RISK MITIGATION</a:t>
          </a:r>
        </a:p>
      </dgm:t>
    </dgm:pt>
    <dgm:pt modelId="{3FB9AC9D-D312-48A6-AE64-E2DD445A46B7}" type="sibTrans" cxnId="{EE0602C0-56F3-4679-B528-1074D9D6CC95}">
      <dgm:prSet/>
      <dgm:spPr/>
      <dgm:t>
        <a:bodyPr/>
        <a:lstStyle/>
        <a:p>
          <a:endParaRPr lang="en-US"/>
        </a:p>
      </dgm:t>
    </dgm:pt>
    <dgm:pt modelId="{DC2D2C7F-2400-4BC8-9BB2-5FA228588CC1}" type="parTrans" cxnId="{EE0602C0-56F3-4679-B528-1074D9D6CC95}">
      <dgm:prSet/>
      <dgm:spPr/>
      <dgm:t>
        <a:bodyPr/>
        <a:lstStyle/>
        <a:p>
          <a:endParaRPr lang="en-US"/>
        </a:p>
      </dgm:t>
    </dgm:pt>
    <dgm:pt modelId="{27699B96-E38F-47A3-9A67-00D66EE4AFFA}">
      <dgm:prSet phldrT="[Text]"/>
      <dgm:spPr/>
      <dgm:t>
        <a:bodyPr/>
        <a:lstStyle/>
        <a:p>
          <a:r>
            <a:rPr lang="en-US" dirty="0"/>
            <a:t>BUSINESS RISK</a:t>
          </a:r>
        </a:p>
      </dgm:t>
    </dgm:pt>
    <dgm:pt modelId="{DCE2871A-4BC5-4548-880A-889C786FA508}" type="sibTrans" cxnId="{7030E60F-7E18-487D-89EC-6A8D6EF3E90B}">
      <dgm:prSet/>
      <dgm:spPr/>
      <dgm:t>
        <a:bodyPr/>
        <a:lstStyle/>
        <a:p>
          <a:endParaRPr lang="en-US"/>
        </a:p>
      </dgm:t>
    </dgm:pt>
    <dgm:pt modelId="{2363F272-657F-47B8-9C63-D7820246EA7E}" type="parTrans" cxnId="{7030E60F-7E18-487D-89EC-6A8D6EF3E90B}">
      <dgm:prSet/>
      <dgm:spPr/>
      <dgm:t>
        <a:bodyPr/>
        <a:lstStyle/>
        <a:p>
          <a:endParaRPr lang="en-US"/>
        </a:p>
      </dgm:t>
    </dgm:pt>
    <dgm:pt modelId="{BBBABFAA-E8CE-4412-A26F-1BE183B2064D}" type="pres">
      <dgm:prSet presAssocID="{B0D35727-48E3-4F1C-BE56-552B01758A68}" presName="linearFlow" presStyleCnt="0">
        <dgm:presLayoutVars>
          <dgm:dir/>
          <dgm:resizeHandles val="exact"/>
        </dgm:presLayoutVars>
      </dgm:prSet>
      <dgm:spPr/>
    </dgm:pt>
    <dgm:pt modelId="{6B305FEC-2828-4BF6-9085-CFC068A19185}" type="pres">
      <dgm:prSet presAssocID="{B784F8A6-AA0D-4658-A637-0106923D11FF}" presName="composite" presStyleCnt="0"/>
      <dgm:spPr/>
    </dgm:pt>
    <dgm:pt modelId="{6782F229-377A-4EF2-81F9-86411FC58198}" type="pres">
      <dgm:prSet presAssocID="{B784F8A6-AA0D-4658-A637-0106923D11FF}" presName="imgShp" presStyleLbl="fgImgPlace1" presStyleIdx="0" presStyleCnt="3" custLinFactNeighborX="-20126" custLinFactNeighborY="10797"/>
      <dgm:spPr>
        <a:blipFill>
          <a:blip xmlns:r="http://schemas.openxmlformats.org/officeDocument/2006/relationships" r:embed="rId1">
            <a:extLst>
              <a:ext uri="{28A0092B-C50C-407E-A947-70E740481C1C}">
                <a14:useLocalDpi xmlns:a14="http://schemas.microsoft.com/office/drawing/2010/main" val="0"/>
              </a:ext>
            </a:extLst>
          </a:blip>
          <a:srcRect/>
          <a:stretch>
            <a:fillRect l="-12000" r="-12000"/>
          </a:stretch>
        </a:blipFill>
      </dgm:spPr>
      <dgm:extLst>
        <a:ext uri="{E40237B7-FDA0-4F09-8148-C483321AD2D9}">
          <dgm14:cNvPr xmlns:dgm14="http://schemas.microsoft.com/office/drawing/2010/diagram" id="0" name="" descr="A black umbrella over a piggybank"/>
        </a:ext>
      </dgm:extLst>
    </dgm:pt>
    <dgm:pt modelId="{B0C4B772-5A3B-4139-8CDC-18D494258AF3}" type="pres">
      <dgm:prSet presAssocID="{B784F8A6-AA0D-4658-A637-0106923D11FF}" presName="txShp" presStyleLbl="node1" presStyleIdx="0" presStyleCnt="3">
        <dgm:presLayoutVars>
          <dgm:bulletEnabled val="1"/>
        </dgm:presLayoutVars>
      </dgm:prSet>
      <dgm:spPr/>
    </dgm:pt>
    <dgm:pt modelId="{17421CFA-812A-4924-A692-1B2A44D17920}" type="pres">
      <dgm:prSet presAssocID="{1BE1AF39-8814-450A-9B42-E0D06952F8EB}" presName="spacing" presStyleCnt="0"/>
      <dgm:spPr/>
    </dgm:pt>
    <dgm:pt modelId="{5A709AE3-9902-417E-90A0-66E240E3FB91}" type="pres">
      <dgm:prSet presAssocID="{1C47FC34-4921-4A23-8F02-AA6E7078C942}" presName="composite" presStyleCnt="0"/>
      <dgm:spPr/>
    </dgm:pt>
    <dgm:pt modelId="{ECE027DF-58A6-4406-9A14-385A541A82A5}" type="pres">
      <dgm:prSet presAssocID="{1C47FC34-4921-4A23-8F02-AA6E7078C942}" presName="imgShp" presStyleLbl="fgImgPlace1" presStyleIdx="1" presStyleCnt="3"/>
      <dgm:spPr>
        <a:blipFill>
          <a:blip xmlns:r="http://schemas.openxmlformats.org/officeDocument/2006/relationships" r:embed="rId2"/>
          <a:srcRect/>
          <a:stretch>
            <a:fillRect l="-25000" r="-25000"/>
          </a:stretch>
        </a:blipFill>
      </dgm:spPr>
      <dgm:extLst>
        <a:ext uri="{E40237B7-FDA0-4F09-8148-C483321AD2D9}">
          <dgm14:cNvPr xmlns:dgm14="http://schemas.microsoft.com/office/drawing/2010/diagram" id="0" name="" descr="Large truck on a highway"/>
        </a:ext>
      </dgm:extLst>
    </dgm:pt>
    <dgm:pt modelId="{66ED6E3F-5833-4D8C-BA9C-32E367BEBA16}" type="pres">
      <dgm:prSet presAssocID="{1C47FC34-4921-4A23-8F02-AA6E7078C942}" presName="txShp" presStyleLbl="node1" presStyleIdx="1" presStyleCnt="3">
        <dgm:presLayoutVars>
          <dgm:bulletEnabled val="1"/>
        </dgm:presLayoutVars>
      </dgm:prSet>
      <dgm:spPr/>
    </dgm:pt>
    <dgm:pt modelId="{70CADEA4-91F2-4E93-9B0B-BD76D422B842}" type="pres">
      <dgm:prSet presAssocID="{3FB9AC9D-D312-48A6-AE64-E2DD445A46B7}" presName="spacing" presStyleCnt="0"/>
      <dgm:spPr/>
    </dgm:pt>
    <dgm:pt modelId="{11FBB053-7391-4D65-B5F3-C8AFF83C9FB1}" type="pres">
      <dgm:prSet presAssocID="{27699B96-E38F-47A3-9A67-00D66EE4AFFA}" presName="composite" presStyleCnt="0"/>
      <dgm:spPr/>
    </dgm:pt>
    <dgm:pt modelId="{759F23F2-4F13-4125-8249-4C1186BC2010}" type="pres">
      <dgm:prSet presAssocID="{27699B96-E38F-47A3-9A67-00D66EE4AFFA}" presName="imgShp"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dgm:spPr>
      <dgm:extLst>
        <a:ext uri="{E40237B7-FDA0-4F09-8148-C483321AD2D9}">
          <dgm14:cNvPr xmlns:dgm14="http://schemas.microsoft.com/office/drawing/2010/diagram" id="0" name="" descr="Pile of storage crates"/>
        </a:ext>
      </dgm:extLst>
    </dgm:pt>
    <dgm:pt modelId="{6E1EC50C-C2C6-4621-B518-B8679F1B6733}" type="pres">
      <dgm:prSet presAssocID="{27699B96-E38F-47A3-9A67-00D66EE4AFFA}" presName="txShp" presStyleLbl="node1" presStyleIdx="2" presStyleCnt="3">
        <dgm:presLayoutVars>
          <dgm:bulletEnabled val="1"/>
        </dgm:presLayoutVars>
      </dgm:prSet>
      <dgm:spPr/>
    </dgm:pt>
  </dgm:ptLst>
  <dgm:cxnLst>
    <dgm:cxn modelId="{7030E60F-7E18-487D-89EC-6A8D6EF3E90B}" srcId="{B0D35727-48E3-4F1C-BE56-552B01758A68}" destId="{27699B96-E38F-47A3-9A67-00D66EE4AFFA}" srcOrd="2" destOrd="0" parTransId="{2363F272-657F-47B8-9C63-D7820246EA7E}" sibTransId="{DCE2871A-4BC5-4548-880A-889C786FA508}"/>
    <dgm:cxn modelId="{8C83402C-19FD-41F0-854D-787356460082}" type="presOf" srcId="{B0D35727-48E3-4F1C-BE56-552B01758A68}" destId="{BBBABFAA-E8CE-4412-A26F-1BE183B2064D}" srcOrd="0" destOrd="0" presId="urn:microsoft.com/office/officeart/2005/8/layout/vList3"/>
    <dgm:cxn modelId="{5548C932-EB2C-4B17-9E1A-C53F11FB8B80}" type="presOf" srcId="{B784F8A6-AA0D-4658-A637-0106923D11FF}" destId="{B0C4B772-5A3B-4139-8CDC-18D494258AF3}" srcOrd="0" destOrd="0" presId="urn:microsoft.com/office/officeart/2005/8/layout/vList3"/>
    <dgm:cxn modelId="{08EB50BE-6EBA-4A13-8105-6772F9A32F95}" type="presOf" srcId="{1C47FC34-4921-4A23-8F02-AA6E7078C942}" destId="{66ED6E3F-5833-4D8C-BA9C-32E367BEBA16}" srcOrd="0" destOrd="0" presId="urn:microsoft.com/office/officeart/2005/8/layout/vList3"/>
    <dgm:cxn modelId="{EE0602C0-56F3-4679-B528-1074D9D6CC95}" srcId="{B0D35727-48E3-4F1C-BE56-552B01758A68}" destId="{1C47FC34-4921-4A23-8F02-AA6E7078C942}" srcOrd="1" destOrd="0" parTransId="{DC2D2C7F-2400-4BC8-9BB2-5FA228588CC1}" sibTransId="{3FB9AC9D-D312-48A6-AE64-E2DD445A46B7}"/>
    <dgm:cxn modelId="{05749BC1-34FB-4BF2-8A68-86BA7F6F8DC6}" type="presOf" srcId="{27699B96-E38F-47A3-9A67-00D66EE4AFFA}" destId="{6E1EC50C-C2C6-4621-B518-B8679F1B6733}" srcOrd="0" destOrd="0" presId="urn:microsoft.com/office/officeart/2005/8/layout/vList3"/>
    <dgm:cxn modelId="{013545C6-1E54-4D23-B33B-8F559767990B}" srcId="{B0D35727-48E3-4F1C-BE56-552B01758A68}" destId="{B784F8A6-AA0D-4658-A637-0106923D11FF}" srcOrd="0" destOrd="0" parTransId="{FFE7B466-7FB5-41A7-BFDA-57D8B4B182CF}" sibTransId="{1BE1AF39-8814-450A-9B42-E0D06952F8EB}"/>
    <dgm:cxn modelId="{6913F94C-6A4B-4798-A66C-CCF20BF8F9CF}" type="presParOf" srcId="{BBBABFAA-E8CE-4412-A26F-1BE183B2064D}" destId="{6B305FEC-2828-4BF6-9085-CFC068A19185}" srcOrd="0" destOrd="0" presId="urn:microsoft.com/office/officeart/2005/8/layout/vList3"/>
    <dgm:cxn modelId="{892A2D0C-1B52-42AD-A58C-7F1FBE14522E}" type="presParOf" srcId="{6B305FEC-2828-4BF6-9085-CFC068A19185}" destId="{6782F229-377A-4EF2-81F9-86411FC58198}" srcOrd="0" destOrd="0" presId="urn:microsoft.com/office/officeart/2005/8/layout/vList3"/>
    <dgm:cxn modelId="{F87BD802-2860-4E54-998B-B0F8A23DD836}" type="presParOf" srcId="{6B305FEC-2828-4BF6-9085-CFC068A19185}" destId="{B0C4B772-5A3B-4139-8CDC-18D494258AF3}" srcOrd="1" destOrd="0" presId="urn:microsoft.com/office/officeart/2005/8/layout/vList3"/>
    <dgm:cxn modelId="{BD2F6060-68E6-4E5B-B061-36486DC93AE6}" type="presParOf" srcId="{BBBABFAA-E8CE-4412-A26F-1BE183B2064D}" destId="{17421CFA-812A-4924-A692-1B2A44D17920}" srcOrd="1" destOrd="0" presId="urn:microsoft.com/office/officeart/2005/8/layout/vList3"/>
    <dgm:cxn modelId="{4DC6B8BC-5C8E-44CA-95E5-5275B210436B}" type="presParOf" srcId="{BBBABFAA-E8CE-4412-A26F-1BE183B2064D}" destId="{5A709AE3-9902-417E-90A0-66E240E3FB91}" srcOrd="2" destOrd="0" presId="urn:microsoft.com/office/officeart/2005/8/layout/vList3"/>
    <dgm:cxn modelId="{C4678FAE-0CDC-49DE-9563-1FFC9087C2B9}" type="presParOf" srcId="{5A709AE3-9902-417E-90A0-66E240E3FB91}" destId="{ECE027DF-58A6-4406-9A14-385A541A82A5}" srcOrd="0" destOrd="0" presId="urn:microsoft.com/office/officeart/2005/8/layout/vList3"/>
    <dgm:cxn modelId="{78C2C498-D641-422C-84DE-E4C602D2B454}" type="presParOf" srcId="{5A709AE3-9902-417E-90A0-66E240E3FB91}" destId="{66ED6E3F-5833-4D8C-BA9C-32E367BEBA16}" srcOrd="1" destOrd="0" presId="urn:microsoft.com/office/officeart/2005/8/layout/vList3"/>
    <dgm:cxn modelId="{19DCB87E-6DDB-4EEE-81E8-8A2811E124BD}" type="presParOf" srcId="{BBBABFAA-E8CE-4412-A26F-1BE183B2064D}" destId="{70CADEA4-91F2-4E93-9B0B-BD76D422B842}" srcOrd="3" destOrd="0" presId="urn:microsoft.com/office/officeart/2005/8/layout/vList3"/>
    <dgm:cxn modelId="{2E3AF06B-2F41-41BC-9B14-2AD04EBF673F}" type="presParOf" srcId="{BBBABFAA-E8CE-4412-A26F-1BE183B2064D}" destId="{11FBB053-7391-4D65-B5F3-C8AFF83C9FB1}" srcOrd="4" destOrd="0" presId="urn:microsoft.com/office/officeart/2005/8/layout/vList3"/>
    <dgm:cxn modelId="{3C4A573A-B93C-44A1-AD98-2036A3FAD6B5}" type="presParOf" srcId="{11FBB053-7391-4D65-B5F3-C8AFF83C9FB1}" destId="{759F23F2-4F13-4125-8249-4C1186BC2010}" srcOrd="0" destOrd="0" presId="urn:microsoft.com/office/officeart/2005/8/layout/vList3"/>
    <dgm:cxn modelId="{FA5E6390-BA47-40A6-969F-D873FDC46B7E}" type="presParOf" srcId="{11FBB053-7391-4D65-B5F3-C8AFF83C9FB1}" destId="{6E1EC50C-C2C6-4621-B518-B8679F1B6733}"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0D35727-48E3-4F1C-BE56-552B01758A68}" type="doc">
      <dgm:prSet loTypeId="urn:microsoft.com/office/officeart/2005/8/layout/vList3" loCatId="list" qsTypeId="urn:microsoft.com/office/officeart/2005/8/quickstyle/3d3" qsCatId="3D" csTypeId="urn:microsoft.com/office/officeart/2005/8/colors/accent1_2" csCatId="accent1" phldr="1"/>
      <dgm:spPr/>
    </dgm:pt>
    <dgm:pt modelId="{B784F8A6-AA0D-4658-A637-0106923D11FF}">
      <dgm:prSet phldrT="[Text]"/>
      <dgm:spPr/>
      <dgm:t>
        <a:bodyPr/>
        <a:lstStyle/>
        <a:p>
          <a:r>
            <a:rPr lang="en-US" dirty="0"/>
            <a:t>FINANCIAL RISK</a:t>
          </a:r>
        </a:p>
      </dgm:t>
    </dgm:pt>
    <dgm:pt modelId="{FFE7B466-7FB5-41A7-BFDA-57D8B4B182CF}" type="parTrans" cxnId="{013545C6-1E54-4D23-B33B-8F559767990B}">
      <dgm:prSet/>
      <dgm:spPr/>
      <dgm:t>
        <a:bodyPr/>
        <a:lstStyle/>
        <a:p>
          <a:endParaRPr lang="en-US"/>
        </a:p>
      </dgm:t>
    </dgm:pt>
    <dgm:pt modelId="{1BE1AF39-8814-450A-9B42-E0D06952F8EB}" type="sibTrans" cxnId="{013545C6-1E54-4D23-B33B-8F559767990B}">
      <dgm:prSet/>
      <dgm:spPr/>
      <dgm:t>
        <a:bodyPr/>
        <a:lstStyle/>
        <a:p>
          <a:endParaRPr lang="en-US"/>
        </a:p>
      </dgm:t>
    </dgm:pt>
    <dgm:pt modelId="{1C47FC34-4921-4A23-8F02-AA6E7078C942}">
      <dgm:prSet phldrT="[Text]"/>
      <dgm:spPr/>
      <dgm:t>
        <a:bodyPr/>
        <a:lstStyle/>
        <a:p>
          <a:r>
            <a:rPr lang="en-US" dirty="0"/>
            <a:t>ASSET RISK</a:t>
          </a:r>
        </a:p>
      </dgm:t>
    </dgm:pt>
    <dgm:pt modelId="{3FB9AC9D-D312-48A6-AE64-E2DD445A46B7}" type="sibTrans" cxnId="{EE0602C0-56F3-4679-B528-1074D9D6CC95}">
      <dgm:prSet/>
      <dgm:spPr/>
      <dgm:t>
        <a:bodyPr/>
        <a:lstStyle/>
        <a:p>
          <a:endParaRPr lang="en-US"/>
        </a:p>
      </dgm:t>
    </dgm:pt>
    <dgm:pt modelId="{DC2D2C7F-2400-4BC8-9BB2-5FA228588CC1}" type="parTrans" cxnId="{EE0602C0-56F3-4679-B528-1074D9D6CC95}">
      <dgm:prSet/>
      <dgm:spPr/>
      <dgm:t>
        <a:bodyPr/>
        <a:lstStyle/>
        <a:p>
          <a:endParaRPr lang="en-US"/>
        </a:p>
      </dgm:t>
    </dgm:pt>
    <dgm:pt modelId="{27699B96-E38F-47A3-9A67-00D66EE4AFFA}">
      <dgm:prSet phldrT="[Text]"/>
      <dgm:spPr/>
      <dgm:t>
        <a:bodyPr/>
        <a:lstStyle/>
        <a:p>
          <a:r>
            <a:rPr lang="en-US" dirty="0"/>
            <a:t>BUSINESS RISK MITIGATION</a:t>
          </a:r>
        </a:p>
      </dgm:t>
    </dgm:pt>
    <dgm:pt modelId="{DCE2871A-4BC5-4548-880A-889C786FA508}" type="sibTrans" cxnId="{7030E60F-7E18-487D-89EC-6A8D6EF3E90B}">
      <dgm:prSet/>
      <dgm:spPr/>
      <dgm:t>
        <a:bodyPr/>
        <a:lstStyle/>
        <a:p>
          <a:endParaRPr lang="en-US"/>
        </a:p>
      </dgm:t>
    </dgm:pt>
    <dgm:pt modelId="{2363F272-657F-47B8-9C63-D7820246EA7E}" type="parTrans" cxnId="{7030E60F-7E18-487D-89EC-6A8D6EF3E90B}">
      <dgm:prSet/>
      <dgm:spPr/>
      <dgm:t>
        <a:bodyPr/>
        <a:lstStyle/>
        <a:p>
          <a:endParaRPr lang="en-US"/>
        </a:p>
      </dgm:t>
    </dgm:pt>
    <dgm:pt modelId="{BBBABFAA-E8CE-4412-A26F-1BE183B2064D}" type="pres">
      <dgm:prSet presAssocID="{B0D35727-48E3-4F1C-BE56-552B01758A68}" presName="linearFlow" presStyleCnt="0">
        <dgm:presLayoutVars>
          <dgm:dir/>
          <dgm:resizeHandles val="exact"/>
        </dgm:presLayoutVars>
      </dgm:prSet>
      <dgm:spPr/>
    </dgm:pt>
    <dgm:pt modelId="{6B305FEC-2828-4BF6-9085-CFC068A19185}" type="pres">
      <dgm:prSet presAssocID="{B784F8A6-AA0D-4658-A637-0106923D11FF}" presName="composite" presStyleCnt="0"/>
      <dgm:spPr/>
    </dgm:pt>
    <dgm:pt modelId="{6782F229-377A-4EF2-81F9-86411FC58198}" type="pres">
      <dgm:prSet presAssocID="{B784F8A6-AA0D-4658-A637-0106923D11FF}" presName="imgShp" presStyleLbl="fgImgPlace1" presStyleIdx="0" presStyleCnt="3" custLinFactNeighborX="-20126" custLinFactNeighborY="10797"/>
      <dgm:spPr>
        <a:blipFill>
          <a:blip xmlns:r="http://schemas.openxmlformats.org/officeDocument/2006/relationships" r:embed="rId1">
            <a:extLst>
              <a:ext uri="{28A0092B-C50C-407E-A947-70E740481C1C}">
                <a14:useLocalDpi xmlns:a14="http://schemas.microsoft.com/office/drawing/2010/main" val="0"/>
              </a:ext>
            </a:extLst>
          </a:blip>
          <a:srcRect/>
          <a:stretch>
            <a:fillRect l="-12000" r="-12000"/>
          </a:stretch>
        </a:blipFill>
      </dgm:spPr>
      <dgm:extLst>
        <a:ext uri="{E40237B7-FDA0-4F09-8148-C483321AD2D9}">
          <dgm14:cNvPr xmlns:dgm14="http://schemas.microsoft.com/office/drawing/2010/diagram" id="0" name="" descr="A black umbrella over a piggybank"/>
        </a:ext>
      </dgm:extLst>
    </dgm:pt>
    <dgm:pt modelId="{B0C4B772-5A3B-4139-8CDC-18D494258AF3}" type="pres">
      <dgm:prSet presAssocID="{B784F8A6-AA0D-4658-A637-0106923D11FF}" presName="txShp" presStyleLbl="node1" presStyleIdx="0" presStyleCnt="3">
        <dgm:presLayoutVars>
          <dgm:bulletEnabled val="1"/>
        </dgm:presLayoutVars>
      </dgm:prSet>
      <dgm:spPr/>
    </dgm:pt>
    <dgm:pt modelId="{17421CFA-812A-4924-A692-1B2A44D17920}" type="pres">
      <dgm:prSet presAssocID="{1BE1AF39-8814-450A-9B42-E0D06952F8EB}" presName="spacing" presStyleCnt="0"/>
      <dgm:spPr/>
    </dgm:pt>
    <dgm:pt modelId="{5A709AE3-9902-417E-90A0-66E240E3FB91}" type="pres">
      <dgm:prSet presAssocID="{1C47FC34-4921-4A23-8F02-AA6E7078C942}" presName="composite" presStyleCnt="0"/>
      <dgm:spPr/>
    </dgm:pt>
    <dgm:pt modelId="{ECE027DF-58A6-4406-9A14-385A541A82A5}" type="pres">
      <dgm:prSet presAssocID="{1C47FC34-4921-4A23-8F02-AA6E7078C942}" presName="imgShp" presStyleLbl="fgImgPlace1" presStyleIdx="1" presStyleCnt="3"/>
      <dgm:spPr>
        <a:blipFill>
          <a:blip xmlns:r="http://schemas.openxmlformats.org/officeDocument/2006/relationships" r:embed="rId2"/>
          <a:srcRect/>
          <a:stretch>
            <a:fillRect l="-25000" r="-25000"/>
          </a:stretch>
        </a:blipFill>
      </dgm:spPr>
      <dgm:extLst>
        <a:ext uri="{E40237B7-FDA0-4F09-8148-C483321AD2D9}">
          <dgm14:cNvPr xmlns:dgm14="http://schemas.microsoft.com/office/drawing/2010/diagram" id="0" name="" descr="Large truck on a highway"/>
        </a:ext>
      </dgm:extLst>
    </dgm:pt>
    <dgm:pt modelId="{66ED6E3F-5833-4D8C-BA9C-32E367BEBA16}" type="pres">
      <dgm:prSet presAssocID="{1C47FC34-4921-4A23-8F02-AA6E7078C942}" presName="txShp" presStyleLbl="node1" presStyleIdx="1" presStyleCnt="3">
        <dgm:presLayoutVars>
          <dgm:bulletEnabled val="1"/>
        </dgm:presLayoutVars>
      </dgm:prSet>
      <dgm:spPr/>
    </dgm:pt>
    <dgm:pt modelId="{70CADEA4-91F2-4E93-9B0B-BD76D422B842}" type="pres">
      <dgm:prSet presAssocID="{3FB9AC9D-D312-48A6-AE64-E2DD445A46B7}" presName="spacing" presStyleCnt="0"/>
      <dgm:spPr/>
    </dgm:pt>
    <dgm:pt modelId="{11FBB053-7391-4D65-B5F3-C8AFF83C9FB1}" type="pres">
      <dgm:prSet presAssocID="{27699B96-E38F-47A3-9A67-00D66EE4AFFA}" presName="composite" presStyleCnt="0"/>
      <dgm:spPr/>
    </dgm:pt>
    <dgm:pt modelId="{759F23F2-4F13-4125-8249-4C1186BC2010}" type="pres">
      <dgm:prSet presAssocID="{27699B96-E38F-47A3-9A67-00D66EE4AFFA}" presName="imgShp"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dgm:spPr>
      <dgm:extLst>
        <a:ext uri="{E40237B7-FDA0-4F09-8148-C483321AD2D9}">
          <dgm14:cNvPr xmlns:dgm14="http://schemas.microsoft.com/office/drawing/2010/diagram" id="0" name="" descr="Pile of storage crates"/>
        </a:ext>
      </dgm:extLst>
    </dgm:pt>
    <dgm:pt modelId="{6E1EC50C-C2C6-4621-B518-B8679F1B6733}" type="pres">
      <dgm:prSet presAssocID="{27699B96-E38F-47A3-9A67-00D66EE4AFFA}" presName="txShp" presStyleLbl="node1" presStyleIdx="2" presStyleCnt="3">
        <dgm:presLayoutVars>
          <dgm:bulletEnabled val="1"/>
        </dgm:presLayoutVars>
      </dgm:prSet>
      <dgm:spPr/>
    </dgm:pt>
  </dgm:ptLst>
  <dgm:cxnLst>
    <dgm:cxn modelId="{7030E60F-7E18-487D-89EC-6A8D6EF3E90B}" srcId="{B0D35727-48E3-4F1C-BE56-552B01758A68}" destId="{27699B96-E38F-47A3-9A67-00D66EE4AFFA}" srcOrd="2" destOrd="0" parTransId="{2363F272-657F-47B8-9C63-D7820246EA7E}" sibTransId="{DCE2871A-4BC5-4548-880A-889C786FA508}"/>
    <dgm:cxn modelId="{8C83402C-19FD-41F0-854D-787356460082}" type="presOf" srcId="{B0D35727-48E3-4F1C-BE56-552B01758A68}" destId="{BBBABFAA-E8CE-4412-A26F-1BE183B2064D}" srcOrd="0" destOrd="0" presId="urn:microsoft.com/office/officeart/2005/8/layout/vList3"/>
    <dgm:cxn modelId="{5548C932-EB2C-4B17-9E1A-C53F11FB8B80}" type="presOf" srcId="{B784F8A6-AA0D-4658-A637-0106923D11FF}" destId="{B0C4B772-5A3B-4139-8CDC-18D494258AF3}" srcOrd="0" destOrd="0" presId="urn:microsoft.com/office/officeart/2005/8/layout/vList3"/>
    <dgm:cxn modelId="{08EB50BE-6EBA-4A13-8105-6772F9A32F95}" type="presOf" srcId="{1C47FC34-4921-4A23-8F02-AA6E7078C942}" destId="{66ED6E3F-5833-4D8C-BA9C-32E367BEBA16}" srcOrd="0" destOrd="0" presId="urn:microsoft.com/office/officeart/2005/8/layout/vList3"/>
    <dgm:cxn modelId="{EE0602C0-56F3-4679-B528-1074D9D6CC95}" srcId="{B0D35727-48E3-4F1C-BE56-552B01758A68}" destId="{1C47FC34-4921-4A23-8F02-AA6E7078C942}" srcOrd="1" destOrd="0" parTransId="{DC2D2C7F-2400-4BC8-9BB2-5FA228588CC1}" sibTransId="{3FB9AC9D-D312-48A6-AE64-E2DD445A46B7}"/>
    <dgm:cxn modelId="{05749BC1-34FB-4BF2-8A68-86BA7F6F8DC6}" type="presOf" srcId="{27699B96-E38F-47A3-9A67-00D66EE4AFFA}" destId="{6E1EC50C-C2C6-4621-B518-B8679F1B6733}" srcOrd="0" destOrd="0" presId="urn:microsoft.com/office/officeart/2005/8/layout/vList3"/>
    <dgm:cxn modelId="{013545C6-1E54-4D23-B33B-8F559767990B}" srcId="{B0D35727-48E3-4F1C-BE56-552B01758A68}" destId="{B784F8A6-AA0D-4658-A637-0106923D11FF}" srcOrd="0" destOrd="0" parTransId="{FFE7B466-7FB5-41A7-BFDA-57D8B4B182CF}" sibTransId="{1BE1AF39-8814-450A-9B42-E0D06952F8EB}"/>
    <dgm:cxn modelId="{6913F94C-6A4B-4798-A66C-CCF20BF8F9CF}" type="presParOf" srcId="{BBBABFAA-E8CE-4412-A26F-1BE183B2064D}" destId="{6B305FEC-2828-4BF6-9085-CFC068A19185}" srcOrd="0" destOrd="0" presId="urn:microsoft.com/office/officeart/2005/8/layout/vList3"/>
    <dgm:cxn modelId="{892A2D0C-1B52-42AD-A58C-7F1FBE14522E}" type="presParOf" srcId="{6B305FEC-2828-4BF6-9085-CFC068A19185}" destId="{6782F229-377A-4EF2-81F9-86411FC58198}" srcOrd="0" destOrd="0" presId="urn:microsoft.com/office/officeart/2005/8/layout/vList3"/>
    <dgm:cxn modelId="{F87BD802-2860-4E54-998B-B0F8A23DD836}" type="presParOf" srcId="{6B305FEC-2828-4BF6-9085-CFC068A19185}" destId="{B0C4B772-5A3B-4139-8CDC-18D494258AF3}" srcOrd="1" destOrd="0" presId="urn:microsoft.com/office/officeart/2005/8/layout/vList3"/>
    <dgm:cxn modelId="{BD2F6060-68E6-4E5B-B061-36486DC93AE6}" type="presParOf" srcId="{BBBABFAA-E8CE-4412-A26F-1BE183B2064D}" destId="{17421CFA-812A-4924-A692-1B2A44D17920}" srcOrd="1" destOrd="0" presId="urn:microsoft.com/office/officeart/2005/8/layout/vList3"/>
    <dgm:cxn modelId="{4DC6B8BC-5C8E-44CA-95E5-5275B210436B}" type="presParOf" srcId="{BBBABFAA-E8CE-4412-A26F-1BE183B2064D}" destId="{5A709AE3-9902-417E-90A0-66E240E3FB91}" srcOrd="2" destOrd="0" presId="urn:microsoft.com/office/officeart/2005/8/layout/vList3"/>
    <dgm:cxn modelId="{C4678FAE-0CDC-49DE-9563-1FFC9087C2B9}" type="presParOf" srcId="{5A709AE3-9902-417E-90A0-66E240E3FB91}" destId="{ECE027DF-58A6-4406-9A14-385A541A82A5}" srcOrd="0" destOrd="0" presId="urn:microsoft.com/office/officeart/2005/8/layout/vList3"/>
    <dgm:cxn modelId="{78C2C498-D641-422C-84DE-E4C602D2B454}" type="presParOf" srcId="{5A709AE3-9902-417E-90A0-66E240E3FB91}" destId="{66ED6E3F-5833-4D8C-BA9C-32E367BEBA16}" srcOrd="1" destOrd="0" presId="urn:microsoft.com/office/officeart/2005/8/layout/vList3"/>
    <dgm:cxn modelId="{19DCB87E-6DDB-4EEE-81E8-8A2811E124BD}" type="presParOf" srcId="{BBBABFAA-E8CE-4412-A26F-1BE183B2064D}" destId="{70CADEA4-91F2-4E93-9B0B-BD76D422B842}" srcOrd="3" destOrd="0" presId="urn:microsoft.com/office/officeart/2005/8/layout/vList3"/>
    <dgm:cxn modelId="{2E3AF06B-2F41-41BC-9B14-2AD04EBF673F}" type="presParOf" srcId="{BBBABFAA-E8CE-4412-A26F-1BE183B2064D}" destId="{11FBB053-7391-4D65-B5F3-C8AFF83C9FB1}" srcOrd="4" destOrd="0" presId="urn:microsoft.com/office/officeart/2005/8/layout/vList3"/>
    <dgm:cxn modelId="{3C4A573A-B93C-44A1-AD98-2036A3FAD6B5}" type="presParOf" srcId="{11FBB053-7391-4D65-B5F3-C8AFF83C9FB1}" destId="{759F23F2-4F13-4125-8249-4C1186BC2010}" srcOrd="0" destOrd="0" presId="urn:microsoft.com/office/officeart/2005/8/layout/vList3"/>
    <dgm:cxn modelId="{FA5E6390-BA47-40A6-969F-D873FDC46B7E}" type="presParOf" srcId="{11FBB053-7391-4D65-B5F3-C8AFF83C9FB1}" destId="{6E1EC50C-C2C6-4621-B518-B8679F1B6733}"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C4B772-5A3B-4139-8CDC-18D494258AF3}">
      <dsp:nvSpPr>
        <dsp:cNvPr id="0" name=""/>
        <dsp:cNvSpPr/>
      </dsp:nvSpPr>
      <dsp:spPr>
        <a:xfrm rot="10800000">
          <a:off x="1695630" y="1930"/>
          <a:ext cx="5417268" cy="1324524"/>
        </a:xfrm>
        <a:prstGeom prst="homePlat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84078" tIns="194310" rIns="362712" bIns="194310" numCol="1" spcCol="1270" anchor="ctr" anchorCtr="0">
          <a:noAutofit/>
        </a:bodyPr>
        <a:lstStyle/>
        <a:p>
          <a:pPr marL="0" lvl="0" indent="0" algn="ctr" defTabSz="2266950">
            <a:lnSpc>
              <a:spcPct val="90000"/>
            </a:lnSpc>
            <a:spcBef>
              <a:spcPct val="0"/>
            </a:spcBef>
            <a:spcAft>
              <a:spcPct val="35000"/>
            </a:spcAft>
            <a:buNone/>
          </a:pPr>
          <a:r>
            <a:rPr lang="en-US" sz="5100" kern="1200" dirty="0"/>
            <a:t>FINANCIAL RISK</a:t>
          </a:r>
        </a:p>
      </dsp:txBody>
      <dsp:txXfrm rot="10800000">
        <a:off x="2026761" y="1930"/>
        <a:ext cx="5086137" cy="1324524"/>
      </dsp:txXfrm>
    </dsp:sp>
    <dsp:sp modelId="{6782F229-377A-4EF2-81F9-86411FC58198}">
      <dsp:nvSpPr>
        <dsp:cNvPr id="0" name=""/>
        <dsp:cNvSpPr/>
      </dsp:nvSpPr>
      <dsp:spPr>
        <a:xfrm>
          <a:off x="766795" y="144939"/>
          <a:ext cx="1324524" cy="1324524"/>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2000" r="-12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66ED6E3F-5833-4D8C-BA9C-32E367BEBA16}">
      <dsp:nvSpPr>
        <dsp:cNvPr id="0" name=""/>
        <dsp:cNvSpPr/>
      </dsp:nvSpPr>
      <dsp:spPr>
        <a:xfrm rot="10800000">
          <a:off x="1695630" y="1721835"/>
          <a:ext cx="5417268" cy="1324524"/>
        </a:xfrm>
        <a:prstGeom prst="homePlat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84078" tIns="194310" rIns="362712" bIns="194310" numCol="1" spcCol="1270" anchor="ctr" anchorCtr="0">
          <a:noAutofit/>
        </a:bodyPr>
        <a:lstStyle/>
        <a:p>
          <a:pPr marL="0" lvl="0" indent="0" algn="ctr" defTabSz="2266950">
            <a:lnSpc>
              <a:spcPct val="90000"/>
            </a:lnSpc>
            <a:spcBef>
              <a:spcPct val="0"/>
            </a:spcBef>
            <a:spcAft>
              <a:spcPct val="35000"/>
            </a:spcAft>
            <a:buNone/>
          </a:pPr>
          <a:r>
            <a:rPr lang="en-US" sz="5100" kern="1200" dirty="0"/>
            <a:t>ASSET RISK</a:t>
          </a:r>
        </a:p>
      </dsp:txBody>
      <dsp:txXfrm rot="10800000">
        <a:off x="2026761" y="1721835"/>
        <a:ext cx="5086137" cy="1324524"/>
      </dsp:txXfrm>
    </dsp:sp>
    <dsp:sp modelId="{ECE027DF-58A6-4406-9A14-385A541A82A5}">
      <dsp:nvSpPr>
        <dsp:cNvPr id="0" name=""/>
        <dsp:cNvSpPr/>
      </dsp:nvSpPr>
      <dsp:spPr>
        <a:xfrm>
          <a:off x="1033368" y="1721835"/>
          <a:ext cx="1324524" cy="1324524"/>
        </a:xfrm>
        <a:prstGeom prst="ellipse">
          <a:avLst/>
        </a:prstGeom>
        <a:blipFill>
          <a:blip xmlns:r="http://schemas.openxmlformats.org/officeDocument/2006/relationships" r:embed="rId2"/>
          <a:srcRect/>
          <a:stretch>
            <a:fillRect l="-25000" r="-25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6E1EC50C-C2C6-4621-B518-B8679F1B6733}">
      <dsp:nvSpPr>
        <dsp:cNvPr id="0" name=""/>
        <dsp:cNvSpPr/>
      </dsp:nvSpPr>
      <dsp:spPr>
        <a:xfrm rot="10800000">
          <a:off x="1695630" y="3441740"/>
          <a:ext cx="5417268" cy="1324524"/>
        </a:xfrm>
        <a:prstGeom prst="homePlat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84078" tIns="194310" rIns="362712" bIns="194310" numCol="1" spcCol="1270" anchor="ctr" anchorCtr="0">
          <a:noAutofit/>
        </a:bodyPr>
        <a:lstStyle/>
        <a:p>
          <a:pPr marL="0" lvl="0" indent="0" algn="ctr" defTabSz="2266950">
            <a:lnSpc>
              <a:spcPct val="90000"/>
            </a:lnSpc>
            <a:spcBef>
              <a:spcPct val="0"/>
            </a:spcBef>
            <a:spcAft>
              <a:spcPct val="35000"/>
            </a:spcAft>
            <a:buNone/>
          </a:pPr>
          <a:r>
            <a:rPr lang="en-US" sz="5100" kern="1200" dirty="0"/>
            <a:t>BUSINESS RISK</a:t>
          </a:r>
        </a:p>
      </dsp:txBody>
      <dsp:txXfrm rot="10800000">
        <a:off x="2026761" y="3441740"/>
        <a:ext cx="5086137" cy="1324524"/>
      </dsp:txXfrm>
    </dsp:sp>
    <dsp:sp modelId="{759F23F2-4F13-4125-8249-4C1186BC2010}">
      <dsp:nvSpPr>
        <dsp:cNvPr id="0" name=""/>
        <dsp:cNvSpPr/>
      </dsp:nvSpPr>
      <dsp:spPr>
        <a:xfrm>
          <a:off x="1033368" y="3441740"/>
          <a:ext cx="1324524" cy="1324524"/>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C4B772-5A3B-4139-8CDC-18D494258AF3}">
      <dsp:nvSpPr>
        <dsp:cNvPr id="0" name=""/>
        <dsp:cNvSpPr/>
      </dsp:nvSpPr>
      <dsp:spPr>
        <a:xfrm rot="10800000">
          <a:off x="1445024" y="165"/>
          <a:ext cx="4789767" cy="954317"/>
        </a:xfrm>
        <a:prstGeom prst="homePlat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20827" tIns="99060" rIns="184912" bIns="99060" numCol="1" spcCol="1270" anchor="ctr" anchorCtr="0">
          <a:noAutofit/>
        </a:bodyPr>
        <a:lstStyle/>
        <a:p>
          <a:pPr marL="0" lvl="0" indent="0" algn="ctr" defTabSz="1155700">
            <a:lnSpc>
              <a:spcPct val="90000"/>
            </a:lnSpc>
            <a:spcBef>
              <a:spcPct val="0"/>
            </a:spcBef>
            <a:spcAft>
              <a:spcPct val="35000"/>
            </a:spcAft>
            <a:buNone/>
          </a:pPr>
          <a:r>
            <a:rPr lang="en-US" sz="2600" kern="1200" dirty="0"/>
            <a:t>FINANCIAL RISK MITIGATION</a:t>
          </a:r>
        </a:p>
      </dsp:txBody>
      <dsp:txXfrm rot="10800000">
        <a:off x="1683603" y="165"/>
        <a:ext cx="4551188" cy="954317"/>
      </dsp:txXfrm>
    </dsp:sp>
    <dsp:sp modelId="{6782F229-377A-4EF2-81F9-86411FC58198}">
      <dsp:nvSpPr>
        <dsp:cNvPr id="0" name=""/>
        <dsp:cNvSpPr/>
      </dsp:nvSpPr>
      <dsp:spPr>
        <a:xfrm>
          <a:off x="775800" y="103202"/>
          <a:ext cx="954317" cy="954317"/>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2000" r="-12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66ED6E3F-5833-4D8C-BA9C-32E367BEBA16}">
      <dsp:nvSpPr>
        <dsp:cNvPr id="0" name=""/>
        <dsp:cNvSpPr/>
      </dsp:nvSpPr>
      <dsp:spPr>
        <a:xfrm rot="10800000">
          <a:off x="1445024" y="1239352"/>
          <a:ext cx="4789767" cy="954317"/>
        </a:xfrm>
        <a:prstGeom prst="homePlat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20827" tIns="99060" rIns="184912" bIns="99060" numCol="1" spcCol="1270" anchor="ctr" anchorCtr="0">
          <a:noAutofit/>
        </a:bodyPr>
        <a:lstStyle/>
        <a:p>
          <a:pPr marL="0" lvl="0" indent="0" algn="ctr" defTabSz="1155700">
            <a:lnSpc>
              <a:spcPct val="90000"/>
            </a:lnSpc>
            <a:spcBef>
              <a:spcPct val="0"/>
            </a:spcBef>
            <a:spcAft>
              <a:spcPct val="35000"/>
            </a:spcAft>
            <a:buNone/>
          </a:pPr>
          <a:r>
            <a:rPr lang="en-US" sz="2600" kern="1200" dirty="0"/>
            <a:t>ASSET RISK</a:t>
          </a:r>
        </a:p>
      </dsp:txBody>
      <dsp:txXfrm rot="10800000">
        <a:off x="1683603" y="1239352"/>
        <a:ext cx="4551188" cy="954317"/>
      </dsp:txXfrm>
    </dsp:sp>
    <dsp:sp modelId="{ECE027DF-58A6-4406-9A14-385A541A82A5}">
      <dsp:nvSpPr>
        <dsp:cNvPr id="0" name=""/>
        <dsp:cNvSpPr/>
      </dsp:nvSpPr>
      <dsp:spPr>
        <a:xfrm>
          <a:off x="967865" y="1239352"/>
          <a:ext cx="954317" cy="954317"/>
        </a:xfrm>
        <a:prstGeom prst="ellipse">
          <a:avLst/>
        </a:prstGeom>
        <a:blipFill>
          <a:blip xmlns:r="http://schemas.openxmlformats.org/officeDocument/2006/relationships" r:embed="rId2"/>
          <a:srcRect/>
          <a:stretch>
            <a:fillRect l="-25000" r="-25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6E1EC50C-C2C6-4621-B518-B8679F1B6733}">
      <dsp:nvSpPr>
        <dsp:cNvPr id="0" name=""/>
        <dsp:cNvSpPr/>
      </dsp:nvSpPr>
      <dsp:spPr>
        <a:xfrm rot="10800000">
          <a:off x="1445024" y="2478540"/>
          <a:ext cx="4789767" cy="954317"/>
        </a:xfrm>
        <a:prstGeom prst="homePlat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20827" tIns="99060" rIns="184912" bIns="99060" numCol="1" spcCol="1270" anchor="ctr" anchorCtr="0">
          <a:noAutofit/>
        </a:bodyPr>
        <a:lstStyle/>
        <a:p>
          <a:pPr marL="0" lvl="0" indent="0" algn="ctr" defTabSz="1155700">
            <a:lnSpc>
              <a:spcPct val="90000"/>
            </a:lnSpc>
            <a:spcBef>
              <a:spcPct val="0"/>
            </a:spcBef>
            <a:spcAft>
              <a:spcPct val="35000"/>
            </a:spcAft>
            <a:buNone/>
          </a:pPr>
          <a:r>
            <a:rPr lang="en-US" sz="2600" kern="1200" dirty="0"/>
            <a:t>BUSINESS RISK</a:t>
          </a:r>
        </a:p>
      </dsp:txBody>
      <dsp:txXfrm rot="10800000">
        <a:off x="1683603" y="2478540"/>
        <a:ext cx="4551188" cy="954317"/>
      </dsp:txXfrm>
    </dsp:sp>
    <dsp:sp modelId="{759F23F2-4F13-4125-8249-4C1186BC2010}">
      <dsp:nvSpPr>
        <dsp:cNvPr id="0" name=""/>
        <dsp:cNvSpPr/>
      </dsp:nvSpPr>
      <dsp:spPr>
        <a:xfrm>
          <a:off x="967865" y="2478540"/>
          <a:ext cx="954317" cy="954317"/>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C4B772-5A3B-4139-8CDC-18D494258AF3}">
      <dsp:nvSpPr>
        <dsp:cNvPr id="0" name=""/>
        <dsp:cNvSpPr/>
      </dsp:nvSpPr>
      <dsp:spPr>
        <a:xfrm rot="10800000">
          <a:off x="1445024" y="165"/>
          <a:ext cx="4789767" cy="954317"/>
        </a:xfrm>
        <a:prstGeom prst="homePlat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20827" tIns="118110" rIns="220472"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FINANCIAL RISK</a:t>
          </a:r>
        </a:p>
      </dsp:txBody>
      <dsp:txXfrm rot="10800000">
        <a:off x="1683603" y="165"/>
        <a:ext cx="4551188" cy="954317"/>
      </dsp:txXfrm>
    </dsp:sp>
    <dsp:sp modelId="{6782F229-377A-4EF2-81F9-86411FC58198}">
      <dsp:nvSpPr>
        <dsp:cNvPr id="0" name=""/>
        <dsp:cNvSpPr/>
      </dsp:nvSpPr>
      <dsp:spPr>
        <a:xfrm>
          <a:off x="775800" y="103202"/>
          <a:ext cx="954317" cy="954317"/>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2000" r="-12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66ED6E3F-5833-4D8C-BA9C-32E367BEBA16}">
      <dsp:nvSpPr>
        <dsp:cNvPr id="0" name=""/>
        <dsp:cNvSpPr/>
      </dsp:nvSpPr>
      <dsp:spPr>
        <a:xfrm rot="10800000">
          <a:off x="1445024" y="1239352"/>
          <a:ext cx="4789767" cy="954317"/>
        </a:xfrm>
        <a:prstGeom prst="homePlat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20827" tIns="118110" rIns="220472"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ASSET RISK MITIGATION</a:t>
          </a:r>
        </a:p>
      </dsp:txBody>
      <dsp:txXfrm rot="10800000">
        <a:off x="1683603" y="1239352"/>
        <a:ext cx="4551188" cy="954317"/>
      </dsp:txXfrm>
    </dsp:sp>
    <dsp:sp modelId="{ECE027DF-58A6-4406-9A14-385A541A82A5}">
      <dsp:nvSpPr>
        <dsp:cNvPr id="0" name=""/>
        <dsp:cNvSpPr/>
      </dsp:nvSpPr>
      <dsp:spPr>
        <a:xfrm>
          <a:off x="967865" y="1239352"/>
          <a:ext cx="954317" cy="954317"/>
        </a:xfrm>
        <a:prstGeom prst="ellipse">
          <a:avLst/>
        </a:prstGeom>
        <a:blipFill>
          <a:blip xmlns:r="http://schemas.openxmlformats.org/officeDocument/2006/relationships" r:embed="rId2"/>
          <a:srcRect/>
          <a:stretch>
            <a:fillRect l="-25000" r="-25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6E1EC50C-C2C6-4621-B518-B8679F1B6733}">
      <dsp:nvSpPr>
        <dsp:cNvPr id="0" name=""/>
        <dsp:cNvSpPr/>
      </dsp:nvSpPr>
      <dsp:spPr>
        <a:xfrm rot="10800000">
          <a:off x="1445024" y="2478540"/>
          <a:ext cx="4789767" cy="954317"/>
        </a:xfrm>
        <a:prstGeom prst="homePlat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20827" tIns="118110" rIns="220472"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BUSINESS RISK</a:t>
          </a:r>
        </a:p>
      </dsp:txBody>
      <dsp:txXfrm rot="10800000">
        <a:off x="1683603" y="2478540"/>
        <a:ext cx="4551188" cy="954317"/>
      </dsp:txXfrm>
    </dsp:sp>
    <dsp:sp modelId="{759F23F2-4F13-4125-8249-4C1186BC2010}">
      <dsp:nvSpPr>
        <dsp:cNvPr id="0" name=""/>
        <dsp:cNvSpPr/>
      </dsp:nvSpPr>
      <dsp:spPr>
        <a:xfrm>
          <a:off x="967865" y="2478540"/>
          <a:ext cx="954317" cy="954317"/>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C4B772-5A3B-4139-8CDC-18D494258AF3}">
      <dsp:nvSpPr>
        <dsp:cNvPr id="0" name=""/>
        <dsp:cNvSpPr/>
      </dsp:nvSpPr>
      <dsp:spPr>
        <a:xfrm rot="10800000">
          <a:off x="1445024" y="165"/>
          <a:ext cx="4789767" cy="954317"/>
        </a:xfrm>
        <a:prstGeom prst="homePlat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20827" tIns="102870" rIns="192024"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FINANCIAL RISK</a:t>
          </a:r>
        </a:p>
      </dsp:txBody>
      <dsp:txXfrm rot="10800000">
        <a:off x="1683603" y="165"/>
        <a:ext cx="4551188" cy="954317"/>
      </dsp:txXfrm>
    </dsp:sp>
    <dsp:sp modelId="{6782F229-377A-4EF2-81F9-86411FC58198}">
      <dsp:nvSpPr>
        <dsp:cNvPr id="0" name=""/>
        <dsp:cNvSpPr/>
      </dsp:nvSpPr>
      <dsp:spPr>
        <a:xfrm>
          <a:off x="775800" y="103202"/>
          <a:ext cx="954317" cy="954317"/>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2000" r="-12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66ED6E3F-5833-4D8C-BA9C-32E367BEBA16}">
      <dsp:nvSpPr>
        <dsp:cNvPr id="0" name=""/>
        <dsp:cNvSpPr/>
      </dsp:nvSpPr>
      <dsp:spPr>
        <a:xfrm rot="10800000">
          <a:off x="1445024" y="1239352"/>
          <a:ext cx="4789767" cy="954317"/>
        </a:xfrm>
        <a:prstGeom prst="homePlat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20827" tIns="102870" rIns="192024"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ASSET RISK</a:t>
          </a:r>
        </a:p>
      </dsp:txBody>
      <dsp:txXfrm rot="10800000">
        <a:off x="1683603" y="1239352"/>
        <a:ext cx="4551188" cy="954317"/>
      </dsp:txXfrm>
    </dsp:sp>
    <dsp:sp modelId="{ECE027DF-58A6-4406-9A14-385A541A82A5}">
      <dsp:nvSpPr>
        <dsp:cNvPr id="0" name=""/>
        <dsp:cNvSpPr/>
      </dsp:nvSpPr>
      <dsp:spPr>
        <a:xfrm>
          <a:off x="967865" y="1239352"/>
          <a:ext cx="954317" cy="954317"/>
        </a:xfrm>
        <a:prstGeom prst="ellipse">
          <a:avLst/>
        </a:prstGeom>
        <a:blipFill>
          <a:blip xmlns:r="http://schemas.openxmlformats.org/officeDocument/2006/relationships" r:embed="rId2"/>
          <a:srcRect/>
          <a:stretch>
            <a:fillRect l="-25000" r="-25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6E1EC50C-C2C6-4621-B518-B8679F1B6733}">
      <dsp:nvSpPr>
        <dsp:cNvPr id="0" name=""/>
        <dsp:cNvSpPr/>
      </dsp:nvSpPr>
      <dsp:spPr>
        <a:xfrm rot="10800000">
          <a:off x="1445024" y="2478540"/>
          <a:ext cx="4789767" cy="954317"/>
        </a:xfrm>
        <a:prstGeom prst="homePlat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20827" tIns="102870" rIns="192024"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BUSINESS RISK MITIGATION</a:t>
          </a:r>
        </a:p>
      </dsp:txBody>
      <dsp:txXfrm rot="10800000">
        <a:off x="1683603" y="2478540"/>
        <a:ext cx="4551188" cy="954317"/>
      </dsp:txXfrm>
    </dsp:sp>
    <dsp:sp modelId="{759F23F2-4F13-4125-8249-4C1186BC2010}">
      <dsp:nvSpPr>
        <dsp:cNvPr id="0" name=""/>
        <dsp:cNvSpPr/>
      </dsp:nvSpPr>
      <dsp:spPr>
        <a:xfrm>
          <a:off x="967865" y="2478540"/>
          <a:ext cx="954317" cy="954317"/>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8BEDA40-91A9-49DC-B402-0EBE674AAEA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8CBB508-5589-42E7-A433-D119AC0FFB7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72BFC85-49E4-447A-A7E3-16153CB2FE2A}" type="datetimeFigureOut">
              <a:rPr lang="en-US" smtClean="0"/>
              <a:t>11/15/2021</a:t>
            </a:fld>
            <a:endParaRPr lang="en-US" dirty="0"/>
          </a:p>
        </p:txBody>
      </p:sp>
      <p:sp>
        <p:nvSpPr>
          <p:cNvPr id="4" name="Footer Placeholder 3">
            <a:extLst>
              <a:ext uri="{FF2B5EF4-FFF2-40B4-BE49-F238E27FC236}">
                <a16:creationId xmlns:a16="http://schemas.microsoft.com/office/drawing/2014/main" id="{E9232ABA-B33A-4B3B-8412-C1773FBF3DB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AB1832E-3B48-42CB-80A7-CD8E48D52DD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F1072A3-100F-40A9-915F-8D2D9E6962D8}" type="slidenum">
              <a:rPr lang="en-US" smtClean="0"/>
              <a:t>‹#›</a:t>
            </a:fld>
            <a:endParaRPr lang="en-US" dirty="0"/>
          </a:p>
        </p:txBody>
      </p:sp>
    </p:spTree>
    <p:extLst>
      <p:ext uri="{BB962C8B-B14F-4D97-AF65-F5344CB8AC3E}">
        <p14:creationId xmlns:p14="http://schemas.microsoft.com/office/powerpoint/2010/main" val="513537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71B50E-4C60-4F9E-B773-52059170945B}" type="datetimeFigureOut">
              <a:rPr lang="en-US" noProof="0" smtClean="0"/>
              <a:t>11/15/2021</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230CFA-805A-4FD3-B3A0-DAAA5993DA17}" type="slidenum">
              <a:rPr lang="en-US" noProof="0" smtClean="0"/>
              <a:t>‹#›</a:t>
            </a:fld>
            <a:endParaRPr lang="en-US" noProof="0" dirty="0"/>
          </a:p>
        </p:txBody>
      </p:sp>
    </p:spTree>
    <p:extLst>
      <p:ext uri="{BB962C8B-B14F-4D97-AF65-F5344CB8AC3E}">
        <p14:creationId xmlns:p14="http://schemas.microsoft.com/office/powerpoint/2010/main" val="798927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5" name="Picture Placeholder 24">
            <a:extLst>
              <a:ext uri="{FF2B5EF4-FFF2-40B4-BE49-F238E27FC236}">
                <a16:creationId xmlns:a16="http://schemas.microsoft.com/office/drawing/2014/main" id="{73B47EE6-EDE6-4881-B456-B37D9C1ADE3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tx1"/>
                </a:solidFill>
              </a:defRPr>
            </a:lvl1pPr>
          </a:lstStyle>
          <a:p>
            <a:r>
              <a:rPr lang="en-US" noProof="0"/>
              <a:t>Click icon to add picture</a:t>
            </a:r>
            <a:endParaRPr lang="en-US" noProof="0" dirty="0"/>
          </a:p>
        </p:txBody>
      </p: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6375721" y="2006084"/>
            <a:ext cx="4853573" cy="1616252"/>
          </a:xfrm>
          <a:prstGeom prst="rect">
            <a:avLst/>
          </a:prstGeom>
        </p:spPr>
        <p:txBody>
          <a:bodyPr anchor="b">
            <a:normAutofit/>
          </a:bodyPr>
          <a:lstStyle>
            <a:lvl1pPr algn="l">
              <a:defRPr sz="4300" b="1">
                <a:solidFill>
                  <a:schemeClr val="accent1"/>
                </a:solidFill>
              </a:defRPr>
            </a:lvl1pPr>
          </a:lstStyle>
          <a:p>
            <a:r>
              <a:rPr lang="en-US" noProof="0"/>
              <a:t>Click To Edit Master Title Style</a:t>
            </a:r>
          </a:p>
        </p:txBody>
      </p:sp>
      <p:sp>
        <p:nvSpPr>
          <p:cNvPr id="3" name="Subtitle 2" title="Subtitle">
            <a:extLst>
              <a:ext uri="{FF2B5EF4-FFF2-40B4-BE49-F238E27FC236}">
                <a16:creationId xmlns:a16="http://schemas.microsoft.com/office/drawing/2014/main" id="{06317687-D49E-41F7-A330-C78C728F0D12}"/>
              </a:ext>
            </a:extLst>
          </p:cNvPr>
          <p:cNvSpPr>
            <a:spLocks noGrp="1"/>
          </p:cNvSpPr>
          <p:nvPr>
            <p:ph type="subTitle" idx="1" hasCustomPrompt="1"/>
          </p:nvPr>
        </p:nvSpPr>
        <p:spPr>
          <a:xfrm>
            <a:off x="6375214" y="3640998"/>
            <a:ext cx="4854339" cy="1257574"/>
          </a:xfrm>
          <a:prstGeom prst="rect">
            <a:avLst/>
          </a:prstGeom>
        </p:spPr>
        <p:txBody>
          <a:bodyPr/>
          <a:lstStyle>
            <a:lvl1pPr marL="0" indent="0" algn="l">
              <a:buNone/>
              <a:defRPr sz="2400" b="0" i="0" spc="300">
                <a:solidFill>
                  <a:schemeClr val="accent6"/>
                </a:solidFill>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SUBTITLE</a:t>
            </a:r>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004501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7537" userDrawn="1">
          <p15:clr>
            <a:srgbClr val="FBAE40"/>
          </p15:clr>
        </p15:guide>
        <p15:guide id="3" pos="138" userDrawn="1">
          <p15:clr>
            <a:srgbClr val="FBAE40"/>
          </p15:clr>
        </p15:guide>
        <p15:guide id="4" orient="horz" pos="4178" userDrawn="1">
          <p15:clr>
            <a:srgbClr val="FBAE40"/>
          </p15:clr>
        </p15:guide>
        <p15:guide id="5" orient="horz" pos="142" userDrawn="1">
          <p15:clr>
            <a:srgbClr val="FBAE40"/>
          </p15:clr>
        </p15:guide>
        <p15:guide id="6" pos="2457" userDrawn="1">
          <p15:clr>
            <a:srgbClr val="FBAE40"/>
          </p15:clr>
        </p15:guide>
        <p15:guide id="7"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6375721" y="2006084"/>
            <a:ext cx="4853573" cy="1616252"/>
          </a:xfrm>
          <a:prstGeom prst="rect">
            <a:avLst/>
          </a:prstGeom>
        </p:spPr>
        <p:txBody>
          <a:bodyPr anchor="b">
            <a:normAutofit/>
          </a:bodyPr>
          <a:lstStyle>
            <a:lvl1pPr algn="l">
              <a:defRPr sz="4300" b="1">
                <a:solidFill>
                  <a:schemeClr val="accent1"/>
                </a:solidFill>
              </a:defRPr>
            </a:lvl1pPr>
          </a:lstStyle>
          <a:p>
            <a:r>
              <a:rPr lang="en-US" noProof="0"/>
              <a:t>Click To Edit Master Title Style</a:t>
            </a:r>
          </a:p>
        </p:txBody>
      </p:sp>
      <p:sp>
        <p:nvSpPr>
          <p:cNvPr id="3" name="Subtitle 2" title="Subtitle">
            <a:extLst>
              <a:ext uri="{FF2B5EF4-FFF2-40B4-BE49-F238E27FC236}">
                <a16:creationId xmlns:a16="http://schemas.microsoft.com/office/drawing/2014/main" id="{06317687-D49E-41F7-A330-C78C728F0D12}"/>
              </a:ext>
            </a:extLst>
          </p:cNvPr>
          <p:cNvSpPr>
            <a:spLocks noGrp="1"/>
          </p:cNvSpPr>
          <p:nvPr>
            <p:ph type="subTitle" idx="1" hasCustomPrompt="1"/>
          </p:nvPr>
        </p:nvSpPr>
        <p:spPr>
          <a:xfrm>
            <a:off x="6375214" y="3640998"/>
            <a:ext cx="4854339" cy="1257574"/>
          </a:xfrm>
          <a:prstGeom prst="rect">
            <a:avLst/>
          </a:prstGeom>
        </p:spPr>
        <p:txBody>
          <a:bodyPr/>
          <a:lstStyle>
            <a:lvl1pPr marL="0" indent="0" algn="l">
              <a:buNone/>
              <a:defRPr sz="2400" b="0" i="0" spc="300">
                <a:solidFill>
                  <a:schemeClr val="accent6"/>
                </a:solidFill>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4561729"/>
      </p:ext>
    </p:extLst>
  </p:cSld>
  <p:clrMapOvr>
    <a:masterClrMapping/>
  </p:clrMapOvr>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9" name="Right Triangle 18">
            <a:extLst>
              <a:ext uri="{FF2B5EF4-FFF2-40B4-BE49-F238E27FC236}">
                <a16:creationId xmlns:a16="http://schemas.microsoft.com/office/drawing/2014/main" id="{71D0E8AA-902F-440D-9C55-2A391C22396A}"/>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Parallelogram 16">
            <a:extLst>
              <a:ext uri="{FF2B5EF4-FFF2-40B4-BE49-F238E27FC236}">
                <a16:creationId xmlns:a16="http://schemas.microsoft.com/office/drawing/2014/main" id="{7D937721-835D-4D84-94A3-6C79D4639514}"/>
              </a:ext>
            </a:extLst>
          </p:cNvPr>
          <p:cNvSpPr/>
          <p:nvPr userDrawn="1"/>
        </p:nvSpPr>
        <p:spPr>
          <a:xfrm rot="19958790">
            <a:off x="-637324" y="3588176"/>
            <a:ext cx="3860162" cy="1746952"/>
          </a:xfrm>
          <a:prstGeom prst="parallelogram">
            <a:avLst>
              <a:gd name="adj" fmla="val 5321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732BB30B-8262-4715-998F-AAF6A81ADFD3}"/>
              </a:ext>
            </a:extLst>
          </p:cNvPr>
          <p:cNvCxnSpPr>
            <a:cxnSpLocks/>
          </p:cNvCxnSpPr>
          <p:nvPr userDrawn="1"/>
        </p:nvCxnSpPr>
        <p:spPr>
          <a:xfrm flipV="1">
            <a:off x="0" y="1010090"/>
            <a:ext cx="1785257" cy="9075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0" name="Title 1" title="Title">
            <a:extLst>
              <a:ext uri="{FF2B5EF4-FFF2-40B4-BE49-F238E27FC236}">
                <a16:creationId xmlns:a16="http://schemas.microsoft.com/office/drawing/2014/main" id="{4D7EF399-DAA5-44EC-B712-79C755FE84CB}"/>
              </a:ext>
            </a:extLst>
          </p:cNvPr>
          <p:cNvSpPr>
            <a:spLocks noGrp="1"/>
          </p:cNvSpPr>
          <p:nvPr>
            <p:ph type="title" hasCustomPrompt="1"/>
          </p:nvPr>
        </p:nvSpPr>
        <p:spPr>
          <a:xfrm>
            <a:off x="6283842" y="1987420"/>
            <a:ext cx="4911633" cy="1789855"/>
          </a:xfrm>
          <a:prstGeom prst="rect">
            <a:avLst/>
          </a:prstGeom>
        </p:spPr>
        <p:txBody>
          <a:bodyPr anchor="b">
            <a:normAutofit/>
          </a:bodyPr>
          <a:lstStyle>
            <a:lvl1pPr>
              <a:defRPr sz="4000" b="1">
                <a:solidFill>
                  <a:schemeClr val="accent1"/>
                </a:solidFill>
                <a:latin typeface="+mj-lt"/>
                <a:cs typeface="Calibri Light" panose="020F0302020204030204" pitchFamily="34" charset="0"/>
              </a:defRPr>
            </a:lvl1pPr>
          </a:lstStyle>
          <a:p>
            <a:r>
              <a:rPr lang="en-US" noProof="0"/>
              <a:t>Click To Edit Master Title Style</a:t>
            </a:r>
          </a:p>
        </p:txBody>
      </p:sp>
      <p:sp>
        <p:nvSpPr>
          <p:cNvPr id="101" name="Text Placeholder 2" title="Subtitle">
            <a:extLst>
              <a:ext uri="{FF2B5EF4-FFF2-40B4-BE49-F238E27FC236}">
                <a16:creationId xmlns:a16="http://schemas.microsoft.com/office/drawing/2014/main" id="{26D13BFA-61B0-402F-8611-02D3DFDBEBCB}"/>
              </a:ext>
            </a:extLst>
          </p:cNvPr>
          <p:cNvSpPr>
            <a:spLocks noGrp="1"/>
          </p:cNvSpPr>
          <p:nvPr>
            <p:ph type="body" idx="1" hasCustomPrompt="1"/>
          </p:nvPr>
        </p:nvSpPr>
        <p:spPr>
          <a:xfrm>
            <a:off x="6283842" y="3792046"/>
            <a:ext cx="4911633" cy="910580"/>
          </a:xfrm>
          <a:prstGeom prst="rect">
            <a:avLst/>
          </a:prstGeom>
        </p:spPr>
        <p:txBody>
          <a:bodyPr>
            <a:normAutofit/>
          </a:bodyPr>
          <a:lstStyle>
            <a:lvl1pPr marL="0" indent="0">
              <a:buNone/>
              <a:defRPr sz="2000" b="0" i="0" spc="300">
                <a:solidFill>
                  <a:schemeClr val="accent6"/>
                </a:solidFill>
                <a:latin typeface="+mn-lt"/>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cxnSp>
        <p:nvCxnSpPr>
          <p:cNvPr id="21" name="Straight Connector 20">
            <a:extLst>
              <a:ext uri="{FF2B5EF4-FFF2-40B4-BE49-F238E27FC236}">
                <a16:creationId xmlns:a16="http://schemas.microsoft.com/office/drawing/2014/main" id="{DA0A0C24-D997-4E78-951F-AFB51C70EFC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Parallelogram 24">
            <a:extLst>
              <a:ext uri="{FF2B5EF4-FFF2-40B4-BE49-F238E27FC236}">
                <a16:creationId xmlns:a16="http://schemas.microsoft.com/office/drawing/2014/main" id="{E123A0CF-50D6-46EC-8BF6-43E38AFCD588}"/>
              </a:ext>
            </a:extLst>
          </p:cNvPr>
          <p:cNvSpPr/>
          <p:nvPr userDrawn="1"/>
        </p:nvSpPr>
        <p:spPr>
          <a:xfrm>
            <a:off x="7754112" y="0"/>
            <a:ext cx="2258568" cy="742819"/>
          </a:xfrm>
          <a:prstGeom prst="parallelogram">
            <a:avLst>
              <a:gd name="adj" fmla="val 19585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cxnSp>
        <p:nvCxnSpPr>
          <p:cNvPr id="26" name="Straight Connector 25">
            <a:extLst>
              <a:ext uri="{FF2B5EF4-FFF2-40B4-BE49-F238E27FC236}">
                <a16:creationId xmlns:a16="http://schemas.microsoft.com/office/drawing/2014/main" id="{2B2F1D2E-B631-4CB1-9448-2B50F8C46316}"/>
              </a:ext>
            </a:extLst>
          </p:cNvPr>
          <p:cNvCxnSpPr>
            <a:cxnSpLocks/>
          </p:cNvCxnSpPr>
          <p:nvPr userDrawn="1"/>
        </p:nvCxnSpPr>
        <p:spPr>
          <a:xfrm flipV="1">
            <a:off x="0" y="408562"/>
            <a:ext cx="6595353" cy="340314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CF69447-82AD-475F-A3AE-3D7FF61DBFE2}"/>
              </a:ext>
            </a:extLst>
          </p:cNvPr>
          <p:cNvCxnSpPr>
            <a:cxnSpLocks/>
          </p:cNvCxnSpPr>
          <p:nvPr userDrawn="1"/>
        </p:nvCxnSpPr>
        <p:spPr>
          <a:xfrm flipV="1">
            <a:off x="-17837" y="5266944"/>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Parallelogram 23">
            <a:extLst>
              <a:ext uri="{FF2B5EF4-FFF2-40B4-BE49-F238E27FC236}">
                <a16:creationId xmlns:a16="http://schemas.microsoft.com/office/drawing/2014/main" id="{FC8C82F3-94EE-4B4F-A01D-993A41BC00B1}"/>
              </a:ext>
            </a:extLst>
          </p:cNvPr>
          <p:cNvSpPr/>
          <p:nvPr userDrawn="1"/>
        </p:nvSpPr>
        <p:spPr>
          <a:xfrm rot="19958790">
            <a:off x="-139035" y="3407045"/>
            <a:ext cx="1438399" cy="236580"/>
          </a:xfrm>
          <a:prstGeom prst="parallelogram">
            <a:avLst>
              <a:gd name="adj" fmla="val 5321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00786568"/>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3" pos="143">
          <p15:clr>
            <a:srgbClr val="FBAE40"/>
          </p15:clr>
        </p15:guide>
        <p15:guide id="4" orient="horz" pos="4170">
          <p15:clr>
            <a:srgbClr val="FBAE40"/>
          </p15:clr>
        </p15:guide>
        <p15:guide id="5" pos="7537">
          <p15:clr>
            <a:srgbClr val="FBAE40"/>
          </p15:clr>
        </p15:guide>
        <p15:guide id="6" orient="horz" pos="14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5" name="TextBox 24">
            <a:extLst>
              <a:ext uri="{FF2B5EF4-FFF2-40B4-BE49-F238E27FC236}">
                <a16:creationId xmlns:a16="http://schemas.microsoft.com/office/drawing/2014/main" id="{F0BB4D3D-930C-4FF4-BB7C-2CB24208150C}"/>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accent6"/>
                </a:solidFill>
                <a:latin typeface="Arial Black" panose="020B0A04020102020204" pitchFamily="34" charset="0"/>
              </a:rPr>
              <a:t>FR</a:t>
            </a:r>
          </a:p>
        </p:txBody>
      </p:sp>
      <p:sp>
        <p:nvSpPr>
          <p:cNvPr id="36" name="Parallelogram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US" noProof="0" dirty="0"/>
              <a:t>Add a footer</a:t>
            </a: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accent1"/>
                </a:solidFill>
              </a:defRPr>
            </a:lvl1pPr>
          </a:lstStyle>
          <a:p>
            <a:r>
              <a:rPr lang="en-US" noProof="0"/>
              <a:t>Click to Edit Master Title Style </a:t>
            </a:r>
          </a:p>
        </p:txBody>
      </p:sp>
      <p:sp>
        <p:nvSpPr>
          <p:cNvPr id="29" name="Content Placeholder 2">
            <a:extLst>
              <a:ext uri="{FF2B5EF4-FFF2-40B4-BE49-F238E27FC236}">
                <a16:creationId xmlns:a16="http://schemas.microsoft.com/office/drawing/2014/main" id="{1FAE0C34-9220-45F0-9FC2-9FE7C994E7BD}"/>
              </a:ext>
            </a:extLst>
          </p:cNvPr>
          <p:cNvSpPr>
            <a:spLocks noGrp="1"/>
          </p:cNvSpPr>
          <p:nvPr>
            <p:ph idx="1"/>
          </p:nvPr>
        </p:nvSpPr>
        <p:spPr>
          <a:xfrm>
            <a:off x="518678" y="1671924"/>
            <a:ext cx="10835122" cy="4505039"/>
          </a:xfrm>
          <a:prstGeom prst="rect">
            <a:avLst/>
          </a:prstGeo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5434304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5" name="TextBox 24">
            <a:extLst>
              <a:ext uri="{FF2B5EF4-FFF2-40B4-BE49-F238E27FC236}">
                <a16:creationId xmlns:a16="http://schemas.microsoft.com/office/drawing/2014/main" id="{F0BB4D3D-930C-4FF4-BB7C-2CB24208150C}"/>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accent6"/>
                </a:solidFill>
                <a:latin typeface="Arial Black" panose="020B0A04020102020204" pitchFamily="34" charset="0"/>
              </a:rPr>
              <a:t>FR</a:t>
            </a:r>
          </a:p>
        </p:txBody>
      </p:sp>
      <p:sp>
        <p:nvSpPr>
          <p:cNvPr id="36" name="Parallelogram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US" noProof="0" dirty="0"/>
              <a:t>Add a footer</a:t>
            </a: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accent1"/>
                </a:solidFill>
              </a:defRPr>
            </a:lvl1pPr>
          </a:lstStyle>
          <a:p>
            <a:r>
              <a:rPr lang="en-US" noProof="0"/>
              <a:t>Click to Edit Master Title Style </a:t>
            </a:r>
          </a:p>
        </p:txBody>
      </p:sp>
      <p:sp>
        <p:nvSpPr>
          <p:cNvPr id="14" name="Content Placeholder 2">
            <a:extLst>
              <a:ext uri="{FF2B5EF4-FFF2-40B4-BE49-F238E27FC236}">
                <a16:creationId xmlns:a16="http://schemas.microsoft.com/office/drawing/2014/main" id="{217F9213-0142-420B-A84D-C5627A0C81E4}"/>
              </a:ext>
            </a:extLst>
          </p:cNvPr>
          <p:cNvSpPr>
            <a:spLocks noGrp="1"/>
          </p:cNvSpPr>
          <p:nvPr>
            <p:ph sz="half" idx="1"/>
          </p:nvPr>
        </p:nvSpPr>
        <p:spPr>
          <a:xfrm>
            <a:off x="529687" y="1651044"/>
            <a:ext cx="5181600" cy="4525919"/>
          </a:xfrm>
          <a:prstGeom prst="rect">
            <a:avLst/>
          </a:prstGeo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Content Placeholder 3">
            <a:extLst>
              <a:ext uri="{FF2B5EF4-FFF2-40B4-BE49-F238E27FC236}">
                <a16:creationId xmlns:a16="http://schemas.microsoft.com/office/drawing/2014/main" id="{8014328B-D576-4B5C-A4AE-CF98318929FE}"/>
              </a:ext>
            </a:extLst>
          </p:cNvPr>
          <p:cNvSpPr>
            <a:spLocks noGrp="1"/>
          </p:cNvSpPr>
          <p:nvPr>
            <p:ph sz="half" idx="2"/>
          </p:nvPr>
        </p:nvSpPr>
        <p:spPr>
          <a:xfrm>
            <a:off x="6172200" y="1651044"/>
            <a:ext cx="5181600" cy="4525919"/>
          </a:xfrm>
          <a:prstGeom prst="rect">
            <a:avLst/>
          </a:prstGeo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2848131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5" name="TextBox 24">
            <a:extLst>
              <a:ext uri="{FF2B5EF4-FFF2-40B4-BE49-F238E27FC236}">
                <a16:creationId xmlns:a16="http://schemas.microsoft.com/office/drawing/2014/main" id="{F0BB4D3D-930C-4FF4-BB7C-2CB24208150C}"/>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accent6"/>
                </a:solidFill>
                <a:latin typeface="Arial Black" panose="020B0A04020102020204" pitchFamily="34" charset="0"/>
              </a:rPr>
              <a:t>FR</a:t>
            </a:r>
          </a:p>
        </p:txBody>
      </p:sp>
      <p:sp>
        <p:nvSpPr>
          <p:cNvPr id="36" name="Parallelogram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US" noProof="0" dirty="0"/>
              <a:t>Add a footer</a:t>
            </a: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accent1"/>
                </a:solidFill>
              </a:defRPr>
            </a:lvl1pPr>
          </a:lstStyle>
          <a:p>
            <a:r>
              <a:rPr lang="en-US" noProof="0"/>
              <a:t>Click to Edit Master Title Style </a:t>
            </a:r>
          </a:p>
        </p:txBody>
      </p:sp>
      <p:sp>
        <p:nvSpPr>
          <p:cNvPr id="18" name="Text Placeholder 2">
            <a:extLst>
              <a:ext uri="{FF2B5EF4-FFF2-40B4-BE49-F238E27FC236}">
                <a16:creationId xmlns:a16="http://schemas.microsoft.com/office/drawing/2014/main" id="{82BFF385-445D-4DBB-9773-F99669415884}"/>
              </a:ext>
            </a:extLst>
          </p:cNvPr>
          <p:cNvSpPr>
            <a:spLocks noGrp="1"/>
          </p:cNvSpPr>
          <p:nvPr>
            <p:ph type="body" idx="1"/>
          </p:nvPr>
        </p:nvSpPr>
        <p:spPr>
          <a:xfrm>
            <a:off x="518678" y="1681163"/>
            <a:ext cx="5382501" cy="823912"/>
          </a:xfrm>
          <a:prstGeom prst="rect">
            <a:avLst/>
          </a:prstGeom>
        </p:spPr>
        <p:txBody>
          <a:bodyPr anchor="b"/>
          <a:lstStyle>
            <a:lvl1pPr marL="0" indent="0">
              <a:buNone/>
              <a:defRPr lang="en-US" b="1" dirty="0">
                <a:solidFill>
                  <a:schemeClr val="accent6"/>
                </a:solidFill>
              </a:defRPr>
            </a:lvl1pPr>
          </a:lstStyle>
          <a:p>
            <a:pPr marL="228600" lvl="0" indent="-228600"/>
            <a:r>
              <a:rPr lang="en-US" noProof="0"/>
              <a:t>Click to edit Master text styles</a:t>
            </a:r>
          </a:p>
        </p:txBody>
      </p:sp>
      <p:sp>
        <p:nvSpPr>
          <p:cNvPr id="20" name="Text Placeholder 4">
            <a:extLst>
              <a:ext uri="{FF2B5EF4-FFF2-40B4-BE49-F238E27FC236}">
                <a16:creationId xmlns:a16="http://schemas.microsoft.com/office/drawing/2014/main" id="{311B1CFE-1B35-4B5C-B40A-DC5ADF211B5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1" name="Content Placeholder 5">
            <a:extLst>
              <a:ext uri="{FF2B5EF4-FFF2-40B4-BE49-F238E27FC236}">
                <a16:creationId xmlns:a16="http://schemas.microsoft.com/office/drawing/2014/main" id="{1CE840E8-D596-479D-AE97-E88F42DC1B13}"/>
              </a:ext>
            </a:extLst>
          </p:cNvPr>
          <p:cNvSpPr>
            <a:spLocks noGrp="1"/>
          </p:cNvSpPr>
          <p:nvPr>
            <p:ph sz="quarter" idx="4"/>
          </p:nvPr>
        </p:nvSpPr>
        <p:spPr>
          <a:xfrm>
            <a:off x="6172200" y="2505075"/>
            <a:ext cx="5183188" cy="3684588"/>
          </a:xfrm>
          <a:prstGeom prst="rect">
            <a:avLst/>
          </a:prstGeo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 name="Content Placeholder 3">
            <a:extLst>
              <a:ext uri="{FF2B5EF4-FFF2-40B4-BE49-F238E27FC236}">
                <a16:creationId xmlns:a16="http://schemas.microsoft.com/office/drawing/2014/main" id="{B9A68D25-B19E-4E84-B65D-596EE8382DAD}"/>
              </a:ext>
            </a:extLst>
          </p:cNvPr>
          <p:cNvSpPr>
            <a:spLocks noGrp="1"/>
          </p:cNvSpPr>
          <p:nvPr>
            <p:ph sz="half" idx="2"/>
          </p:nvPr>
        </p:nvSpPr>
        <p:spPr>
          <a:xfrm>
            <a:off x="518678" y="2505075"/>
            <a:ext cx="5391749" cy="3684588"/>
          </a:xfrm>
          <a:prstGeom prst="rect">
            <a:avLst/>
          </a:prstGeo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4522678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719170" y="4374036"/>
            <a:ext cx="5311516" cy="1327031"/>
          </a:xfrm>
          <a:prstGeom prst="rect">
            <a:avLst/>
          </a:prstGeom>
        </p:spPr>
        <p:txBody>
          <a:bodyPr anchor="b">
            <a:normAutofit/>
          </a:bodyPr>
          <a:lstStyle>
            <a:lvl1pPr marL="0" indent="0" algn="r">
              <a:buFont typeface="Arial" panose="020B0604020202020204" pitchFamily="34" charset="0"/>
              <a:buNone/>
              <a:defRPr sz="4300" b="1">
                <a:solidFill>
                  <a:schemeClr val="accent1"/>
                </a:solidFill>
              </a:defRPr>
            </a:lvl1pPr>
          </a:lstStyle>
          <a:p>
            <a:r>
              <a:rPr lang="en-US" noProof="0"/>
              <a:t>Click To Edit Master Title Style</a:t>
            </a:r>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id="{BDEAC3CA-E21C-4A63-BE7D-DCC820552AB7}"/>
              </a:ext>
            </a:extLst>
          </p:cNvPr>
          <p:cNvSpPr>
            <a:spLocks noGrp="1"/>
          </p:cNvSpPr>
          <p:nvPr>
            <p:ph type="body" sz="half" idx="2"/>
          </p:nvPr>
        </p:nvSpPr>
        <p:spPr>
          <a:xfrm>
            <a:off x="719170" y="5701069"/>
            <a:ext cx="5311516" cy="931505"/>
          </a:xfrm>
          <a:prstGeom prst="rect">
            <a:avLst/>
          </a:prstGeom>
        </p:spPr>
        <p:txBody>
          <a:bodyPr/>
          <a:lstStyle>
            <a:lvl1pPr marL="0" indent="0" algn="r">
              <a:buFont typeface="Arial" panose="020B0604020202020204" pitchFamily="34" charset="0"/>
              <a:buNone/>
              <a:defRPr sz="160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4" name="Content Placeholder 2">
            <a:extLst>
              <a:ext uri="{FF2B5EF4-FFF2-40B4-BE49-F238E27FC236}">
                <a16:creationId xmlns:a16="http://schemas.microsoft.com/office/drawing/2014/main" id="{C9A1E80C-1A76-4D3E-92A1-846866867DE1}"/>
              </a:ext>
            </a:extLst>
          </p:cNvPr>
          <p:cNvSpPr>
            <a:spLocks noGrp="1"/>
          </p:cNvSpPr>
          <p:nvPr>
            <p:ph idx="1"/>
          </p:nvPr>
        </p:nvSpPr>
        <p:spPr>
          <a:xfrm>
            <a:off x="6161316" y="2290713"/>
            <a:ext cx="5803672" cy="4341862"/>
          </a:xfrm>
          <a:prstGeom prst="rect">
            <a:avLst/>
          </a:prstGeom>
        </p:spPr>
        <p:txBody>
          <a:bodyPr/>
          <a:lstStyle>
            <a:lvl1pPr>
              <a:buClr>
                <a:schemeClr val="accent2"/>
              </a:buClr>
              <a:defRPr sz="2400"/>
            </a:lvl1pPr>
            <a:lvl2pPr>
              <a:buClr>
                <a:schemeClr val="accent2"/>
              </a:buClr>
              <a:defRPr sz="2000"/>
            </a:lvl2pPr>
            <a:lvl3pPr>
              <a:buClr>
                <a:schemeClr val="accent2"/>
              </a:buClr>
              <a:defRPr sz="1800"/>
            </a:lvl3pPr>
            <a:lvl4pPr>
              <a:buClr>
                <a:schemeClr val="accent2"/>
              </a:buClr>
              <a:defRPr sz="1600"/>
            </a:lvl4pPr>
            <a:lvl5pPr>
              <a:buClr>
                <a:schemeClr val="accent2"/>
              </a:buClr>
              <a:defRPr sz="16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55265375"/>
      </p:ext>
    </p:extLst>
  </p:cSld>
  <p:clrMapOvr>
    <a:masterClrMapping/>
  </p:clrMapOvr>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719170" y="4374036"/>
            <a:ext cx="5311516" cy="1327031"/>
          </a:xfrm>
          <a:prstGeom prst="rect">
            <a:avLst/>
          </a:prstGeom>
        </p:spPr>
        <p:txBody>
          <a:bodyPr anchor="b">
            <a:normAutofit/>
          </a:bodyPr>
          <a:lstStyle>
            <a:lvl1pPr marL="0" indent="0" algn="r">
              <a:buFont typeface="Arial" panose="020B0604020202020204" pitchFamily="34" charset="0"/>
              <a:buNone/>
              <a:defRPr sz="4300" b="1">
                <a:solidFill>
                  <a:schemeClr val="accent1"/>
                </a:solidFill>
              </a:defRPr>
            </a:lvl1pPr>
          </a:lstStyle>
          <a:p>
            <a:r>
              <a:rPr lang="en-US" noProof="0"/>
              <a:t>Click To Edit Master Title Style</a:t>
            </a:r>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id="{BDEAC3CA-E21C-4A63-BE7D-DCC820552AB7}"/>
              </a:ext>
            </a:extLst>
          </p:cNvPr>
          <p:cNvSpPr>
            <a:spLocks noGrp="1"/>
          </p:cNvSpPr>
          <p:nvPr>
            <p:ph type="body" sz="half" idx="2"/>
          </p:nvPr>
        </p:nvSpPr>
        <p:spPr>
          <a:xfrm>
            <a:off x="719170" y="5701069"/>
            <a:ext cx="5311516" cy="931505"/>
          </a:xfrm>
          <a:prstGeom prst="rect">
            <a:avLst/>
          </a:prstGeom>
        </p:spPr>
        <p:txBody>
          <a:bodyPr/>
          <a:lstStyle>
            <a:lvl1pPr marL="0" indent="0" algn="r">
              <a:buFont typeface="Arial" panose="020B0604020202020204" pitchFamily="34" charset="0"/>
              <a:buNone/>
              <a:defRPr sz="160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2" name="Picture Placeholder 2">
            <a:extLst>
              <a:ext uri="{FF2B5EF4-FFF2-40B4-BE49-F238E27FC236}">
                <a16:creationId xmlns:a16="http://schemas.microsoft.com/office/drawing/2014/main" id="{22728E0A-430E-4C6A-BF56-06FA8510F29F}"/>
              </a:ext>
            </a:extLst>
          </p:cNvPr>
          <p:cNvSpPr>
            <a:spLocks noGrp="1"/>
          </p:cNvSpPr>
          <p:nvPr>
            <p:ph type="pic" idx="1"/>
          </p:nvPr>
        </p:nvSpPr>
        <p:spPr>
          <a:xfrm>
            <a:off x="6249970" y="2271860"/>
            <a:ext cx="5715017" cy="436071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Tree>
    <p:extLst>
      <p:ext uri="{BB962C8B-B14F-4D97-AF65-F5344CB8AC3E}">
        <p14:creationId xmlns:p14="http://schemas.microsoft.com/office/powerpoint/2010/main" val="2614302603"/>
      </p:ext>
    </p:extLst>
  </p:cSld>
  <p:clrMapOvr>
    <a:masterClrMapping/>
  </p:clrMapOvr>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CC52C5C1-EC33-44C1-9D54-A1058BBF1812}"/>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accent1"/>
                </a:solidFill>
                <a:latin typeface="Arial Black" panose="020B0A04020102020204" pitchFamily="34" charset="0"/>
              </a:rPr>
              <a:t>FR</a:t>
            </a:r>
          </a:p>
        </p:txBody>
      </p:sp>
      <p:grpSp>
        <p:nvGrpSpPr>
          <p:cNvPr id="26" name="Group 25">
            <a:extLst>
              <a:ext uri="{FF2B5EF4-FFF2-40B4-BE49-F238E27FC236}">
                <a16:creationId xmlns:a16="http://schemas.microsoft.com/office/drawing/2014/main" id="{8A0030CD-8C9E-4AA5-8C5D-F9B2EDB7E17A}"/>
              </a:ext>
            </a:extLst>
          </p:cNvPr>
          <p:cNvGrpSpPr/>
          <p:nvPr userDrawn="1"/>
        </p:nvGrpSpPr>
        <p:grpSpPr>
          <a:xfrm flipH="1">
            <a:off x="7561328" y="0"/>
            <a:ext cx="4831840" cy="3541007"/>
            <a:chOff x="-192127" y="-2"/>
            <a:chExt cx="4831840" cy="3367272"/>
          </a:xfrm>
        </p:grpSpPr>
        <p:sp>
          <p:nvSpPr>
            <p:cNvPr id="27" name="Diagonal Stripe 26">
              <a:extLst>
                <a:ext uri="{FF2B5EF4-FFF2-40B4-BE49-F238E27FC236}">
                  <a16:creationId xmlns:a16="http://schemas.microsoft.com/office/drawing/2014/main" id="{872EE65E-EE50-4A3E-861E-1D6C241CB8EA}"/>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id="{E76AD1EF-E06C-4D3C-9693-26844D01C83C}"/>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9" name="Parallelogram 28">
              <a:extLst>
                <a:ext uri="{FF2B5EF4-FFF2-40B4-BE49-F238E27FC236}">
                  <a16:creationId xmlns:a16="http://schemas.microsoft.com/office/drawing/2014/main" id="{57D44C42-44C0-420A-A125-9B1A979D4F56}"/>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0" name="Parallelogram 29">
            <a:extLst>
              <a:ext uri="{FF2B5EF4-FFF2-40B4-BE49-F238E27FC236}">
                <a16:creationId xmlns:a16="http://schemas.microsoft.com/office/drawing/2014/main" id="{406089BB-36DC-4E23-B215-527A8A18FCFB}"/>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id="{578C43A6-50C6-704E-BADC-6D83BADE7316}"/>
              </a:ext>
            </a:extLst>
          </p:cNvPr>
          <p:cNvSpPr>
            <a:spLocks noGrp="1"/>
          </p:cNvSpPr>
          <p:nvPr>
            <p:ph type="ftr" sz="quarter" idx="10"/>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ED91439B-965F-3548-AF77-89501B24F600}"/>
              </a:ext>
            </a:extLst>
          </p:cNvPr>
          <p:cNvSpPr>
            <a:spLocks noGrp="1"/>
          </p:cNvSpPr>
          <p:nvPr>
            <p:ph type="sldNum" sz="quarter" idx="11"/>
          </p:nvPr>
        </p:nvSpPr>
        <p:spPr/>
        <p:txBody>
          <a:bodyPr/>
          <a:lstStyle/>
          <a:p>
            <a:fld id="{8699F50C-BE38-4BD0-BA84-9B090E1F2B9B}" type="slidenum">
              <a:rPr lang="en-US" noProof="0" smtClean="0"/>
              <a:t>‹#›</a:t>
            </a:fld>
            <a:endParaRPr lang="en-US" noProof="0" dirty="0"/>
          </a:p>
        </p:txBody>
      </p:sp>
    </p:spTree>
    <p:extLst>
      <p:ext uri="{BB962C8B-B14F-4D97-AF65-F5344CB8AC3E}">
        <p14:creationId xmlns:p14="http://schemas.microsoft.com/office/powerpoint/2010/main" val="3419906843"/>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7E8A2C98-F26E-415A-B931-1B89CA46C1CF}"/>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accent1"/>
                </a:solidFill>
                <a:latin typeface="Arial Black" panose="020B0A04020102020204" pitchFamily="34" charset="0"/>
              </a:rPr>
              <a:t>FR</a:t>
            </a:r>
          </a:p>
        </p:txBody>
      </p:sp>
      <p:grpSp>
        <p:nvGrpSpPr>
          <p:cNvPr id="27" name="Group 26">
            <a:extLst>
              <a:ext uri="{FF2B5EF4-FFF2-40B4-BE49-F238E27FC236}">
                <a16:creationId xmlns:a16="http://schemas.microsoft.com/office/drawing/2014/main" id="{1B2FB48C-0C70-4DBE-B904-A134B6644DD3}"/>
              </a:ext>
            </a:extLst>
          </p:cNvPr>
          <p:cNvGrpSpPr/>
          <p:nvPr userDrawn="1"/>
        </p:nvGrpSpPr>
        <p:grpSpPr>
          <a:xfrm flipH="1">
            <a:off x="7561328" y="0"/>
            <a:ext cx="4831840" cy="3541007"/>
            <a:chOff x="-192127" y="-2"/>
            <a:chExt cx="4831840" cy="3367272"/>
          </a:xfrm>
        </p:grpSpPr>
        <p:sp>
          <p:nvSpPr>
            <p:cNvPr id="28" name="Diagonal Stripe 27">
              <a:extLst>
                <a:ext uri="{FF2B5EF4-FFF2-40B4-BE49-F238E27FC236}">
                  <a16:creationId xmlns:a16="http://schemas.microsoft.com/office/drawing/2014/main" id="{4F2E2158-1E6E-4E0D-BDAB-B20041C73615}"/>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9" name="Straight Connector 28">
              <a:extLst>
                <a:ext uri="{FF2B5EF4-FFF2-40B4-BE49-F238E27FC236}">
                  <a16:creationId xmlns:a16="http://schemas.microsoft.com/office/drawing/2014/main" id="{626D62DB-3A5A-4DA1-BFA4-D9E58676E86A}"/>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F5A729A7-3A5C-405C-AE06-180E7529E477}"/>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1" name="Parallelogram 30">
            <a:extLst>
              <a:ext uri="{FF2B5EF4-FFF2-40B4-BE49-F238E27FC236}">
                <a16:creationId xmlns:a16="http://schemas.microsoft.com/office/drawing/2014/main" id="{41E23981-B12A-4AC3-A030-337BBBA5E45B}"/>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3" name="Title 1" title="Title ">
            <a:extLst>
              <a:ext uri="{FF2B5EF4-FFF2-40B4-BE49-F238E27FC236}">
                <a16:creationId xmlns:a16="http://schemas.microsoft.com/office/drawing/2014/main" id="{59067A2C-FE71-4381-BE51-08DAC5E4354A}"/>
              </a:ext>
            </a:extLst>
          </p:cNvPr>
          <p:cNvSpPr>
            <a:spLocks noGrp="1"/>
          </p:cNvSpPr>
          <p:nvPr>
            <p:ph type="title" hasCustomPrompt="1"/>
          </p:nvPr>
        </p:nvSpPr>
        <p:spPr>
          <a:xfrm>
            <a:off x="518678" y="209028"/>
            <a:ext cx="8333222" cy="1215566"/>
          </a:xfrm>
          <a:prstGeom prst="rect">
            <a:avLst/>
          </a:prstGeom>
        </p:spPr>
        <p:txBody>
          <a:bodyPr anchor="b">
            <a:normAutofit/>
          </a:bodyPr>
          <a:lstStyle>
            <a:lvl1pPr>
              <a:defRPr sz="4400" b="1">
                <a:solidFill>
                  <a:schemeClr val="accent1"/>
                </a:solidFill>
              </a:defRPr>
            </a:lvl1pPr>
          </a:lstStyle>
          <a:p>
            <a:r>
              <a:rPr lang="en-US" noProof="0"/>
              <a:t>Click to Edit Master Title Style </a:t>
            </a:r>
          </a:p>
        </p:txBody>
      </p:sp>
      <p:sp>
        <p:nvSpPr>
          <p:cNvPr id="2" name="Footer Placeholder 1">
            <a:extLst>
              <a:ext uri="{FF2B5EF4-FFF2-40B4-BE49-F238E27FC236}">
                <a16:creationId xmlns:a16="http://schemas.microsoft.com/office/drawing/2014/main" id="{CB69A007-934D-7A4B-9EFA-82044EF4DC33}"/>
              </a:ext>
            </a:extLst>
          </p:cNvPr>
          <p:cNvSpPr>
            <a:spLocks noGrp="1"/>
          </p:cNvSpPr>
          <p:nvPr>
            <p:ph type="ftr" sz="quarter" idx="10"/>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5A154DC2-98C7-4D4B-A17A-AA4731217F17}"/>
              </a:ext>
            </a:extLst>
          </p:cNvPr>
          <p:cNvSpPr>
            <a:spLocks noGrp="1"/>
          </p:cNvSpPr>
          <p:nvPr>
            <p:ph type="sldNum" sz="quarter" idx="11"/>
          </p:nvPr>
        </p:nvSpPr>
        <p:spPr/>
        <p:txBody>
          <a:bodyPr/>
          <a:lstStyle/>
          <a:p>
            <a:fld id="{8699F50C-BE38-4BD0-BA84-9B090E1F2B9B}" type="slidenum">
              <a:rPr lang="en-US" noProof="0" smtClean="0"/>
              <a:t>‹#›</a:t>
            </a:fld>
            <a:endParaRPr lang="en-US" noProof="0" dirty="0"/>
          </a:p>
        </p:txBody>
      </p:sp>
    </p:spTree>
    <p:extLst>
      <p:ext uri="{BB962C8B-B14F-4D97-AF65-F5344CB8AC3E}">
        <p14:creationId xmlns:p14="http://schemas.microsoft.com/office/powerpoint/2010/main" val="658419099"/>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CE2EB-00DF-4EBA-BF1F-D37805D45585}"/>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658918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19" name="Right Triangle 18">
            <a:extLst>
              <a:ext uri="{FF2B5EF4-FFF2-40B4-BE49-F238E27FC236}">
                <a16:creationId xmlns:a16="http://schemas.microsoft.com/office/drawing/2014/main" id="{71D0E8AA-902F-440D-9C55-2A391C22396A}"/>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Parallelogram 16">
            <a:extLst>
              <a:ext uri="{FF2B5EF4-FFF2-40B4-BE49-F238E27FC236}">
                <a16:creationId xmlns:a16="http://schemas.microsoft.com/office/drawing/2014/main" id="{7D937721-835D-4D84-94A3-6C79D4639514}"/>
              </a:ext>
            </a:extLst>
          </p:cNvPr>
          <p:cNvSpPr/>
          <p:nvPr userDrawn="1"/>
        </p:nvSpPr>
        <p:spPr>
          <a:xfrm rot="19958790">
            <a:off x="-637324" y="3588176"/>
            <a:ext cx="3860162" cy="1746952"/>
          </a:xfrm>
          <a:prstGeom prst="parallelogram">
            <a:avLst>
              <a:gd name="adj" fmla="val 5321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732BB30B-8262-4715-998F-AAF6A81ADFD3}"/>
              </a:ext>
            </a:extLst>
          </p:cNvPr>
          <p:cNvCxnSpPr>
            <a:cxnSpLocks/>
          </p:cNvCxnSpPr>
          <p:nvPr userDrawn="1"/>
        </p:nvCxnSpPr>
        <p:spPr>
          <a:xfrm flipV="1">
            <a:off x="0" y="1010090"/>
            <a:ext cx="1785257" cy="9075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0" name="Title 1" title="Title">
            <a:extLst>
              <a:ext uri="{FF2B5EF4-FFF2-40B4-BE49-F238E27FC236}">
                <a16:creationId xmlns:a16="http://schemas.microsoft.com/office/drawing/2014/main" id="{4D7EF399-DAA5-44EC-B712-79C755FE84CB}"/>
              </a:ext>
            </a:extLst>
          </p:cNvPr>
          <p:cNvSpPr>
            <a:spLocks noGrp="1"/>
          </p:cNvSpPr>
          <p:nvPr>
            <p:ph type="title" hasCustomPrompt="1"/>
          </p:nvPr>
        </p:nvSpPr>
        <p:spPr>
          <a:xfrm>
            <a:off x="6283842" y="1987420"/>
            <a:ext cx="4911633" cy="1789855"/>
          </a:xfrm>
          <a:prstGeom prst="rect">
            <a:avLst/>
          </a:prstGeom>
        </p:spPr>
        <p:txBody>
          <a:bodyPr anchor="b">
            <a:normAutofit/>
          </a:bodyPr>
          <a:lstStyle>
            <a:lvl1pPr>
              <a:defRPr sz="4000" b="1">
                <a:solidFill>
                  <a:schemeClr val="accent1"/>
                </a:solidFill>
                <a:latin typeface="+mj-lt"/>
                <a:cs typeface="Calibri Light" panose="020F0302020204030204" pitchFamily="34" charset="0"/>
              </a:defRPr>
            </a:lvl1pPr>
          </a:lstStyle>
          <a:p>
            <a:r>
              <a:rPr lang="en-US" noProof="0"/>
              <a:t>Click To Edit Master Title Style</a:t>
            </a:r>
          </a:p>
        </p:txBody>
      </p:sp>
      <p:sp>
        <p:nvSpPr>
          <p:cNvPr id="101" name="Text Placeholder 2" title="Subtitle">
            <a:extLst>
              <a:ext uri="{FF2B5EF4-FFF2-40B4-BE49-F238E27FC236}">
                <a16:creationId xmlns:a16="http://schemas.microsoft.com/office/drawing/2014/main" id="{26D13BFA-61B0-402F-8611-02D3DFDBEBCB}"/>
              </a:ext>
            </a:extLst>
          </p:cNvPr>
          <p:cNvSpPr>
            <a:spLocks noGrp="1"/>
          </p:cNvSpPr>
          <p:nvPr>
            <p:ph type="body" idx="1" hasCustomPrompt="1"/>
          </p:nvPr>
        </p:nvSpPr>
        <p:spPr>
          <a:xfrm>
            <a:off x="6283842" y="3792046"/>
            <a:ext cx="4911633" cy="910580"/>
          </a:xfrm>
          <a:prstGeom prst="rect">
            <a:avLst/>
          </a:prstGeom>
        </p:spPr>
        <p:txBody>
          <a:bodyPr>
            <a:normAutofit/>
          </a:bodyPr>
          <a:lstStyle>
            <a:lvl1pPr marL="0" indent="0">
              <a:buNone/>
              <a:defRPr sz="2000" b="0" i="0" spc="300">
                <a:solidFill>
                  <a:schemeClr val="accent6"/>
                </a:solidFill>
                <a:latin typeface="+mn-lt"/>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cxnSp>
        <p:nvCxnSpPr>
          <p:cNvPr id="21" name="Straight Connector 20">
            <a:extLst>
              <a:ext uri="{FF2B5EF4-FFF2-40B4-BE49-F238E27FC236}">
                <a16:creationId xmlns:a16="http://schemas.microsoft.com/office/drawing/2014/main" id="{DA0A0C24-D997-4E78-951F-AFB51C70EFC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Parallelogram 24">
            <a:extLst>
              <a:ext uri="{FF2B5EF4-FFF2-40B4-BE49-F238E27FC236}">
                <a16:creationId xmlns:a16="http://schemas.microsoft.com/office/drawing/2014/main" id="{E123A0CF-50D6-46EC-8BF6-43E38AFCD588}"/>
              </a:ext>
            </a:extLst>
          </p:cNvPr>
          <p:cNvSpPr/>
          <p:nvPr userDrawn="1"/>
        </p:nvSpPr>
        <p:spPr>
          <a:xfrm>
            <a:off x="7754112" y="0"/>
            <a:ext cx="2258568" cy="742819"/>
          </a:xfrm>
          <a:prstGeom prst="parallelogram">
            <a:avLst>
              <a:gd name="adj" fmla="val 19585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cxnSp>
        <p:nvCxnSpPr>
          <p:cNvPr id="26" name="Straight Connector 25">
            <a:extLst>
              <a:ext uri="{FF2B5EF4-FFF2-40B4-BE49-F238E27FC236}">
                <a16:creationId xmlns:a16="http://schemas.microsoft.com/office/drawing/2014/main" id="{2B2F1D2E-B631-4CB1-9448-2B50F8C46316}"/>
              </a:ext>
            </a:extLst>
          </p:cNvPr>
          <p:cNvCxnSpPr>
            <a:cxnSpLocks/>
          </p:cNvCxnSpPr>
          <p:nvPr userDrawn="1"/>
        </p:nvCxnSpPr>
        <p:spPr>
          <a:xfrm flipV="1">
            <a:off x="0" y="408562"/>
            <a:ext cx="6595353" cy="340314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7" name="Picture Placeholder 26">
            <a:extLst>
              <a:ext uri="{FF2B5EF4-FFF2-40B4-BE49-F238E27FC236}">
                <a16:creationId xmlns:a16="http://schemas.microsoft.com/office/drawing/2014/main" id="{95572AA9-EFAE-4771-B1EE-47E36117377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tx1"/>
                </a:solidFill>
              </a:defRPr>
            </a:lvl1pPr>
          </a:lstStyle>
          <a:p>
            <a:r>
              <a:rPr lang="en-US" noProof="0"/>
              <a:t>Click icon to add picture</a:t>
            </a:r>
            <a:endParaRPr lang="en-US" noProof="0" dirty="0"/>
          </a:p>
        </p:txBody>
      </p:sp>
      <p:cxnSp>
        <p:nvCxnSpPr>
          <p:cNvPr id="16" name="Straight Connector 15">
            <a:extLst>
              <a:ext uri="{FF2B5EF4-FFF2-40B4-BE49-F238E27FC236}">
                <a16:creationId xmlns:a16="http://schemas.microsoft.com/office/drawing/2014/main" id="{5CF69447-82AD-475F-A3AE-3D7FF61DBFE2}"/>
              </a:ext>
            </a:extLst>
          </p:cNvPr>
          <p:cNvCxnSpPr>
            <a:cxnSpLocks/>
          </p:cNvCxnSpPr>
          <p:nvPr userDrawn="1"/>
        </p:nvCxnSpPr>
        <p:spPr>
          <a:xfrm flipV="1">
            <a:off x="-17837" y="5266944"/>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Parallelogram 23">
            <a:extLst>
              <a:ext uri="{FF2B5EF4-FFF2-40B4-BE49-F238E27FC236}">
                <a16:creationId xmlns:a16="http://schemas.microsoft.com/office/drawing/2014/main" id="{FC8C82F3-94EE-4B4F-A01D-993A41BC00B1}"/>
              </a:ext>
            </a:extLst>
          </p:cNvPr>
          <p:cNvSpPr/>
          <p:nvPr userDrawn="1"/>
        </p:nvSpPr>
        <p:spPr>
          <a:xfrm rot="19958790">
            <a:off x="-139035" y="3407045"/>
            <a:ext cx="1438399" cy="236580"/>
          </a:xfrm>
          <a:prstGeom prst="parallelogram">
            <a:avLst>
              <a:gd name="adj" fmla="val 53218"/>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123998309"/>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3" pos="143" userDrawn="1">
          <p15:clr>
            <a:srgbClr val="FBAE40"/>
          </p15:clr>
        </p15:guide>
        <p15:guide id="4" orient="horz" pos="4170" userDrawn="1">
          <p15:clr>
            <a:srgbClr val="FBAE40"/>
          </p15:clr>
        </p15:guide>
        <p15:guide id="5" pos="7537" userDrawn="1">
          <p15:clr>
            <a:srgbClr val="FBAE40"/>
          </p15:clr>
        </p15:guide>
        <p15:guide id="6" orient="horz" pos="14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Layout 01">
    <p:spTree>
      <p:nvGrpSpPr>
        <p:cNvPr id="1" name=""/>
        <p:cNvGrpSpPr/>
        <p:nvPr/>
      </p:nvGrpSpPr>
      <p:grpSpPr>
        <a:xfrm>
          <a:off x="0" y="0"/>
          <a:ext cx="0" cy="0"/>
          <a:chOff x="0" y="0"/>
          <a:chExt cx="0" cy="0"/>
        </a:xfrm>
      </p:grpSpPr>
      <p:sp>
        <p:nvSpPr>
          <p:cNvPr id="3" name="Content Placeholder 2" title="Bullet Points">
            <a:extLst>
              <a:ext uri="{FF2B5EF4-FFF2-40B4-BE49-F238E27FC236}">
                <a16:creationId xmlns:a16="http://schemas.microsoft.com/office/drawing/2014/main" id="{BFD7EA17-BE66-4636-9684-F93562587911}"/>
              </a:ext>
            </a:extLst>
          </p:cNvPr>
          <p:cNvSpPr>
            <a:spLocks noGrp="1"/>
          </p:cNvSpPr>
          <p:nvPr>
            <p:ph idx="1"/>
          </p:nvPr>
        </p:nvSpPr>
        <p:spPr>
          <a:xfrm>
            <a:off x="531378" y="3196915"/>
            <a:ext cx="4942829" cy="2958275"/>
          </a:xfrm>
          <a:prstGeom prst="rect">
            <a:avLst/>
          </a:prstGeom>
        </p:spPr>
        <p:txBody>
          <a:bodyPr>
            <a:normAutofit/>
          </a:bodyPr>
          <a:lstStyle>
            <a:lvl1pPr>
              <a:buClr>
                <a:schemeClr val="accent2"/>
              </a:buClr>
              <a:defRPr sz="2400">
                <a:solidFill>
                  <a:schemeClr val="tx1"/>
                </a:solidFill>
              </a:defRPr>
            </a:lvl1pPr>
            <a:lvl2pPr>
              <a:buClr>
                <a:schemeClr val="accent2"/>
              </a:buClr>
              <a:defRPr sz="2000">
                <a:solidFill>
                  <a:schemeClr val="tx1"/>
                </a:solidFill>
              </a:defRPr>
            </a:lvl2pPr>
            <a:lvl3pPr>
              <a:buClr>
                <a:schemeClr val="accent2"/>
              </a:buClr>
              <a:defRPr sz="1800">
                <a:solidFill>
                  <a:schemeClr val="tx1"/>
                </a:solidFill>
              </a:defRPr>
            </a:lvl3pPr>
            <a:lvl4pPr>
              <a:buClr>
                <a:schemeClr val="accent2"/>
              </a:buClr>
              <a:defRPr sz="1600">
                <a:solidFill>
                  <a:schemeClr val="tx1"/>
                </a:solidFill>
              </a:defRPr>
            </a:lvl4pPr>
            <a:lvl5pPr>
              <a:buClr>
                <a:schemeClr val="accent2"/>
              </a:buClr>
              <a:defRPr sz="16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 name="Right Triangle 23">
            <a:extLst>
              <a:ext uri="{FF2B5EF4-FFF2-40B4-BE49-F238E27FC236}">
                <a16:creationId xmlns:a16="http://schemas.microsoft.com/office/drawing/2014/main" id="{BD6ACE60-499D-41AB-89C4-D537D7C3D22A}"/>
              </a:ext>
            </a:extLst>
          </p:cNvPr>
          <p:cNvSpPr/>
          <p:nvPr userDrawn="1"/>
        </p:nvSpPr>
        <p:spPr>
          <a:xfrm flipH="1" flipV="1">
            <a:off x="1839686" y="-6"/>
            <a:ext cx="10352314" cy="5638806"/>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Parallelogram 24">
            <a:extLst>
              <a:ext uri="{FF2B5EF4-FFF2-40B4-BE49-F238E27FC236}">
                <a16:creationId xmlns:a16="http://schemas.microsoft.com/office/drawing/2014/main" id="{18C08F43-D42B-4CF1-912F-BC83D72AB415}"/>
              </a:ext>
            </a:extLst>
          </p:cNvPr>
          <p:cNvSpPr/>
          <p:nvPr userDrawn="1"/>
        </p:nvSpPr>
        <p:spPr>
          <a:xfrm flipH="1">
            <a:off x="2978150" y="-5"/>
            <a:ext cx="4121150" cy="1308105"/>
          </a:xfrm>
          <a:prstGeom prst="parallelogram">
            <a:avLst>
              <a:gd name="adj" fmla="val 18638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cxnSp>
        <p:nvCxnSpPr>
          <p:cNvPr id="34" name="Straight Connector 33">
            <a:extLst>
              <a:ext uri="{FF2B5EF4-FFF2-40B4-BE49-F238E27FC236}">
                <a16:creationId xmlns:a16="http://schemas.microsoft.com/office/drawing/2014/main" id="{1411C731-2333-41B0-927A-0A48EEC79964}"/>
              </a:ext>
            </a:extLst>
          </p:cNvPr>
          <p:cNvCxnSpPr>
            <a:cxnSpLocks/>
          </p:cNvCxnSpPr>
          <p:nvPr userDrawn="1"/>
        </p:nvCxnSpPr>
        <p:spPr>
          <a:xfrm flipV="1">
            <a:off x="6375400" y="5047077"/>
            <a:ext cx="1524574" cy="1803400"/>
          </a:xfrm>
          <a:prstGeom prst="line">
            <a:avLst/>
          </a:prstGeom>
          <a:ln>
            <a:solidFill>
              <a:srgbClr val="EAB200"/>
            </a:solidFill>
          </a:ln>
        </p:spPr>
        <p:style>
          <a:lnRef idx="1">
            <a:schemeClr val="accent1"/>
          </a:lnRef>
          <a:fillRef idx="0">
            <a:schemeClr val="accent1"/>
          </a:fillRef>
          <a:effectRef idx="0">
            <a:schemeClr val="accent1"/>
          </a:effectRef>
          <a:fontRef idx="minor">
            <a:schemeClr val="tx1"/>
          </a:fontRef>
        </p:style>
      </p:cxnSp>
      <p:sp>
        <p:nvSpPr>
          <p:cNvPr id="5" name="Text Placeholder 4" title="Subtitle">
            <a:extLst>
              <a:ext uri="{FF2B5EF4-FFF2-40B4-BE49-F238E27FC236}">
                <a16:creationId xmlns:a16="http://schemas.microsoft.com/office/drawing/2014/main" id="{D71EE635-EA0C-4139-8160-AE1EAD13AAEB}"/>
              </a:ext>
            </a:extLst>
          </p:cNvPr>
          <p:cNvSpPr>
            <a:spLocks noGrp="1"/>
          </p:cNvSpPr>
          <p:nvPr userDrawn="1">
            <p:ph type="body" sz="quarter" idx="13" hasCustomPrompt="1"/>
          </p:nvPr>
        </p:nvSpPr>
        <p:spPr>
          <a:xfrm>
            <a:off x="531379" y="2563477"/>
            <a:ext cx="7342631" cy="608895"/>
          </a:xfrm>
          <a:prstGeom prst="rect">
            <a:avLst/>
          </a:prstGeom>
        </p:spPr>
        <p:txBody>
          <a:bodyPr/>
          <a:lstStyle>
            <a:lvl1pPr marL="0" indent="0">
              <a:buNone/>
              <a:defRPr sz="2000" spc="300">
                <a:solidFill>
                  <a:schemeClr val="accent6"/>
                </a:solidFill>
              </a:defRPr>
            </a:lvl1pPr>
            <a:lvl2pPr marL="457200" indent="0">
              <a:buNone/>
              <a:defRPr/>
            </a:lvl2pPr>
          </a:lstStyle>
          <a:p>
            <a:pPr lvl="0"/>
            <a:r>
              <a:rPr lang="en-US" noProof="0"/>
              <a:t>CLICK TO SUBTITLE STYLE</a:t>
            </a:r>
          </a:p>
        </p:txBody>
      </p:sp>
      <p:sp>
        <p:nvSpPr>
          <p:cNvPr id="2" name="Title 1" title="Title ">
            <a:extLst>
              <a:ext uri="{FF2B5EF4-FFF2-40B4-BE49-F238E27FC236}">
                <a16:creationId xmlns:a16="http://schemas.microsoft.com/office/drawing/2014/main" id="{20237B57-91C6-4F8B-8AA0-18FA50B0FD1D}"/>
              </a:ext>
            </a:extLst>
          </p:cNvPr>
          <p:cNvSpPr>
            <a:spLocks noGrp="1"/>
          </p:cNvSpPr>
          <p:nvPr userDrawn="1">
            <p:ph type="title" hasCustomPrompt="1"/>
          </p:nvPr>
        </p:nvSpPr>
        <p:spPr>
          <a:xfrm>
            <a:off x="531378" y="1308484"/>
            <a:ext cx="7342622" cy="1215566"/>
          </a:xfrm>
          <a:prstGeom prst="rect">
            <a:avLst/>
          </a:prstGeom>
        </p:spPr>
        <p:txBody>
          <a:bodyPr anchor="b">
            <a:normAutofit/>
          </a:bodyPr>
          <a:lstStyle>
            <a:lvl1pPr>
              <a:defRPr sz="4400" b="1">
                <a:solidFill>
                  <a:schemeClr val="accent1"/>
                </a:solidFill>
              </a:defRPr>
            </a:lvl1pPr>
          </a:lstStyle>
          <a:p>
            <a:r>
              <a:rPr lang="en-US" noProof="0"/>
              <a:t>Click to Edit </a:t>
            </a:r>
            <a:br>
              <a:rPr lang="en-US" noProof="0"/>
            </a:br>
            <a:r>
              <a:rPr lang="en-US" noProof="0"/>
              <a:t>Master Title Style </a:t>
            </a:r>
          </a:p>
        </p:txBody>
      </p:sp>
      <p:sp>
        <p:nvSpPr>
          <p:cNvPr id="15" name="Picture Placeholder 14">
            <a:extLst>
              <a:ext uri="{FF2B5EF4-FFF2-40B4-BE49-F238E27FC236}">
                <a16:creationId xmlns:a16="http://schemas.microsoft.com/office/drawing/2014/main" id="{FE1FADFB-0A3D-40F7-9B40-368DECD971E1}"/>
              </a:ext>
            </a:extLst>
          </p:cNvPr>
          <p:cNvSpPr>
            <a:spLocks noGrp="1"/>
          </p:cNvSpPr>
          <p:nvPr>
            <p:ph type="pic" sz="quarter" idx="10"/>
          </p:nvPr>
        </p:nvSpPr>
        <p:spPr>
          <a:xfrm>
            <a:off x="6604000" y="0"/>
            <a:ext cx="5588000" cy="6872249"/>
          </a:xfrm>
          <a:custGeom>
            <a:avLst/>
            <a:gdLst>
              <a:gd name="connsiteX0" fmla="*/ 3876237 w 5588000"/>
              <a:gd name="connsiteY0" fmla="*/ 5431883 h 6872249"/>
              <a:gd name="connsiteX1" fmla="*/ 4953000 w 5588000"/>
              <a:gd name="connsiteY1" fmla="*/ 5431883 h 6872249"/>
              <a:gd name="connsiteX2" fmla="*/ 3769163 w 5588000"/>
              <a:gd name="connsiteY2" fmla="*/ 6872249 h 6872249"/>
              <a:gd name="connsiteX3" fmla="*/ 2692400 w 5588000"/>
              <a:gd name="connsiteY3" fmla="*/ 6872249 h 6872249"/>
              <a:gd name="connsiteX4" fmla="*/ 2479230 w 5588000"/>
              <a:gd name="connsiteY4" fmla="*/ 2870200 h 6872249"/>
              <a:gd name="connsiteX5" fmla="*/ 3175000 w 5588000"/>
              <a:gd name="connsiteY5" fmla="*/ 2870200 h 6872249"/>
              <a:gd name="connsiteX6" fmla="*/ 1965770 w 5588000"/>
              <a:gd name="connsiteY6" fmla="*/ 4310566 h 6872249"/>
              <a:gd name="connsiteX7" fmla="*/ 1270000 w 5588000"/>
              <a:gd name="connsiteY7" fmla="*/ 4310566 h 6872249"/>
              <a:gd name="connsiteX8" fmla="*/ 5575300 w 5588000"/>
              <a:gd name="connsiteY8" fmla="*/ 139700 h 6872249"/>
              <a:gd name="connsiteX9" fmla="*/ 5575300 w 5588000"/>
              <a:gd name="connsiteY9" fmla="*/ 3238583 h 6872249"/>
              <a:gd name="connsiteX10" fmla="*/ 2571663 w 5588000"/>
              <a:gd name="connsiteY10" fmla="*/ 6858000 h 6872249"/>
              <a:gd name="connsiteX11" fmla="*/ 0 w 5588000"/>
              <a:gd name="connsiteY11" fmla="*/ 6858000 h 6872249"/>
              <a:gd name="connsiteX12" fmla="*/ 4256761 w 5588000"/>
              <a:gd name="connsiteY12" fmla="*/ 0 h 6872249"/>
              <a:gd name="connsiteX13" fmla="*/ 5588000 w 5588000"/>
              <a:gd name="connsiteY13" fmla="*/ 0 h 6872249"/>
              <a:gd name="connsiteX14" fmla="*/ 3274339 w 5588000"/>
              <a:gd name="connsiteY14" fmla="*/ 2755900 h 6872249"/>
              <a:gd name="connsiteX15" fmla="*/ 1943100 w 5588000"/>
              <a:gd name="connsiteY15" fmla="*/ 2755900 h 6872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88000" h="6872249">
                <a:moveTo>
                  <a:pt x="3876237" y="5431883"/>
                </a:moveTo>
                <a:lnTo>
                  <a:pt x="4953000" y="5431883"/>
                </a:lnTo>
                <a:lnTo>
                  <a:pt x="3769163" y="6872249"/>
                </a:lnTo>
                <a:lnTo>
                  <a:pt x="2692400" y="6872249"/>
                </a:lnTo>
                <a:close/>
                <a:moveTo>
                  <a:pt x="2479230" y="2870200"/>
                </a:moveTo>
                <a:lnTo>
                  <a:pt x="3175000" y="2870200"/>
                </a:lnTo>
                <a:lnTo>
                  <a:pt x="1965770" y="4310566"/>
                </a:lnTo>
                <a:lnTo>
                  <a:pt x="1270000" y="4310566"/>
                </a:lnTo>
                <a:close/>
                <a:moveTo>
                  <a:pt x="5575300" y="139700"/>
                </a:moveTo>
                <a:lnTo>
                  <a:pt x="5575300" y="3238583"/>
                </a:lnTo>
                <a:lnTo>
                  <a:pt x="2571663" y="6858000"/>
                </a:lnTo>
                <a:lnTo>
                  <a:pt x="0" y="6858000"/>
                </a:lnTo>
                <a:close/>
                <a:moveTo>
                  <a:pt x="4256761" y="0"/>
                </a:moveTo>
                <a:lnTo>
                  <a:pt x="5588000" y="0"/>
                </a:lnTo>
                <a:lnTo>
                  <a:pt x="3274339" y="2755900"/>
                </a:lnTo>
                <a:lnTo>
                  <a:pt x="1943100" y="2755900"/>
                </a:lnTo>
                <a:close/>
              </a:path>
            </a:pathLst>
          </a:custGeom>
          <a:solidFill>
            <a:schemeClr val="bg1">
              <a:lumMod val="85000"/>
            </a:schemeClr>
          </a:solidFill>
        </p:spPr>
        <p:txBody>
          <a:bodyPr wrap="square" anchor="ctr">
            <a:noAutofit/>
          </a:bodyPr>
          <a:lstStyle>
            <a:lvl1pPr marL="0" indent="0" algn="ctr">
              <a:buNone/>
              <a:defRPr>
                <a:solidFill>
                  <a:schemeClr val="tx1"/>
                </a:solidFill>
              </a:defRPr>
            </a:lvl1pPr>
          </a:lstStyle>
          <a:p>
            <a:r>
              <a:rPr lang="en-US" noProof="0"/>
              <a:t>Click icon to add picture</a:t>
            </a:r>
            <a:endParaRPr lang="en-US" noProof="0" dirty="0"/>
          </a:p>
        </p:txBody>
      </p:sp>
      <p:sp>
        <p:nvSpPr>
          <p:cNvPr id="4" name="Footer Placeholder 3">
            <a:extLst>
              <a:ext uri="{FF2B5EF4-FFF2-40B4-BE49-F238E27FC236}">
                <a16:creationId xmlns:a16="http://schemas.microsoft.com/office/drawing/2014/main" id="{5ADB14A5-A767-774C-85B8-68EF914689F6}"/>
              </a:ext>
            </a:extLst>
          </p:cNvPr>
          <p:cNvSpPr>
            <a:spLocks noGrp="1"/>
          </p:cNvSpPr>
          <p:nvPr>
            <p:ph type="ftr" sz="quarter" idx="14"/>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D4B9B51B-EAA9-4B4D-A4F6-470CD95DAA79}"/>
              </a:ext>
            </a:extLst>
          </p:cNvPr>
          <p:cNvSpPr>
            <a:spLocks noGrp="1"/>
          </p:cNvSpPr>
          <p:nvPr>
            <p:ph type="sldNum" sz="quarter" idx="15"/>
          </p:nvPr>
        </p:nvSpPr>
        <p:spPr/>
        <p:txBody>
          <a:bodyPr/>
          <a:lstStyle/>
          <a:p>
            <a:fld id="{8699F50C-BE38-4BD0-BA84-9B090E1F2B9B}" type="slidenum">
              <a:rPr lang="en-US" noProof="0" smtClean="0"/>
              <a:t>‹#›</a:t>
            </a:fld>
            <a:endParaRPr lang="en-US" noProof="0" dirty="0"/>
          </a:p>
        </p:txBody>
      </p:sp>
    </p:spTree>
    <p:extLst>
      <p:ext uri="{BB962C8B-B14F-4D97-AF65-F5344CB8AC3E}">
        <p14:creationId xmlns:p14="http://schemas.microsoft.com/office/powerpoint/2010/main" val="3442230584"/>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41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Layout 02">
    <p:spTree>
      <p:nvGrpSpPr>
        <p:cNvPr id="1" name=""/>
        <p:cNvGrpSpPr/>
        <p:nvPr/>
      </p:nvGrpSpPr>
      <p:grpSpPr>
        <a:xfrm>
          <a:off x="0" y="0"/>
          <a:ext cx="0" cy="0"/>
          <a:chOff x="0" y="0"/>
          <a:chExt cx="0" cy="0"/>
        </a:xfrm>
      </p:grpSpPr>
      <p:sp>
        <p:nvSpPr>
          <p:cNvPr id="35" name="Right Triangle 34">
            <a:extLst>
              <a:ext uri="{FF2B5EF4-FFF2-40B4-BE49-F238E27FC236}">
                <a16:creationId xmlns:a16="http://schemas.microsoft.com/office/drawing/2014/main" id="{805F1696-7D6B-4055-94C3-E4C179F63596}"/>
              </a:ext>
            </a:extLst>
          </p:cNvPr>
          <p:cNvSpPr/>
          <p:nvPr userDrawn="1"/>
        </p:nvSpPr>
        <p:spPr>
          <a:xfrm flipH="1" flipV="1">
            <a:off x="1839686" y="-6"/>
            <a:ext cx="10352314" cy="5638806"/>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Picture Placeholder 17">
            <a:extLst>
              <a:ext uri="{FF2B5EF4-FFF2-40B4-BE49-F238E27FC236}">
                <a16:creationId xmlns:a16="http://schemas.microsoft.com/office/drawing/2014/main" id="{8B9EC3A9-7039-403A-9414-429521308AE7}"/>
              </a:ext>
            </a:extLst>
          </p:cNvPr>
          <p:cNvSpPr>
            <a:spLocks noGrp="1"/>
          </p:cNvSpPr>
          <p:nvPr>
            <p:ph type="pic" sz="quarter" idx="14"/>
          </p:nvPr>
        </p:nvSpPr>
        <p:spPr>
          <a:xfrm>
            <a:off x="6170177" y="1435100"/>
            <a:ext cx="6021821" cy="5422900"/>
          </a:xfrm>
          <a:custGeom>
            <a:avLst/>
            <a:gdLst>
              <a:gd name="connsiteX0" fmla="*/ 6021821 w 6021821"/>
              <a:gd name="connsiteY0" fmla="*/ 0 h 5422900"/>
              <a:gd name="connsiteX1" fmla="*/ 6021821 w 6021821"/>
              <a:gd name="connsiteY1" fmla="*/ 5422900 h 5422900"/>
              <a:gd name="connsiteX2" fmla="*/ 0 w 6021821"/>
              <a:gd name="connsiteY2" fmla="*/ 5422900 h 5422900"/>
            </a:gdLst>
            <a:ahLst/>
            <a:cxnLst>
              <a:cxn ang="0">
                <a:pos x="connsiteX0" y="connsiteY0"/>
              </a:cxn>
              <a:cxn ang="0">
                <a:pos x="connsiteX1" y="connsiteY1"/>
              </a:cxn>
              <a:cxn ang="0">
                <a:pos x="connsiteX2" y="connsiteY2"/>
              </a:cxn>
            </a:cxnLst>
            <a:rect l="l" t="t" r="r" b="b"/>
            <a:pathLst>
              <a:path w="6021821" h="5422900">
                <a:moveTo>
                  <a:pt x="6021821" y="0"/>
                </a:moveTo>
                <a:lnTo>
                  <a:pt x="6021821" y="5422900"/>
                </a:lnTo>
                <a:lnTo>
                  <a:pt x="0" y="5422900"/>
                </a:lnTo>
                <a:close/>
              </a:path>
            </a:pathLst>
          </a:custGeom>
          <a:solidFill>
            <a:schemeClr val="bg1">
              <a:lumMod val="85000"/>
            </a:schemeClr>
          </a:solidFill>
        </p:spPr>
        <p:txBody>
          <a:bodyPr wrap="square" rIns="365760" anchor="ctr">
            <a:noAutofit/>
          </a:bodyPr>
          <a:lstStyle>
            <a:lvl1pPr marL="0" indent="0" algn="r">
              <a:buNone/>
              <a:defRPr>
                <a:solidFill>
                  <a:schemeClr val="tx1"/>
                </a:solidFill>
              </a:defRPr>
            </a:lvl1pPr>
          </a:lstStyle>
          <a:p>
            <a:r>
              <a:rPr lang="en-US" noProof="0"/>
              <a:t>Click icon to add picture</a:t>
            </a:r>
            <a:endParaRPr lang="en-US" noProof="0" dirty="0"/>
          </a:p>
        </p:txBody>
      </p:sp>
      <p:sp>
        <p:nvSpPr>
          <p:cNvPr id="3" name="Content Placeholder 2" title="Bullet Points">
            <a:extLst>
              <a:ext uri="{FF2B5EF4-FFF2-40B4-BE49-F238E27FC236}">
                <a16:creationId xmlns:a16="http://schemas.microsoft.com/office/drawing/2014/main" id="{BFD7EA17-BE66-4636-9684-F93562587911}"/>
              </a:ext>
            </a:extLst>
          </p:cNvPr>
          <p:cNvSpPr>
            <a:spLocks noGrp="1"/>
          </p:cNvSpPr>
          <p:nvPr>
            <p:ph idx="1"/>
          </p:nvPr>
        </p:nvSpPr>
        <p:spPr>
          <a:xfrm>
            <a:off x="531378" y="3196915"/>
            <a:ext cx="4942829" cy="2958275"/>
          </a:xfrm>
          <a:prstGeom prst="rect">
            <a:avLst/>
          </a:prstGeom>
        </p:spPr>
        <p:txBody>
          <a:bodyPr>
            <a:normAutofit/>
          </a:bodyPr>
          <a:lstStyle>
            <a:lvl1pPr>
              <a:buClr>
                <a:schemeClr val="accent2"/>
              </a:buClr>
              <a:defRPr sz="2400">
                <a:solidFill>
                  <a:schemeClr val="tx1"/>
                </a:solidFill>
              </a:defRPr>
            </a:lvl1pPr>
            <a:lvl2pPr>
              <a:buClr>
                <a:schemeClr val="accent2"/>
              </a:buClr>
              <a:defRPr sz="2000">
                <a:solidFill>
                  <a:schemeClr val="tx1"/>
                </a:solidFill>
              </a:defRPr>
            </a:lvl2pPr>
            <a:lvl3pPr>
              <a:buClr>
                <a:schemeClr val="accent2"/>
              </a:buClr>
              <a:defRPr sz="1800">
                <a:solidFill>
                  <a:schemeClr val="tx1"/>
                </a:solidFill>
              </a:defRPr>
            </a:lvl3pPr>
            <a:lvl4pPr>
              <a:buClr>
                <a:schemeClr val="accent2"/>
              </a:buClr>
              <a:defRPr sz="1600">
                <a:solidFill>
                  <a:schemeClr val="tx1"/>
                </a:solidFill>
              </a:defRPr>
            </a:lvl4pPr>
            <a:lvl5pPr>
              <a:buClr>
                <a:schemeClr val="accent2"/>
              </a:buClr>
              <a:defRPr sz="16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5" name="Parallelogram 24">
            <a:extLst>
              <a:ext uri="{FF2B5EF4-FFF2-40B4-BE49-F238E27FC236}">
                <a16:creationId xmlns:a16="http://schemas.microsoft.com/office/drawing/2014/main" id="{18C08F43-D42B-4CF1-912F-BC83D72AB415}"/>
              </a:ext>
            </a:extLst>
          </p:cNvPr>
          <p:cNvSpPr/>
          <p:nvPr userDrawn="1"/>
        </p:nvSpPr>
        <p:spPr>
          <a:xfrm flipH="1">
            <a:off x="2978150" y="-5"/>
            <a:ext cx="4121150" cy="1308105"/>
          </a:xfrm>
          <a:prstGeom prst="parallelogram">
            <a:avLst>
              <a:gd name="adj" fmla="val 18638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cxnSp>
        <p:nvCxnSpPr>
          <p:cNvPr id="34" name="Straight Connector 33">
            <a:extLst>
              <a:ext uri="{FF2B5EF4-FFF2-40B4-BE49-F238E27FC236}">
                <a16:creationId xmlns:a16="http://schemas.microsoft.com/office/drawing/2014/main" id="{1411C731-2333-41B0-927A-0A48EEC79964}"/>
              </a:ext>
            </a:extLst>
          </p:cNvPr>
          <p:cNvCxnSpPr>
            <a:cxnSpLocks/>
          </p:cNvCxnSpPr>
          <p:nvPr userDrawn="1"/>
        </p:nvCxnSpPr>
        <p:spPr>
          <a:xfrm flipV="1">
            <a:off x="10352314" y="1185452"/>
            <a:ext cx="1839685" cy="1633948"/>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ext Placeholder 4" title="Subtitle">
            <a:extLst>
              <a:ext uri="{FF2B5EF4-FFF2-40B4-BE49-F238E27FC236}">
                <a16:creationId xmlns:a16="http://schemas.microsoft.com/office/drawing/2014/main" id="{D71EE635-EA0C-4139-8160-AE1EAD13AAEB}"/>
              </a:ext>
            </a:extLst>
          </p:cNvPr>
          <p:cNvSpPr>
            <a:spLocks noGrp="1"/>
          </p:cNvSpPr>
          <p:nvPr userDrawn="1">
            <p:ph type="body" sz="quarter" idx="13" hasCustomPrompt="1"/>
          </p:nvPr>
        </p:nvSpPr>
        <p:spPr>
          <a:xfrm>
            <a:off x="531379" y="2563477"/>
            <a:ext cx="7342621" cy="608895"/>
          </a:xfrm>
          <a:prstGeom prst="rect">
            <a:avLst/>
          </a:prstGeom>
        </p:spPr>
        <p:txBody>
          <a:bodyPr/>
          <a:lstStyle>
            <a:lvl1pPr marL="0" indent="0">
              <a:buNone/>
              <a:defRPr sz="2000" spc="300">
                <a:solidFill>
                  <a:schemeClr val="accent6"/>
                </a:solidFill>
              </a:defRPr>
            </a:lvl1pPr>
            <a:lvl2pPr marL="457200" indent="0">
              <a:buNone/>
              <a:defRPr/>
            </a:lvl2pPr>
          </a:lstStyle>
          <a:p>
            <a:pPr lvl="0"/>
            <a:r>
              <a:rPr lang="en-US" noProof="0"/>
              <a:t>CLICK TO SUBTITLE STYLE</a:t>
            </a:r>
          </a:p>
        </p:txBody>
      </p:sp>
      <p:sp>
        <p:nvSpPr>
          <p:cNvPr id="17" name="TextBox 16">
            <a:extLst>
              <a:ext uri="{FF2B5EF4-FFF2-40B4-BE49-F238E27FC236}">
                <a16:creationId xmlns:a16="http://schemas.microsoft.com/office/drawing/2014/main" id="{3EB154C1-CE47-4220-9832-4FD0868A64A8}"/>
              </a:ext>
            </a:extLst>
          </p:cNvPr>
          <p:cNvSpPr txBox="1"/>
          <p:nvPr userDrawn="1"/>
        </p:nvSpPr>
        <p:spPr>
          <a:xfrm>
            <a:off x="11073384" y="237744"/>
            <a:ext cx="814647" cy="615553"/>
          </a:xfrm>
          <a:prstGeom prst="rect">
            <a:avLst/>
          </a:prstGeom>
          <a:noFill/>
        </p:spPr>
        <p:txBody>
          <a:bodyPr wrap="none" rtlCol="0">
            <a:spAutoFit/>
          </a:bodyPr>
          <a:lstStyle/>
          <a:p>
            <a:r>
              <a:rPr lang="en-US" sz="3400" b="1" noProof="0" dirty="0">
                <a:solidFill>
                  <a:schemeClr val="accent1"/>
                </a:solidFill>
                <a:latin typeface="Arial Black" panose="020B0A04020102020204" pitchFamily="34" charset="0"/>
              </a:rPr>
              <a:t>FR</a:t>
            </a:r>
          </a:p>
        </p:txBody>
      </p:sp>
      <p:sp>
        <p:nvSpPr>
          <p:cNvPr id="19" name="Title 1" title="Title ">
            <a:extLst>
              <a:ext uri="{FF2B5EF4-FFF2-40B4-BE49-F238E27FC236}">
                <a16:creationId xmlns:a16="http://schemas.microsoft.com/office/drawing/2014/main" id="{2DB9D671-9FC8-4306-96B7-D9D585694B83}"/>
              </a:ext>
            </a:extLst>
          </p:cNvPr>
          <p:cNvSpPr>
            <a:spLocks noGrp="1"/>
          </p:cNvSpPr>
          <p:nvPr>
            <p:ph type="title" hasCustomPrompt="1"/>
          </p:nvPr>
        </p:nvSpPr>
        <p:spPr>
          <a:xfrm>
            <a:off x="531378" y="1308484"/>
            <a:ext cx="7342622" cy="1215566"/>
          </a:xfrm>
          <a:prstGeom prst="rect">
            <a:avLst/>
          </a:prstGeom>
        </p:spPr>
        <p:txBody>
          <a:bodyPr anchor="b">
            <a:normAutofit/>
          </a:bodyPr>
          <a:lstStyle>
            <a:lvl1pPr>
              <a:defRPr sz="4400" b="1">
                <a:solidFill>
                  <a:schemeClr val="accent1"/>
                </a:solidFill>
              </a:defRPr>
            </a:lvl1pPr>
          </a:lstStyle>
          <a:p>
            <a:r>
              <a:rPr lang="en-US" noProof="0"/>
              <a:t>Click to Edit </a:t>
            </a:r>
            <a:br>
              <a:rPr lang="en-US" noProof="0"/>
            </a:br>
            <a:r>
              <a:rPr lang="en-US" noProof="0"/>
              <a:t>Master Title Style </a:t>
            </a:r>
          </a:p>
        </p:txBody>
      </p:sp>
      <p:sp>
        <p:nvSpPr>
          <p:cNvPr id="2" name="Footer Placeholder 1">
            <a:extLst>
              <a:ext uri="{FF2B5EF4-FFF2-40B4-BE49-F238E27FC236}">
                <a16:creationId xmlns:a16="http://schemas.microsoft.com/office/drawing/2014/main" id="{6E55A0B9-F639-8643-9C4D-B93B8EE21A79}"/>
              </a:ext>
            </a:extLst>
          </p:cNvPr>
          <p:cNvSpPr>
            <a:spLocks noGrp="1"/>
          </p:cNvSpPr>
          <p:nvPr>
            <p:ph type="ftr" sz="quarter" idx="15"/>
          </p:nvPr>
        </p:nvSpPr>
        <p:spPr/>
        <p:txBody>
          <a:bodyPr/>
          <a:lstStyle/>
          <a:p>
            <a:r>
              <a:rPr lang="en-US" noProof="0" dirty="0"/>
              <a:t>Add a footer</a:t>
            </a:r>
          </a:p>
        </p:txBody>
      </p:sp>
      <p:sp>
        <p:nvSpPr>
          <p:cNvPr id="4" name="Slide Number Placeholder 3">
            <a:extLst>
              <a:ext uri="{FF2B5EF4-FFF2-40B4-BE49-F238E27FC236}">
                <a16:creationId xmlns:a16="http://schemas.microsoft.com/office/drawing/2014/main" id="{D0C29282-8AC7-494D-9A8E-A26C7F69948F}"/>
              </a:ext>
            </a:extLst>
          </p:cNvPr>
          <p:cNvSpPr>
            <a:spLocks noGrp="1"/>
          </p:cNvSpPr>
          <p:nvPr>
            <p:ph type="sldNum" sz="quarter" idx="16"/>
          </p:nvPr>
        </p:nvSpPr>
        <p:spPr/>
        <p:txBody>
          <a:bodyPr/>
          <a:lstStyle/>
          <a:p>
            <a:fld id="{8699F50C-BE38-4BD0-BA84-9B090E1F2B9B}" type="slidenum">
              <a:rPr lang="en-US" noProof="0" smtClean="0"/>
              <a:t>‹#›</a:t>
            </a:fld>
            <a:endParaRPr lang="en-US" noProof="0" dirty="0"/>
          </a:p>
        </p:txBody>
      </p:sp>
    </p:spTree>
    <p:extLst>
      <p:ext uri="{BB962C8B-B14F-4D97-AF65-F5344CB8AC3E}">
        <p14:creationId xmlns:p14="http://schemas.microsoft.com/office/powerpoint/2010/main" val="4283110927"/>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41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ion with Subtitle">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7" name="Text Placeholder 2">
            <a:extLst>
              <a:ext uri="{FF2B5EF4-FFF2-40B4-BE49-F238E27FC236}">
                <a16:creationId xmlns:a16="http://schemas.microsoft.com/office/drawing/2014/main" id="{B2E19FBD-2379-4B3B-910D-F51E007CB63F}"/>
              </a:ext>
            </a:extLst>
          </p:cNvPr>
          <p:cNvSpPr>
            <a:spLocks noGrp="1"/>
          </p:cNvSpPr>
          <p:nvPr userDrawn="1">
            <p:ph type="body" idx="1"/>
          </p:nvPr>
        </p:nvSpPr>
        <p:spPr>
          <a:xfrm>
            <a:off x="520698" y="2104888"/>
            <a:ext cx="5475290" cy="781188"/>
          </a:xfrm>
          <a:prstGeom prst="rect">
            <a:avLst/>
          </a:prstGeom>
        </p:spPr>
        <p:txBody>
          <a:bodyPr anchor="b">
            <a:normAutofit/>
          </a:bodyPr>
          <a:lstStyle>
            <a:lvl1pPr marL="0" indent="0">
              <a:lnSpc>
                <a:spcPct val="100000"/>
              </a:lnSpc>
              <a:spcBef>
                <a:spcPts val="0"/>
              </a:spcBef>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8" name="Content Placeholder 3" title="Bullet Points">
            <a:extLst>
              <a:ext uri="{FF2B5EF4-FFF2-40B4-BE49-F238E27FC236}">
                <a16:creationId xmlns:a16="http://schemas.microsoft.com/office/drawing/2014/main" id="{8715E757-6584-4841-8154-C92E70E0CD6B}"/>
              </a:ext>
            </a:extLst>
          </p:cNvPr>
          <p:cNvSpPr>
            <a:spLocks noGrp="1"/>
          </p:cNvSpPr>
          <p:nvPr userDrawn="1">
            <p:ph sz="half" idx="13"/>
          </p:nvPr>
        </p:nvSpPr>
        <p:spPr>
          <a:xfrm>
            <a:off x="520698" y="2886076"/>
            <a:ext cx="5475290" cy="3232149"/>
          </a:xfrm>
          <a:prstGeom prst="rect">
            <a:avLst/>
          </a:prstGeom>
        </p:spPr>
        <p:txBody>
          <a:bodyPr>
            <a:normAutofit/>
          </a:bodyPr>
          <a:lstStyle>
            <a:lvl1pPr>
              <a:defRPr lang="en-US" dirty="0">
                <a:solidFill>
                  <a:schemeClr val="tx1"/>
                </a:solidFill>
              </a:defRPr>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en-IN" dirty="0">
                <a:solidFill>
                  <a:schemeClr val="tx1"/>
                </a:solidFill>
              </a:defRPr>
            </a:lvl5pPr>
          </a:lstStyle>
          <a:p>
            <a:pPr lvl="0">
              <a:buClr>
                <a:schemeClr val="accent2"/>
              </a:buClr>
            </a:pPr>
            <a:r>
              <a:rPr lang="en-US" noProof="0"/>
              <a:t>Click to edit Master text styles</a:t>
            </a:r>
          </a:p>
          <a:p>
            <a:pPr lvl="1">
              <a:buClr>
                <a:schemeClr val="accent2"/>
              </a:buClr>
            </a:pPr>
            <a:r>
              <a:rPr lang="en-US" noProof="0"/>
              <a:t>Second level</a:t>
            </a:r>
          </a:p>
          <a:p>
            <a:pPr lvl="2">
              <a:buClr>
                <a:schemeClr val="accent2"/>
              </a:buClr>
            </a:pPr>
            <a:r>
              <a:rPr lang="en-US" noProof="0"/>
              <a:t>Third level</a:t>
            </a:r>
          </a:p>
          <a:p>
            <a:pPr lvl="3">
              <a:buClr>
                <a:schemeClr val="accent2"/>
              </a:buClr>
            </a:pPr>
            <a:r>
              <a:rPr lang="en-US" noProof="0"/>
              <a:t>Fourth level</a:t>
            </a:r>
          </a:p>
          <a:p>
            <a:pPr lvl="4">
              <a:buClr>
                <a:schemeClr val="accent2"/>
              </a:buClr>
            </a:pPr>
            <a:r>
              <a:rPr lang="en-US" noProof="0"/>
              <a:t>Fifth level</a:t>
            </a:r>
          </a:p>
        </p:txBody>
      </p:sp>
      <p:sp>
        <p:nvSpPr>
          <p:cNvPr id="19" name="Text Placeholder 4">
            <a:extLst>
              <a:ext uri="{FF2B5EF4-FFF2-40B4-BE49-F238E27FC236}">
                <a16:creationId xmlns:a16="http://schemas.microsoft.com/office/drawing/2014/main" id="{47CDC5A2-8836-4ED3-8E78-18C24853D882}"/>
              </a:ext>
            </a:extLst>
          </p:cNvPr>
          <p:cNvSpPr>
            <a:spLocks noGrp="1"/>
          </p:cNvSpPr>
          <p:nvPr userDrawn="1">
            <p:ph type="body" sz="quarter" idx="14"/>
          </p:nvPr>
        </p:nvSpPr>
        <p:spPr>
          <a:xfrm>
            <a:off x="6186713" y="2104888"/>
            <a:ext cx="5475600" cy="781188"/>
          </a:xfrm>
          <a:prstGeom prst="rect">
            <a:avLst/>
          </a:prstGeom>
        </p:spPr>
        <p:txBody>
          <a:bodyPr anchor="b">
            <a:normAutofit/>
          </a:bodyPr>
          <a:lstStyle>
            <a:lvl1pPr marL="0" indent="0">
              <a:lnSpc>
                <a:spcPct val="100000"/>
              </a:lnSpc>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0" name="Content Placeholder 5" title="Bullet Points">
            <a:extLst>
              <a:ext uri="{FF2B5EF4-FFF2-40B4-BE49-F238E27FC236}">
                <a16:creationId xmlns:a16="http://schemas.microsoft.com/office/drawing/2014/main" id="{D957FBD7-2C3C-4DD1-954F-DF1E007BE590}"/>
              </a:ext>
            </a:extLst>
          </p:cNvPr>
          <p:cNvSpPr>
            <a:spLocks noGrp="1"/>
          </p:cNvSpPr>
          <p:nvPr userDrawn="1">
            <p:ph sz="quarter" idx="15"/>
          </p:nvPr>
        </p:nvSpPr>
        <p:spPr>
          <a:xfrm>
            <a:off x="6186713" y="2886076"/>
            <a:ext cx="5475600" cy="3232149"/>
          </a:xfrm>
          <a:prstGeom prst="rect">
            <a:avLst/>
          </a:prstGeom>
        </p:spPr>
        <p:txBody>
          <a:bodyPr>
            <a:normAutofit/>
          </a:bodyPr>
          <a:lstStyle>
            <a:lvl1pPr>
              <a:defRPr lang="en-US" dirty="0">
                <a:solidFill>
                  <a:schemeClr val="tx1"/>
                </a:solidFill>
              </a:defRPr>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en-IN" dirty="0">
                <a:solidFill>
                  <a:schemeClr val="tx1"/>
                </a:solidFill>
              </a:defRPr>
            </a:lvl5pPr>
          </a:lstStyle>
          <a:p>
            <a:pPr lvl="0">
              <a:buClr>
                <a:schemeClr val="accent2"/>
              </a:buClr>
            </a:pPr>
            <a:r>
              <a:rPr lang="en-US" noProof="0"/>
              <a:t>Click to edit Master text styles</a:t>
            </a:r>
          </a:p>
          <a:p>
            <a:pPr lvl="1">
              <a:buClr>
                <a:schemeClr val="accent2"/>
              </a:buClr>
            </a:pPr>
            <a:r>
              <a:rPr lang="en-US" noProof="0"/>
              <a:t>Second level</a:t>
            </a:r>
          </a:p>
          <a:p>
            <a:pPr lvl="2">
              <a:buClr>
                <a:schemeClr val="accent2"/>
              </a:buClr>
            </a:pPr>
            <a:r>
              <a:rPr lang="en-US" noProof="0"/>
              <a:t>Third level</a:t>
            </a:r>
          </a:p>
          <a:p>
            <a:pPr lvl="3">
              <a:buClr>
                <a:schemeClr val="accent2"/>
              </a:buClr>
            </a:pPr>
            <a:r>
              <a:rPr lang="en-US" noProof="0"/>
              <a:t>Fourth level</a:t>
            </a:r>
          </a:p>
          <a:p>
            <a:pPr lvl="4">
              <a:buClr>
                <a:schemeClr val="accent2"/>
              </a:buClr>
            </a:pPr>
            <a:r>
              <a:rPr lang="en-US" noProof="0"/>
              <a:t>Fifth level</a:t>
            </a:r>
          </a:p>
        </p:txBody>
      </p:sp>
      <p:sp>
        <p:nvSpPr>
          <p:cNvPr id="24" name="Text Placeholder 4" title="Subtitle">
            <a:extLst>
              <a:ext uri="{FF2B5EF4-FFF2-40B4-BE49-F238E27FC236}">
                <a16:creationId xmlns:a16="http://schemas.microsoft.com/office/drawing/2014/main" id="{77DB65FF-A89E-4562-8251-2BB63EFDD28E}"/>
              </a:ext>
            </a:extLst>
          </p:cNvPr>
          <p:cNvSpPr>
            <a:spLocks noGrp="1"/>
          </p:cNvSpPr>
          <p:nvPr userDrawn="1">
            <p:ph type="body" sz="quarter" idx="16" hasCustomPrompt="1"/>
          </p:nvPr>
        </p:nvSpPr>
        <p:spPr>
          <a:xfrm>
            <a:off x="520493" y="1376932"/>
            <a:ext cx="7368596" cy="608895"/>
          </a:xfrm>
          <a:prstGeom prst="rect">
            <a:avLst/>
          </a:prstGeom>
        </p:spPr>
        <p:txBody>
          <a:bodyPr/>
          <a:lstStyle>
            <a:lvl1pPr marL="0" indent="0">
              <a:buNone/>
              <a:defRPr sz="2000" spc="300">
                <a:solidFill>
                  <a:schemeClr val="accent6"/>
                </a:solidFill>
              </a:defRPr>
            </a:lvl1pPr>
            <a:lvl2pPr marL="457200" indent="0">
              <a:buNone/>
              <a:defRPr/>
            </a:lvl2pPr>
          </a:lstStyle>
          <a:p>
            <a:pPr lvl="0"/>
            <a:r>
              <a:rPr lang="en-US" noProof="0"/>
              <a:t>CLICK TO SUBTITLE STYLE</a:t>
            </a:r>
          </a:p>
        </p:txBody>
      </p:sp>
      <p:sp>
        <p:nvSpPr>
          <p:cNvPr id="25" name="TextBox 24">
            <a:extLst>
              <a:ext uri="{FF2B5EF4-FFF2-40B4-BE49-F238E27FC236}">
                <a16:creationId xmlns:a16="http://schemas.microsoft.com/office/drawing/2014/main" id="{F0BB4D3D-930C-4FF4-BB7C-2CB24208150C}"/>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accent1"/>
                </a:solidFill>
                <a:latin typeface="Arial Black" panose="020B0A04020102020204" pitchFamily="34" charset="0"/>
              </a:rPr>
              <a:t>FR</a:t>
            </a:r>
          </a:p>
        </p:txBody>
      </p:sp>
      <p:sp>
        <p:nvSpPr>
          <p:cNvPr id="36" name="Parallelogram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US" noProof="0" dirty="0"/>
              <a:t>Add a footer</a:t>
            </a: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userDrawn="1">
            <p:ph type="title" hasCustomPrompt="1"/>
          </p:nvPr>
        </p:nvSpPr>
        <p:spPr>
          <a:xfrm>
            <a:off x="518678" y="209028"/>
            <a:ext cx="8333222" cy="1147969"/>
          </a:xfrm>
          <a:prstGeom prst="rect">
            <a:avLst/>
          </a:prstGeom>
        </p:spPr>
        <p:txBody>
          <a:bodyPr bIns="0" anchor="b">
            <a:normAutofit/>
          </a:bodyPr>
          <a:lstStyle>
            <a:lvl1pPr>
              <a:defRPr sz="4400" b="1">
                <a:solidFill>
                  <a:schemeClr val="accent1"/>
                </a:solidFill>
              </a:defRPr>
            </a:lvl1pPr>
          </a:lstStyle>
          <a:p>
            <a:r>
              <a:rPr lang="en-US" noProof="0"/>
              <a:t>Click to Edit Master Title Style </a:t>
            </a:r>
          </a:p>
        </p:txBody>
      </p:sp>
    </p:spTree>
    <p:extLst>
      <p:ext uri="{BB962C8B-B14F-4D97-AF65-F5344CB8AC3E}">
        <p14:creationId xmlns:p14="http://schemas.microsoft.com/office/powerpoint/2010/main" val="32565402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A4F49194-9068-41AA-B460-962319BF96A4}"/>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accent1"/>
                </a:solidFill>
                <a:latin typeface="Arial Black" panose="020B0A04020102020204" pitchFamily="34" charset="0"/>
              </a:rPr>
              <a:t>FR</a:t>
            </a:r>
          </a:p>
        </p:txBody>
      </p:sp>
      <p:grpSp>
        <p:nvGrpSpPr>
          <p:cNvPr id="28" name="Group 27">
            <a:extLst>
              <a:ext uri="{FF2B5EF4-FFF2-40B4-BE49-F238E27FC236}">
                <a16:creationId xmlns:a16="http://schemas.microsoft.com/office/drawing/2014/main" id="{5806E656-313A-47B1-B381-D004200F7A01}"/>
              </a:ext>
            </a:extLst>
          </p:cNvPr>
          <p:cNvGrpSpPr/>
          <p:nvPr userDrawn="1"/>
        </p:nvGrpSpPr>
        <p:grpSpPr>
          <a:xfrm flipH="1">
            <a:off x="7561328" y="0"/>
            <a:ext cx="4831840" cy="3541007"/>
            <a:chOff x="-192127" y="-2"/>
            <a:chExt cx="4831840" cy="3367272"/>
          </a:xfrm>
        </p:grpSpPr>
        <p:sp>
          <p:nvSpPr>
            <p:cNvPr id="29" name="Diagonal Stripe 28">
              <a:extLst>
                <a:ext uri="{FF2B5EF4-FFF2-40B4-BE49-F238E27FC236}">
                  <a16:creationId xmlns:a16="http://schemas.microsoft.com/office/drawing/2014/main" id="{65F8E2DA-4BB4-4421-9172-A11AF38DFEF4}"/>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30" name="Straight Connector 29">
              <a:extLst>
                <a:ext uri="{FF2B5EF4-FFF2-40B4-BE49-F238E27FC236}">
                  <a16:creationId xmlns:a16="http://schemas.microsoft.com/office/drawing/2014/main" id="{6EDB47F2-B6A7-40B4-8A2C-06719F75C085}"/>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Parallelogram 30">
              <a:extLst>
                <a:ext uri="{FF2B5EF4-FFF2-40B4-BE49-F238E27FC236}">
                  <a16:creationId xmlns:a16="http://schemas.microsoft.com/office/drawing/2014/main" id="{B188E7A9-2351-4B68-98B8-10099CB39CD2}"/>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3" name="Parallelogram 32">
            <a:extLst>
              <a:ext uri="{FF2B5EF4-FFF2-40B4-BE49-F238E27FC236}">
                <a16:creationId xmlns:a16="http://schemas.microsoft.com/office/drawing/2014/main" id="{F088C182-BF10-45B2-B159-7702E00D31D4}"/>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4" name="Text Placeholder 4" title="Subtitle">
            <a:extLst>
              <a:ext uri="{FF2B5EF4-FFF2-40B4-BE49-F238E27FC236}">
                <a16:creationId xmlns:a16="http://schemas.microsoft.com/office/drawing/2014/main" id="{FB561B16-2788-452A-B7AF-A482256DCDF2}"/>
              </a:ext>
            </a:extLst>
          </p:cNvPr>
          <p:cNvSpPr>
            <a:spLocks noGrp="1"/>
          </p:cNvSpPr>
          <p:nvPr>
            <p:ph type="body" sz="quarter" idx="16" hasCustomPrompt="1"/>
          </p:nvPr>
        </p:nvSpPr>
        <p:spPr>
          <a:xfrm>
            <a:off x="520493" y="1376932"/>
            <a:ext cx="7368596" cy="608895"/>
          </a:xfrm>
          <a:prstGeom prst="rect">
            <a:avLst/>
          </a:prstGeom>
        </p:spPr>
        <p:txBody>
          <a:bodyPr/>
          <a:lstStyle>
            <a:lvl1pPr marL="0" indent="0">
              <a:buNone/>
              <a:defRPr sz="2000" spc="300">
                <a:solidFill>
                  <a:schemeClr val="accent6"/>
                </a:solidFill>
              </a:defRPr>
            </a:lvl1pPr>
            <a:lvl2pPr marL="457200" indent="0">
              <a:buNone/>
              <a:defRPr/>
            </a:lvl2pPr>
          </a:lstStyle>
          <a:p>
            <a:pPr lvl="0"/>
            <a:r>
              <a:rPr lang="en-US" noProof="0"/>
              <a:t>CLICK TO SUBTITLE STYLE</a:t>
            </a:r>
          </a:p>
        </p:txBody>
      </p:sp>
      <p:sp>
        <p:nvSpPr>
          <p:cNvPr id="2" name="Footer Placeholder 1">
            <a:extLst>
              <a:ext uri="{FF2B5EF4-FFF2-40B4-BE49-F238E27FC236}">
                <a16:creationId xmlns:a16="http://schemas.microsoft.com/office/drawing/2014/main" id="{D6990C03-1647-2044-B335-6F5F19E4E5FC}"/>
              </a:ext>
            </a:extLst>
          </p:cNvPr>
          <p:cNvSpPr>
            <a:spLocks noGrp="1"/>
          </p:cNvSpPr>
          <p:nvPr>
            <p:ph type="ftr" sz="quarter" idx="17"/>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4F03A7CC-E6DC-1544-BE55-15EC1718B77C}"/>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17" name="Title 1" title="Title ">
            <a:extLst>
              <a:ext uri="{FF2B5EF4-FFF2-40B4-BE49-F238E27FC236}">
                <a16:creationId xmlns:a16="http://schemas.microsoft.com/office/drawing/2014/main" id="{BDEC780E-6412-1344-A62E-6B84E9CCB678}"/>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accent1"/>
                </a:solidFill>
              </a:defRPr>
            </a:lvl1pPr>
          </a:lstStyle>
          <a:p>
            <a:r>
              <a:rPr lang="en-US" noProof="0"/>
              <a:t>Click to Edit Master Title Style </a:t>
            </a:r>
          </a:p>
        </p:txBody>
      </p:sp>
      <p:sp>
        <p:nvSpPr>
          <p:cNvPr id="5" name="Text Placeholder 4">
            <a:extLst>
              <a:ext uri="{FF2B5EF4-FFF2-40B4-BE49-F238E27FC236}">
                <a16:creationId xmlns:a16="http://schemas.microsoft.com/office/drawing/2014/main" id="{2C82AC85-33B6-2B49-8BF4-08414444375C}"/>
              </a:ext>
            </a:extLst>
          </p:cNvPr>
          <p:cNvSpPr>
            <a:spLocks noGrp="1"/>
          </p:cNvSpPr>
          <p:nvPr>
            <p:ph type="body" sz="quarter" idx="19" hasCustomPrompt="1"/>
          </p:nvPr>
        </p:nvSpPr>
        <p:spPr>
          <a:xfrm>
            <a:off x="531814" y="2005762"/>
            <a:ext cx="5225764" cy="4083888"/>
          </a:xfrm>
          <a:prstGeom prst="rect">
            <a:avLst/>
          </a:prstGeom>
        </p:spPr>
        <p:txBody>
          <a:bodyPr/>
          <a:lstStyle>
            <a:lvl1pPr marL="0" indent="0">
              <a:buNone/>
              <a:defRPr sz="2400">
                <a:solidFill>
                  <a:schemeClr val="tx1"/>
                </a:solidFill>
              </a:defRPr>
            </a:lvl1pPr>
            <a:lvl2pPr marL="457200" indent="0">
              <a:buNone/>
              <a:defRPr sz="2400">
                <a:solidFill>
                  <a:schemeClr val="bg1"/>
                </a:solidFill>
              </a:defRPr>
            </a:lvl2pPr>
            <a:lvl3pPr marL="914400" indent="0">
              <a:buNone/>
              <a:defRPr sz="2400">
                <a:solidFill>
                  <a:schemeClr val="bg1"/>
                </a:solidFill>
              </a:defRPr>
            </a:lvl3pPr>
            <a:lvl4pPr marL="1371600" indent="0">
              <a:buNone/>
              <a:defRPr sz="2400">
                <a:solidFill>
                  <a:schemeClr val="bg1"/>
                </a:solidFill>
              </a:defRPr>
            </a:lvl4pPr>
            <a:lvl5pPr marL="1828800" indent="0">
              <a:buNone/>
              <a:defRPr sz="2400">
                <a:solidFill>
                  <a:schemeClr val="bg1"/>
                </a:solidFill>
              </a:defRPr>
            </a:lvl5pPr>
          </a:lstStyle>
          <a:p>
            <a:pPr lvl="0"/>
            <a:r>
              <a:rPr lang="en-US" noProof="0"/>
              <a:t>Text here</a:t>
            </a:r>
          </a:p>
        </p:txBody>
      </p:sp>
      <p:sp>
        <p:nvSpPr>
          <p:cNvPr id="20" name="Chart Placeholder 2" title="Chart">
            <a:extLst>
              <a:ext uri="{FF2B5EF4-FFF2-40B4-BE49-F238E27FC236}">
                <a16:creationId xmlns:a16="http://schemas.microsoft.com/office/drawing/2014/main" id="{0EF0FD2A-B62A-4931-846D-2602DED26606}"/>
              </a:ext>
            </a:extLst>
          </p:cNvPr>
          <p:cNvSpPr>
            <a:spLocks noGrp="1"/>
          </p:cNvSpPr>
          <p:nvPr>
            <p:ph type="chart" sz="quarter" idx="10"/>
          </p:nvPr>
        </p:nvSpPr>
        <p:spPr>
          <a:xfrm>
            <a:off x="5796114" y="2005762"/>
            <a:ext cx="5719397" cy="4084470"/>
          </a:xfrm>
          <a:prstGeom prst="rect">
            <a:avLst/>
          </a:prstGeom>
        </p:spPr>
        <p:txBody>
          <a:bodyPr vert="horz" lIns="91420" tIns="45710" rIns="91420" bIns="45710">
            <a:noAutofit/>
          </a:bodyPr>
          <a:lstStyle>
            <a:lvl1pPr marL="0" indent="0" algn="ctr">
              <a:buNone/>
              <a:defRPr sz="2000" b="0" i="0">
                <a:solidFill>
                  <a:schemeClr val="tx1"/>
                </a:solidFill>
                <a:latin typeface="+mn-lt"/>
                <a:cs typeface="CiscoSans ExtraLight"/>
              </a:defRPr>
            </a:lvl1pPr>
          </a:lstStyle>
          <a:p>
            <a:pPr lvl="0"/>
            <a:r>
              <a:rPr lang="en-US" noProof="0"/>
              <a:t>Click icon to add chart</a:t>
            </a:r>
            <a:endParaRPr lang="en-US" noProof="0" dirty="0"/>
          </a:p>
        </p:txBody>
      </p:sp>
    </p:spTree>
    <p:extLst>
      <p:ext uri="{BB962C8B-B14F-4D97-AF65-F5344CB8AC3E}">
        <p14:creationId xmlns:p14="http://schemas.microsoft.com/office/powerpoint/2010/main" val="2200477079"/>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5" name="Table Placeholder 11" title="Table">
            <a:extLst>
              <a:ext uri="{FF2B5EF4-FFF2-40B4-BE49-F238E27FC236}">
                <a16:creationId xmlns:a16="http://schemas.microsoft.com/office/drawing/2014/main" id="{7CD3E31F-0AF8-4EB8-B6FA-BD95A2EDA63B}"/>
              </a:ext>
            </a:extLst>
          </p:cNvPr>
          <p:cNvSpPr>
            <a:spLocks noGrp="1"/>
          </p:cNvSpPr>
          <p:nvPr>
            <p:ph type="tbl" sz="quarter" idx="12"/>
          </p:nvPr>
        </p:nvSpPr>
        <p:spPr>
          <a:xfrm>
            <a:off x="531378" y="2664803"/>
            <a:ext cx="10993375" cy="3433180"/>
          </a:xfrm>
          <a:prstGeom prst="rect">
            <a:avLst/>
          </a:prstGeom>
        </p:spPr>
        <p:txBody>
          <a:bodyPr lIns="91420" tIns="45710" rIns="91420" bIns="45710">
            <a:noAutofit/>
          </a:bodyPr>
          <a:lstStyle>
            <a:lvl1pPr marL="0" indent="0" algn="ctr">
              <a:buNone/>
              <a:defRPr sz="2000" baseline="0">
                <a:solidFill>
                  <a:schemeClr val="tx1"/>
                </a:solidFill>
                <a:latin typeface="+mn-lt"/>
              </a:defRPr>
            </a:lvl1pPr>
          </a:lstStyle>
          <a:p>
            <a:pPr lvl="0"/>
            <a:r>
              <a:rPr lang="en-US" noProof="0"/>
              <a:t>Click icon to add table</a:t>
            </a:r>
            <a:endParaRPr lang="en-US" noProof="0" dirty="0"/>
          </a:p>
        </p:txBody>
      </p:sp>
      <p:sp>
        <p:nvSpPr>
          <p:cNvPr id="16" name="TextBox 15">
            <a:extLst>
              <a:ext uri="{FF2B5EF4-FFF2-40B4-BE49-F238E27FC236}">
                <a16:creationId xmlns:a16="http://schemas.microsoft.com/office/drawing/2014/main" id="{B84020D1-D35E-497E-97F1-84A6EA9D048E}"/>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accent1"/>
                </a:solidFill>
                <a:latin typeface="Arial Black" panose="020B0A04020102020204" pitchFamily="34" charset="0"/>
              </a:rPr>
              <a:t>FR</a:t>
            </a:r>
          </a:p>
        </p:txBody>
      </p:sp>
      <p:grpSp>
        <p:nvGrpSpPr>
          <p:cNvPr id="26" name="Group 25">
            <a:extLst>
              <a:ext uri="{FF2B5EF4-FFF2-40B4-BE49-F238E27FC236}">
                <a16:creationId xmlns:a16="http://schemas.microsoft.com/office/drawing/2014/main" id="{36C8A74F-FDDF-48E8-AC2B-A5BD59D7D6A3}"/>
              </a:ext>
            </a:extLst>
          </p:cNvPr>
          <p:cNvGrpSpPr/>
          <p:nvPr userDrawn="1"/>
        </p:nvGrpSpPr>
        <p:grpSpPr>
          <a:xfrm flipH="1">
            <a:off x="7561328" y="0"/>
            <a:ext cx="4831840" cy="3541007"/>
            <a:chOff x="-192127" y="-2"/>
            <a:chExt cx="4831840" cy="3367272"/>
          </a:xfrm>
        </p:grpSpPr>
        <p:sp>
          <p:nvSpPr>
            <p:cNvPr id="27" name="Diagonal Stripe 26">
              <a:extLst>
                <a:ext uri="{FF2B5EF4-FFF2-40B4-BE49-F238E27FC236}">
                  <a16:creationId xmlns:a16="http://schemas.microsoft.com/office/drawing/2014/main" id="{2D5247F3-E6EB-4003-B1FD-F6200F0738E5}"/>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id="{E9B7D995-9FB8-4461-8AAA-FA8B9A145B6B}"/>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Parallelogram 32">
              <a:extLst>
                <a:ext uri="{FF2B5EF4-FFF2-40B4-BE49-F238E27FC236}">
                  <a16:creationId xmlns:a16="http://schemas.microsoft.com/office/drawing/2014/main" id="{849B962F-68BC-4B89-B4D8-D862517534DF}"/>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6" name="Parallelogram 35">
            <a:extLst>
              <a:ext uri="{FF2B5EF4-FFF2-40B4-BE49-F238E27FC236}">
                <a16:creationId xmlns:a16="http://schemas.microsoft.com/office/drawing/2014/main" id="{8006416B-866C-47E5-8480-109B40F9EAA9}"/>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37" name="Text Placeholder 4" title="Subtitle">
            <a:extLst>
              <a:ext uri="{FF2B5EF4-FFF2-40B4-BE49-F238E27FC236}">
                <a16:creationId xmlns:a16="http://schemas.microsoft.com/office/drawing/2014/main" id="{FE79FAE9-2A8C-46BA-8738-44CBCF7294A9}"/>
              </a:ext>
            </a:extLst>
          </p:cNvPr>
          <p:cNvSpPr>
            <a:spLocks noGrp="1"/>
          </p:cNvSpPr>
          <p:nvPr>
            <p:ph type="body" sz="quarter" idx="16" hasCustomPrompt="1"/>
          </p:nvPr>
        </p:nvSpPr>
        <p:spPr>
          <a:xfrm>
            <a:off x="520493" y="1376932"/>
            <a:ext cx="7368596" cy="608895"/>
          </a:xfrm>
          <a:prstGeom prst="rect">
            <a:avLst/>
          </a:prstGeom>
        </p:spPr>
        <p:txBody>
          <a:bodyPr/>
          <a:lstStyle>
            <a:lvl1pPr marL="0" indent="0">
              <a:buNone/>
              <a:defRPr sz="2000" spc="300">
                <a:solidFill>
                  <a:schemeClr val="accent6"/>
                </a:solidFill>
              </a:defRPr>
            </a:lvl1pPr>
            <a:lvl2pPr marL="457200" indent="0">
              <a:buNone/>
              <a:defRPr/>
            </a:lvl2pPr>
          </a:lstStyle>
          <a:p>
            <a:pPr lvl="0"/>
            <a:r>
              <a:rPr lang="en-US" noProof="0"/>
              <a:t>CLICK TO SUBTITLE STYLE</a:t>
            </a:r>
          </a:p>
        </p:txBody>
      </p:sp>
      <p:sp>
        <p:nvSpPr>
          <p:cNvPr id="2" name="Footer Placeholder 1">
            <a:extLst>
              <a:ext uri="{FF2B5EF4-FFF2-40B4-BE49-F238E27FC236}">
                <a16:creationId xmlns:a16="http://schemas.microsoft.com/office/drawing/2014/main" id="{5750A33E-CEFE-4D43-9554-513B01B1D3D9}"/>
              </a:ext>
            </a:extLst>
          </p:cNvPr>
          <p:cNvSpPr>
            <a:spLocks noGrp="1"/>
          </p:cNvSpPr>
          <p:nvPr>
            <p:ph type="ftr" sz="quarter" idx="17"/>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4A960C75-8FA7-5740-9388-2B5112B2C5B9}"/>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17" name="Title 1" title="Title ">
            <a:extLst>
              <a:ext uri="{FF2B5EF4-FFF2-40B4-BE49-F238E27FC236}">
                <a16:creationId xmlns:a16="http://schemas.microsoft.com/office/drawing/2014/main" id="{0F525D04-A814-7A4D-9732-11097EA76257}"/>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accent1"/>
                </a:solidFill>
              </a:defRPr>
            </a:lvl1pPr>
          </a:lstStyle>
          <a:p>
            <a:r>
              <a:rPr lang="en-US" noProof="0"/>
              <a:t>Click to Edit Master Title Style </a:t>
            </a:r>
          </a:p>
        </p:txBody>
      </p:sp>
    </p:spTree>
    <p:extLst>
      <p:ext uri="{BB962C8B-B14F-4D97-AF65-F5344CB8AC3E}">
        <p14:creationId xmlns:p14="http://schemas.microsoft.com/office/powerpoint/2010/main" val="3415060917"/>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79ED029D-F488-47E5-B064-0E35B31D23A5}"/>
              </a:ext>
            </a:extLst>
          </p:cNvPr>
          <p:cNvSpPr/>
          <p:nvPr userDrawn="1"/>
        </p:nvSpPr>
        <p:spPr>
          <a:xfrm flipV="1">
            <a:off x="0" y="-5"/>
            <a:ext cx="11747500" cy="6299203"/>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Picture Placeholder 31" title="Image">
            <a:extLst>
              <a:ext uri="{FF2B5EF4-FFF2-40B4-BE49-F238E27FC236}">
                <a16:creationId xmlns:a16="http://schemas.microsoft.com/office/drawing/2014/main" id="{D683190A-95C6-428D-AEE4-FC8350C3246D}"/>
              </a:ext>
            </a:extLst>
          </p:cNvPr>
          <p:cNvSpPr>
            <a:spLocks noGrp="1"/>
          </p:cNvSpPr>
          <p:nvPr>
            <p:ph type="pic" sz="quarter" idx="13" hasCustomPrompt="1"/>
          </p:nvPr>
        </p:nvSpPr>
        <p:spPr>
          <a:xfrm>
            <a:off x="359229" y="326570"/>
            <a:ext cx="11473542" cy="6204859"/>
          </a:xfrm>
          <a:prstGeom prst="rect">
            <a:avLst/>
          </a:prstGeom>
          <a:solidFill>
            <a:schemeClr val="bg1">
              <a:lumMod val="85000"/>
            </a:schemeClr>
          </a:solidFill>
        </p:spPr>
        <p:txBody>
          <a:bodyPr lIns="0" tIns="0" anchor="ctr"/>
          <a:lstStyle>
            <a:lvl1pPr marL="0" indent="0" algn="ctr">
              <a:buNone/>
              <a:defRPr sz="1100" i="1">
                <a:latin typeface="Times New Roman" panose="02020603050405020304" pitchFamily="18" charset="0"/>
                <a:cs typeface="Times New Roman" panose="02020603050405020304" pitchFamily="18" charset="0"/>
              </a:defRPr>
            </a:lvl1pPr>
          </a:lstStyle>
          <a:p>
            <a:r>
              <a:rPr lang="en-US" noProof="0" dirty="0"/>
              <a:t>Insert or Drag and Drop Image Here</a:t>
            </a:r>
          </a:p>
        </p:txBody>
      </p:sp>
      <p:cxnSp>
        <p:nvCxnSpPr>
          <p:cNvPr id="6" name="Straight Connector 5">
            <a:extLst>
              <a:ext uri="{FF2B5EF4-FFF2-40B4-BE49-F238E27FC236}">
                <a16:creationId xmlns:a16="http://schemas.microsoft.com/office/drawing/2014/main" id="{F78F4957-6DDE-40CE-9D33-00B1434FA085}"/>
              </a:ext>
            </a:extLst>
          </p:cNvPr>
          <p:cNvCxnSpPr>
            <a:cxnSpLocks/>
          </p:cNvCxnSpPr>
          <p:nvPr userDrawn="1"/>
        </p:nvCxnSpPr>
        <p:spPr>
          <a:xfrm flipV="1">
            <a:off x="0" y="5344886"/>
            <a:ext cx="2362200" cy="124097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Title 1" title="Title ">
            <a:extLst>
              <a:ext uri="{FF2B5EF4-FFF2-40B4-BE49-F238E27FC236}">
                <a16:creationId xmlns:a16="http://schemas.microsoft.com/office/drawing/2014/main" id="{D9A8085F-72C4-4DFB-813E-C5666B0CCF3A}"/>
              </a:ext>
            </a:extLst>
          </p:cNvPr>
          <p:cNvSpPr>
            <a:spLocks noGrp="1"/>
          </p:cNvSpPr>
          <p:nvPr>
            <p:ph type="title" hasCustomPrompt="1"/>
          </p:nvPr>
        </p:nvSpPr>
        <p:spPr>
          <a:xfrm>
            <a:off x="359229" y="558802"/>
            <a:ext cx="8333222" cy="939798"/>
          </a:xfrm>
          <a:prstGeom prst="rect">
            <a:avLst/>
          </a:prstGeom>
          <a:solidFill>
            <a:schemeClr val="bg1">
              <a:alpha val="90000"/>
            </a:schemeClr>
          </a:solidFill>
        </p:spPr>
        <p:txBody>
          <a:bodyPr lIns="288000" anchor="ctr">
            <a:normAutofit/>
          </a:bodyPr>
          <a:lstStyle>
            <a:lvl1pPr>
              <a:defRPr sz="3600" b="1">
                <a:solidFill>
                  <a:schemeClr val="tx1"/>
                </a:solidFill>
              </a:defRPr>
            </a:lvl1pPr>
          </a:lstStyle>
          <a:p>
            <a:r>
              <a:rPr lang="en-US" noProof="0"/>
              <a:t>Add Caption Here</a:t>
            </a:r>
          </a:p>
        </p:txBody>
      </p:sp>
    </p:spTree>
    <p:extLst>
      <p:ext uri="{BB962C8B-B14F-4D97-AF65-F5344CB8AC3E}">
        <p14:creationId xmlns:p14="http://schemas.microsoft.com/office/powerpoint/2010/main" val="42375767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6375721" y="1821022"/>
            <a:ext cx="4853573" cy="1616252"/>
          </a:xfrm>
          <a:prstGeom prst="rect">
            <a:avLst/>
          </a:prstGeom>
        </p:spPr>
        <p:txBody>
          <a:bodyPr anchor="b">
            <a:normAutofit/>
          </a:bodyPr>
          <a:lstStyle>
            <a:lvl1pPr algn="l">
              <a:defRPr sz="4300" b="1">
                <a:solidFill>
                  <a:schemeClr val="accent1"/>
                </a:solidFill>
              </a:defRPr>
            </a:lvl1pPr>
          </a:lstStyle>
          <a:p>
            <a:r>
              <a:rPr lang="en-US" noProof="0"/>
              <a:t>Click To Edit Master Title Style</a:t>
            </a:r>
          </a:p>
        </p:txBody>
      </p:sp>
      <p:sp>
        <p:nvSpPr>
          <p:cNvPr id="9" name="Text Placeholder 3">
            <a:extLst>
              <a:ext uri="{FF2B5EF4-FFF2-40B4-BE49-F238E27FC236}">
                <a16:creationId xmlns:a16="http://schemas.microsoft.com/office/drawing/2014/main" id="{A488AB73-8058-4FB5-9619-FCECCA9F3941}"/>
              </a:ext>
            </a:extLst>
          </p:cNvPr>
          <p:cNvSpPr>
            <a:spLocks noGrp="1"/>
          </p:cNvSpPr>
          <p:nvPr>
            <p:ph type="body" sz="quarter" idx="15" hasCustomPrompt="1"/>
          </p:nvPr>
        </p:nvSpPr>
        <p:spPr>
          <a:xfrm>
            <a:off x="6822929" y="3461163"/>
            <a:ext cx="3445782" cy="288000"/>
          </a:xfrm>
          <a:prstGeom prst="rect">
            <a:avLst/>
          </a:prstGeom>
        </p:spPr>
        <p:txBody>
          <a:bodyPr/>
          <a:lstStyle>
            <a:lvl1pPr marL="0" indent="0">
              <a:buNone/>
              <a:defRPr sz="1800">
                <a:latin typeface="+mn-lt"/>
                <a:cs typeface="Calibri Light" panose="020F0302020204030204" pitchFamily="34" charset="0"/>
              </a:defRPr>
            </a:lvl1pPr>
          </a:lstStyle>
          <a:p>
            <a:r>
              <a:rPr lang="en-US" noProof="0"/>
              <a:t>Name</a:t>
            </a:r>
          </a:p>
        </p:txBody>
      </p:sp>
      <p:sp>
        <p:nvSpPr>
          <p:cNvPr id="10" name="Text Placeholder 4">
            <a:extLst>
              <a:ext uri="{FF2B5EF4-FFF2-40B4-BE49-F238E27FC236}">
                <a16:creationId xmlns:a16="http://schemas.microsoft.com/office/drawing/2014/main" id="{359BE165-3EB5-4C11-8B53-6E98C0BC2E65}"/>
              </a:ext>
            </a:extLst>
          </p:cNvPr>
          <p:cNvSpPr>
            <a:spLocks noGrp="1"/>
          </p:cNvSpPr>
          <p:nvPr>
            <p:ph type="body" sz="quarter" idx="16" hasCustomPrompt="1"/>
          </p:nvPr>
        </p:nvSpPr>
        <p:spPr>
          <a:xfrm>
            <a:off x="6822929" y="3839451"/>
            <a:ext cx="3445782" cy="288000"/>
          </a:xfrm>
          <a:prstGeom prst="rect">
            <a:avLst/>
          </a:prstGeom>
        </p:spPr>
        <p:txBody>
          <a:bodyPr/>
          <a:lstStyle>
            <a:lvl1pPr marL="0" indent="0">
              <a:buNone/>
              <a:defRPr sz="1800">
                <a:latin typeface="+mn-lt"/>
                <a:cs typeface="Calibri Light" panose="020F0302020204030204" pitchFamily="34" charset="0"/>
              </a:defRPr>
            </a:lvl1pPr>
          </a:lstStyle>
          <a:p>
            <a:r>
              <a:rPr lang="en-US" noProof="0"/>
              <a:t>Phone Number</a:t>
            </a:r>
          </a:p>
        </p:txBody>
      </p:sp>
      <p:sp>
        <p:nvSpPr>
          <p:cNvPr id="11" name="Text Placeholder 5">
            <a:extLst>
              <a:ext uri="{FF2B5EF4-FFF2-40B4-BE49-F238E27FC236}">
                <a16:creationId xmlns:a16="http://schemas.microsoft.com/office/drawing/2014/main" id="{79D05293-35AD-495F-A7AE-942398090B15}"/>
              </a:ext>
            </a:extLst>
          </p:cNvPr>
          <p:cNvSpPr>
            <a:spLocks noGrp="1"/>
          </p:cNvSpPr>
          <p:nvPr>
            <p:ph type="body" sz="quarter" idx="17" hasCustomPrompt="1"/>
          </p:nvPr>
        </p:nvSpPr>
        <p:spPr>
          <a:xfrm>
            <a:off x="6822928" y="4216669"/>
            <a:ext cx="3445783" cy="289070"/>
          </a:xfrm>
          <a:prstGeom prst="rect">
            <a:avLst/>
          </a:prstGeom>
        </p:spPr>
        <p:txBody>
          <a:bodyPr/>
          <a:lstStyle>
            <a:lvl1pPr marL="0" indent="0">
              <a:buNone/>
              <a:defRPr sz="1800">
                <a:latin typeface="+mn-lt"/>
                <a:cs typeface="Calibri Light" panose="020F0302020204030204" pitchFamily="34" charset="0"/>
              </a:defRPr>
            </a:lvl1pPr>
          </a:lstStyle>
          <a:p>
            <a:r>
              <a:rPr lang="en-US" noProof="0"/>
              <a:t>Email </a:t>
            </a:r>
          </a:p>
        </p:txBody>
      </p:sp>
      <p:sp>
        <p:nvSpPr>
          <p:cNvPr id="13" name="Text Placeholder 21">
            <a:extLst>
              <a:ext uri="{FF2B5EF4-FFF2-40B4-BE49-F238E27FC236}">
                <a16:creationId xmlns:a16="http://schemas.microsoft.com/office/drawing/2014/main" id="{997A03F2-8D8A-4425-9F56-66DB33CE11A1}"/>
              </a:ext>
            </a:extLst>
          </p:cNvPr>
          <p:cNvSpPr>
            <a:spLocks noGrp="1"/>
          </p:cNvSpPr>
          <p:nvPr>
            <p:ph type="body" sz="quarter" idx="18" hasCustomPrompt="1"/>
          </p:nvPr>
        </p:nvSpPr>
        <p:spPr>
          <a:xfrm>
            <a:off x="6822929" y="4594957"/>
            <a:ext cx="3445782" cy="288000"/>
          </a:xfrm>
          <a:prstGeom prst="rect">
            <a:avLst/>
          </a:prstGeom>
        </p:spPr>
        <p:txBody>
          <a:bodyPr/>
          <a:lstStyle>
            <a:lvl1pPr marL="0" indent="0">
              <a:buNone/>
              <a:defRPr sz="1800">
                <a:latin typeface="+mn-lt"/>
                <a:cs typeface="Calibri Light" panose="020F0302020204030204" pitchFamily="34" charset="0"/>
              </a:defRPr>
            </a:lvl1pPr>
          </a:lstStyle>
          <a:p>
            <a:r>
              <a:rPr lang="en-US" noProof="0"/>
              <a:t>Company Website</a:t>
            </a:r>
          </a:p>
        </p:txBody>
      </p:sp>
      <p:sp>
        <p:nvSpPr>
          <p:cNvPr id="14" name="Shape 4157">
            <a:extLst>
              <a:ext uri="{FF2B5EF4-FFF2-40B4-BE49-F238E27FC236}">
                <a16:creationId xmlns:a16="http://schemas.microsoft.com/office/drawing/2014/main" id="{A30A8F28-98F4-425F-A750-78192A157DF4}"/>
              </a:ext>
            </a:extLst>
          </p:cNvPr>
          <p:cNvSpPr/>
          <p:nvPr userDrawn="1"/>
        </p:nvSpPr>
        <p:spPr>
          <a:xfrm>
            <a:off x="6458938" y="3505247"/>
            <a:ext cx="258875" cy="258875"/>
          </a:xfrm>
          <a:custGeom>
            <a:avLst/>
            <a:gdLst/>
            <a:ahLst/>
            <a:cxnLst>
              <a:cxn ang="0">
                <a:pos x="wd2" y="hd2"/>
              </a:cxn>
              <a:cxn ang="5400000">
                <a:pos x="wd2" y="hd2"/>
              </a:cxn>
              <a:cxn ang="10800000">
                <a:pos x="wd2" y="hd2"/>
              </a:cxn>
              <a:cxn ang="16200000">
                <a:pos x="wd2" y="hd2"/>
              </a:cxn>
            </a:cxnLst>
            <a:rect l="0" t="0" r="r" b="b"/>
            <a:pathLst>
              <a:path w="21600" h="21600" extrusionOk="0">
                <a:moveTo>
                  <a:pt x="17958" y="17505"/>
                </a:moveTo>
                <a:cubicBezTo>
                  <a:pt x="17372" y="16944"/>
                  <a:pt x="16242" y="15945"/>
                  <a:pt x="15117" y="15413"/>
                </a:cubicBezTo>
                <a:cubicBezTo>
                  <a:pt x="14189" y="14975"/>
                  <a:pt x="13657" y="14531"/>
                  <a:pt x="13491" y="14057"/>
                </a:cubicBezTo>
                <a:cubicBezTo>
                  <a:pt x="13377" y="13728"/>
                  <a:pt x="13428" y="13351"/>
                  <a:pt x="13649" y="12904"/>
                </a:cubicBezTo>
                <a:cubicBezTo>
                  <a:pt x="13815" y="12567"/>
                  <a:pt x="13972" y="12286"/>
                  <a:pt x="14117" y="12028"/>
                </a:cubicBezTo>
                <a:cubicBezTo>
                  <a:pt x="14730" y="10934"/>
                  <a:pt x="15203" y="10145"/>
                  <a:pt x="15203" y="7348"/>
                </a:cubicBezTo>
                <a:cubicBezTo>
                  <a:pt x="15203" y="3162"/>
                  <a:pt x="12787" y="2951"/>
                  <a:pt x="12309" y="2951"/>
                </a:cubicBezTo>
                <a:cubicBezTo>
                  <a:pt x="11917" y="2951"/>
                  <a:pt x="11672" y="3037"/>
                  <a:pt x="11435" y="3121"/>
                </a:cubicBezTo>
                <a:cubicBezTo>
                  <a:pt x="11175" y="3213"/>
                  <a:pt x="10907" y="3309"/>
                  <a:pt x="10296" y="3319"/>
                </a:cubicBezTo>
                <a:cubicBezTo>
                  <a:pt x="9190" y="3337"/>
                  <a:pt x="6873" y="3375"/>
                  <a:pt x="6873" y="7226"/>
                </a:cubicBezTo>
                <a:cubicBezTo>
                  <a:pt x="6873" y="9919"/>
                  <a:pt x="7574" y="11156"/>
                  <a:pt x="8125" y="12150"/>
                </a:cubicBezTo>
                <a:cubicBezTo>
                  <a:pt x="8266" y="12404"/>
                  <a:pt x="8399" y="12645"/>
                  <a:pt x="8505" y="12885"/>
                </a:cubicBezTo>
                <a:cubicBezTo>
                  <a:pt x="8973" y="13949"/>
                  <a:pt x="8631" y="14693"/>
                  <a:pt x="7426" y="15224"/>
                </a:cubicBezTo>
                <a:cubicBezTo>
                  <a:pt x="5905" y="15897"/>
                  <a:pt x="5188" y="16247"/>
                  <a:pt x="3693" y="17562"/>
                </a:cubicBezTo>
                <a:cubicBezTo>
                  <a:pt x="2017" y="15800"/>
                  <a:pt x="982" y="13423"/>
                  <a:pt x="982" y="10800"/>
                </a:cubicBezTo>
                <a:cubicBezTo>
                  <a:pt x="982" y="5377"/>
                  <a:pt x="5377" y="982"/>
                  <a:pt x="10800" y="982"/>
                </a:cubicBezTo>
                <a:cubicBezTo>
                  <a:pt x="16223" y="982"/>
                  <a:pt x="20618" y="5377"/>
                  <a:pt x="20618" y="10800"/>
                </a:cubicBezTo>
                <a:cubicBezTo>
                  <a:pt x="20618" y="13395"/>
                  <a:pt x="19603" y="15749"/>
                  <a:pt x="17958" y="17505"/>
                </a:cubicBezTo>
                <a:moveTo>
                  <a:pt x="10800" y="20618"/>
                </a:moveTo>
                <a:cubicBezTo>
                  <a:pt x="8356" y="20618"/>
                  <a:pt x="6125" y="19720"/>
                  <a:pt x="4407" y="18242"/>
                </a:cubicBezTo>
                <a:cubicBezTo>
                  <a:pt x="5730" y="17084"/>
                  <a:pt x="6362" y="16767"/>
                  <a:pt x="7823" y="16122"/>
                </a:cubicBezTo>
                <a:cubicBezTo>
                  <a:pt x="9515" y="15375"/>
                  <a:pt x="10091" y="14051"/>
                  <a:pt x="9403" y="12489"/>
                </a:cubicBezTo>
                <a:cubicBezTo>
                  <a:pt x="9279" y="12208"/>
                  <a:pt x="9136" y="11949"/>
                  <a:pt x="8984" y="11674"/>
                </a:cubicBezTo>
                <a:cubicBezTo>
                  <a:pt x="8461" y="10732"/>
                  <a:pt x="7855" y="9665"/>
                  <a:pt x="7855" y="7226"/>
                </a:cubicBezTo>
                <a:cubicBezTo>
                  <a:pt x="7855" y="4341"/>
                  <a:pt x="9224" y="4318"/>
                  <a:pt x="10312" y="4300"/>
                </a:cubicBezTo>
                <a:cubicBezTo>
                  <a:pt x="11084" y="4287"/>
                  <a:pt x="11461" y="4154"/>
                  <a:pt x="11763" y="4047"/>
                </a:cubicBezTo>
                <a:cubicBezTo>
                  <a:pt x="11964" y="3975"/>
                  <a:pt x="12086" y="3933"/>
                  <a:pt x="12309" y="3933"/>
                </a:cubicBezTo>
                <a:cubicBezTo>
                  <a:pt x="13218" y="3933"/>
                  <a:pt x="14221" y="4830"/>
                  <a:pt x="14221" y="7348"/>
                </a:cubicBezTo>
                <a:cubicBezTo>
                  <a:pt x="14221" y="9888"/>
                  <a:pt x="13840" y="10513"/>
                  <a:pt x="13261" y="11548"/>
                </a:cubicBezTo>
                <a:cubicBezTo>
                  <a:pt x="13108" y="11820"/>
                  <a:pt x="12943" y="12115"/>
                  <a:pt x="12768" y="12470"/>
                </a:cubicBezTo>
                <a:cubicBezTo>
                  <a:pt x="12430" y="13155"/>
                  <a:pt x="12362" y="13798"/>
                  <a:pt x="12565" y="14380"/>
                </a:cubicBezTo>
                <a:cubicBezTo>
                  <a:pt x="12825" y="15126"/>
                  <a:pt x="13502" y="15737"/>
                  <a:pt x="14696" y="16302"/>
                </a:cubicBezTo>
                <a:cubicBezTo>
                  <a:pt x="15675" y="16764"/>
                  <a:pt x="16700" y="17667"/>
                  <a:pt x="17251" y="18189"/>
                </a:cubicBezTo>
                <a:cubicBezTo>
                  <a:pt x="15525" y="19697"/>
                  <a:pt x="13272" y="20618"/>
                  <a:pt x="10800" y="20618"/>
                </a:cubicBezTo>
                <a:moveTo>
                  <a:pt x="10800" y="0"/>
                </a:moveTo>
                <a:cubicBezTo>
                  <a:pt x="4835" y="0"/>
                  <a:pt x="0" y="4835"/>
                  <a:pt x="0" y="10800"/>
                </a:cubicBezTo>
                <a:cubicBezTo>
                  <a:pt x="0" y="16764"/>
                  <a:pt x="4835" y="21600"/>
                  <a:pt x="10800" y="21600"/>
                </a:cubicBezTo>
                <a:cubicBezTo>
                  <a:pt x="16765" y="21600"/>
                  <a:pt x="21600" y="16764"/>
                  <a:pt x="21600" y="10800"/>
                </a:cubicBezTo>
                <a:cubicBezTo>
                  <a:pt x="21600" y="4835"/>
                  <a:pt x="16765" y="0"/>
                  <a:pt x="10800" y="0"/>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noProof="0" dirty="0"/>
          </a:p>
        </p:txBody>
      </p:sp>
      <p:sp>
        <p:nvSpPr>
          <p:cNvPr id="15" name="Shape 4186">
            <a:extLst>
              <a:ext uri="{FF2B5EF4-FFF2-40B4-BE49-F238E27FC236}">
                <a16:creationId xmlns:a16="http://schemas.microsoft.com/office/drawing/2014/main" id="{2F84D399-8148-4E86-A1E4-BE7D1D81383A}"/>
              </a:ext>
            </a:extLst>
          </p:cNvPr>
          <p:cNvSpPr/>
          <p:nvPr userDrawn="1"/>
        </p:nvSpPr>
        <p:spPr>
          <a:xfrm>
            <a:off x="6507622" y="3897986"/>
            <a:ext cx="161507" cy="296095"/>
          </a:xfrm>
          <a:custGeom>
            <a:avLst/>
            <a:gdLst/>
            <a:ahLst/>
            <a:cxnLst>
              <a:cxn ang="0">
                <a:pos x="wd2" y="hd2"/>
              </a:cxn>
              <a:cxn ang="5400000">
                <a:pos x="wd2" y="hd2"/>
              </a:cxn>
              <a:cxn ang="10800000">
                <a:pos x="wd2" y="hd2"/>
              </a:cxn>
              <a:cxn ang="16200000">
                <a:pos x="wd2" y="hd2"/>
              </a:cxn>
            </a:cxnLst>
            <a:rect l="0" t="0" r="r" b="b"/>
            <a:pathLst>
              <a:path w="21600" h="21600" extrusionOk="0">
                <a:moveTo>
                  <a:pt x="11700" y="1473"/>
                </a:moveTo>
                <a:lnTo>
                  <a:pt x="9900" y="1473"/>
                </a:lnTo>
                <a:cubicBezTo>
                  <a:pt x="9403" y="1473"/>
                  <a:pt x="9000" y="1692"/>
                  <a:pt x="9000" y="1964"/>
                </a:cubicBezTo>
                <a:cubicBezTo>
                  <a:pt x="9000" y="2235"/>
                  <a:pt x="9403" y="2455"/>
                  <a:pt x="9900" y="2455"/>
                </a:cubicBezTo>
                <a:lnTo>
                  <a:pt x="11700" y="2455"/>
                </a:lnTo>
                <a:cubicBezTo>
                  <a:pt x="12197" y="2455"/>
                  <a:pt x="12600" y="2235"/>
                  <a:pt x="12600" y="1964"/>
                </a:cubicBezTo>
                <a:cubicBezTo>
                  <a:pt x="12600" y="1692"/>
                  <a:pt x="12197" y="1473"/>
                  <a:pt x="11700" y="1473"/>
                </a:cubicBezTo>
                <a:moveTo>
                  <a:pt x="19800" y="2945"/>
                </a:moveTo>
                <a:lnTo>
                  <a:pt x="1800" y="2945"/>
                </a:lnTo>
                <a:lnTo>
                  <a:pt x="1800" y="1964"/>
                </a:lnTo>
                <a:cubicBezTo>
                  <a:pt x="1800" y="1422"/>
                  <a:pt x="2605" y="982"/>
                  <a:pt x="3600" y="982"/>
                </a:cubicBezTo>
                <a:lnTo>
                  <a:pt x="18000" y="982"/>
                </a:lnTo>
                <a:cubicBezTo>
                  <a:pt x="18993" y="982"/>
                  <a:pt x="19800" y="1422"/>
                  <a:pt x="19800" y="1964"/>
                </a:cubicBezTo>
                <a:cubicBezTo>
                  <a:pt x="19800" y="1964"/>
                  <a:pt x="19800" y="2945"/>
                  <a:pt x="19800" y="2945"/>
                </a:cubicBezTo>
                <a:close/>
                <a:moveTo>
                  <a:pt x="19800" y="17673"/>
                </a:moveTo>
                <a:lnTo>
                  <a:pt x="1800" y="17673"/>
                </a:lnTo>
                <a:lnTo>
                  <a:pt x="1800" y="3927"/>
                </a:lnTo>
                <a:lnTo>
                  <a:pt x="19800" y="3927"/>
                </a:lnTo>
                <a:cubicBezTo>
                  <a:pt x="19800" y="3927"/>
                  <a:pt x="19800" y="17673"/>
                  <a:pt x="19800" y="17673"/>
                </a:cubicBezTo>
                <a:close/>
                <a:moveTo>
                  <a:pt x="19800" y="19636"/>
                </a:moveTo>
                <a:cubicBezTo>
                  <a:pt x="19800" y="20179"/>
                  <a:pt x="18993" y="20618"/>
                  <a:pt x="18000" y="20618"/>
                </a:cubicBezTo>
                <a:lnTo>
                  <a:pt x="3600" y="20618"/>
                </a:lnTo>
                <a:cubicBezTo>
                  <a:pt x="2605" y="20618"/>
                  <a:pt x="1800" y="20179"/>
                  <a:pt x="1800" y="19636"/>
                </a:cubicBezTo>
                <a:lnTo>
                  <a:pt x="1800" y="18655"/>
                </a:lnTo>
                <a:lnTo>
                  <a:pt x="19800" y="18655"/>
                </a:lnTo>
                <a:cubicBezTo>
                  <a:pt x="19800" y="18655"/>
                  <a:pt x="19800" y="19636"/>
                  <a:pt x="19800" y="19636"/>
                </a:cubicBezTo>
                <a:close/>
                <a:moveTo>
                  <a:pt x="18000" y="0"/>
                </a:moveTo>
                <a:lnTo>
                  <a:pt x="3600" y="0"/>
                </a:lnTo>
                <a:cubicBezTo>
                  <a:pt x="1612" y="0"/>
                  <a:pt x="0" y="879"/>
                  <a:pt x="0" y="1964"/>
                </a:cubicBezTo>
                <a:lnTo>
                  <a:pt x="0" y="19636"/>
                </a:lnTo>
                <a:cubicBezTo>
                  <a:pt x="0" y="20721"/>
                  <a:pt x="1612" y="21600"/>
                  <a:pt x="3600" y="21600"/>
                </a:cubicBezTo>
                <a:lnTo>
                  <a:pt x="18000" y="21600"/>
                </a:lnTo>
                <a:cubicBezTo>
                  <a:pt x="19988" y="21600"/>
                  <a:pt x="21600" y="20721"/>
                  <a:pt x="21600" y="19636"/>
                </a:cubicBezTo>
                <a:lnTo>
                  <a:pt x="21600" y="1964"/>
                </a:lnTo>
                <a:cubicBezTo>
                  <a:pt x="21600" y="879"/>
                  <a:pt x="19988" y="0"/>
                  <a:pt x="18000" y="0"/>
                </a:cubicBezTo>
                <a:moveTo>
                  <a:pt x="10800" y="20127"/>
                </a:moveTo>
                <a:cubicBezTo>
                  <a:pt x="11297" y="20127"/>
                  <a:pt x="11700" y="19908"/>
                  <a:pt x="11700" y="19636"/>
                </a:cubicBezTo>
                <a:cubicBezTo>
                  <a:pt x="11700" y="19366"/>
                  <a:pt x="11297" y="19145"/>
                  <a:pt x="10800" y="19145"/>
                </a:cubicBezTo>
                <a:cubicBezTo>
                  <a:pt x="10303" y="19145"/>
                  <a:pt x="9900" y="19366"/>
                  <a:pt x="9900" y="19636"/>
                </a:cubicBezTo>
                <a:cubicBezTo>
                  <a:pt x="9900" y="19908"/>
                  <a:pt x="10303" y="20127"/>
                  <a:pt x="10800" y="20127"/>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noProof="0" dirty="0"/>
          </a:p>
        </p:txBody>
      </p:sp>
      <p:sp>
        <p:nvSpPr>
          <p:cNvPr id="19" name="Shape 4379">
            <a:extLst>
              <a:ext uri="{FF2B5EF4-FFF2-40B4-BE49-F238E27FC236}">
                <a16:creationId xmlns:a16="http://schemas.microsoft.com/office/drawing/2014/main" id="{E4408FF8-E342-42F8-BBE9-1220822B5E99}"/>
              </a:ext>
            </a:extLst>
          </p:cNvPr>
          <p:cNvSpPr/>
          <p:nvPr userDrawn="1"/>
        </p:nvSpPr>
        <p:spPr>
          <a:xfrm>
            <a:off x="6458938" y="4327945"/>
            <a:ext cx="258875" cy="188273"/>
          </a:xfrm>
          <a:custGeom>
            <a:avLst/>
            <a:gdLst/>
            <a:ahLst/>
            <a:cxnLst>
              <a:cxn ang="0">
                <a:pos x="wd2" y="hd2"/>
              </a:cxn>
              <a:cxn ang="5400000">
                <a:pos x="wd2" y="hd2"/>
              </a:cxn>
              <a:cxn ang="10800000">
                <a:pos x="wd2" y="hd2"/>
              </a:cxn>
              <a:cxn ang="16200000">
                <a:pos x="wd2" y="hd2"/>
              </a:cxn>
            </a:cxnLst>
            <a:rect l="0" t="0" r="r" b="b"/>
            <a:pathLst>
              <a:path w="21600" h="21600" extrusionOk="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2"/>
                  <a:pt x="19964" y="1433"/>
                </a:cubicBezTo>
                <a:lnTo>
                  <a:pt x="11465" y="13118"/>
                </a:lnTo>
                <a:cubicBezTo>
                  <a:pt x="11288" y="13362"/>
                  <a:pt x="11051" y="13497"/>
                  <a:pt x="10800" y="13497"/>
                </a:cubicBezTo>
                <a:cubicBezTo>
                  <a:pt x="10549" y="13497"/>
                  <a:pt x="10312" y="13362"/>
                  <a:pt x="10134" y="13118"/>
                </a:cubicBezTo>
                <a:lnTo>
                  <a:pt x="1637" y="1433"/>
                </a:lnTo>
                <a:cubicBezTo>
                  <a:pt x="1739" y="1382"/>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noProof="0" dirty="0"/>
          </a:p>
        </p:txBody>
      </p:sp>
      <p:sp>
        <p:nvSpPr>
          <p:cNvPr id="20" name="Shape 4487">
            <a:extLst>
              <a:ext uri="{FF2B5EF4-FFF2-40B4-BE49-F238E27FC236}">
                <a16:creationId xmlns:a16="http://schemas.microsoft.com/office/drawing/2014/main" id="{11D27456-C005-4109-9E74-0B692200A0B3}"/>
              </a:ext>
            </a:extLst>
          </p:cNvPr>
          <p:cNvSpPr/>
          <p:nvPr userDrawn="1"/>
        </p:nvSpPr>
        <p:spPr>
          <a:xfrm>
            <a:off x="6471716" y="4650082"/>
            <a:ext cx="233318" cy="233318"/>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noProof="0" dirty="0"/>
          </a:p>
        </p:txBody>
      </p:sp>
      <p:sp>
        <p:nvSpPr>
          <p:cNvPr id="21" name="Right Triangle 20">
            <a:extLst>
              <a:ext uri="{FF2B5EF4-FFF2-40B4-BE49-F238E27FC236}">
                <a16:creationId xmlns:a16="http://schemas.microsoft.com/office/drawing/2014/main" id="{FDDD2B84-3CB9-4567-8C91-C538E8A1C89F}"/>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2" name="Straight Connector 21">
            <a:extLst>
              <a:ext uri="{FF2B5EF4-FFF2-40B4-BE49-F238E27FC236}">
                <a16:creationId xmlns:a16="http://schemas.microsoft.com/office/drawing/2014/main" id="{34EF3020-1476-41B1-9FE7-B476A25C53D3}"/>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1B64EC3-B232-415D-8E27-EB3E24D13922}"/>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261CE2F-F199-4242-AC6C-692676B81FF1}"/>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Picture Placeholder 24">
            <a:extLst>
              <a:ext uri="{FF2B5EF4-FFF2-40B4-BE49-F238E27FC236}">
                <a16:creationId xmlns:a16="http://schemas.microsoft.com/office/drawing/2014/main" id="{89C0506D-0CA6-4583-9D04-24E7F4D16AD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tx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3839051282"/>
      </p:ext>
    </p:extLst>
  </p:cSld>
  <p:clrMapOvr>
    <a:masterClrMapping/>
  </p:clrMapOvr>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DB16155-303B-403D-8B49-D4CEE47D6863}"/>
              </a:ext>
            </a:extLst>
          </p:cNvPr>
          <p:cNvSpPr>
            <a:spLocks noGrp="1"/>
          </p:cNvSpPr>
          <p:nvPr>
            <p:ph type="ftr" sz="quarter" idx="3"/>
          </p:nvPr>
        </p:nvSpPr>
        <p:spPr>
          <a:xfrm>
            <a:off x="338530" y="6356350"/>
            <a:ext cx="4114800" cy="365125"/>
          </a:xfrm>
          <a:prstGeom prst="rect">
            <a:avLst/>
          </a:prstGeom>
        </p:spPr>
        <p:txBody>
          <a:bodyPr vert="horz" lIns="91440" tIns="45720" rIns="91440" bIns="45720" rtlCol="0" anchor="ctr"/>
          <a:lstStyle>
            <a:lvl1pPr algn="l">
              <a:defRPr sz="1200">
                <a:solidFill>
                  <a:schemeClr val="bg2"/>
                </a:solidFill>
              </a:defRPr>
            </a:lvl1pPr>
          </a:lstStyle>
          <a:p>
            <a:r>
              <a:rPr lang="en-US" noProof="0" dirty="0"/>
              <a:t>Add a footer</a:t>
            </a:r>
          </a:p>
        </p:txBody>
      </p:sp>
      <p:sp>
        <p:nvSpPr>
          <p:cNvPr id="6" name="Slide Number Placeholder 5">
            <a:extLst>
              <a:ext uri="{FF2B5EF4-FFF2-40B4-BE49-F238E27FC236}">
                <a16:creationId xmlns:a16="http://schemas.microsoft.com/office/drawing/2014/main" id="{6B915EF5-4ABE-4759-AC09-679CD6083A55}"/>
              </a:ext>
            </a:extLst>
          </p:cNvPr>
          <p:cNvSpPr>
            <a:spLocks noGrp="1"/>
          </p:cNvSpPr>
          <p:nvPr>
            <p:ph type="sldNum" sz="quarter" idx="4"/>
          </p:nvPr>
        </p:nvSpPr>
        <p:spPr>
          <a:xfrm>
            <a:off x="11146971" y="6356350"/>
            <a:ext cx="740227" cy="365125"/>
          </a:xfrm>
          <a:prstGeom prst="rect">
            <a:avLst/>
          </a:prstGeom>
        </p:spPr>
        <p:txBody>
          <a:bodyPr vert="horz" lIns="91440" tIns="45720" rIns="91440" bIns="45720" rtlCol="0" anchor="ctr"/>
          <a:lstStyle>
            <a:lvl1pPr algn="r">
              <a:defRPr sz="1200">
                <a:solidFill>
                  <a:schemeClr val="bg2"/>
                </a:solidFill>
              </a:defRPr>
            </a:lvl1pPr>
          </a:lstStyle>
          <a:p>
            <a:fld id="{8699F50C-BE38-4BD0-BA84-9B090E1F2B9B}" type="slidenum">
              <a:rPr lang="en-US" noProof="0" smtClean="0"/>
              <a:pPr/>
              <a:t>‹#›</a:t>
            </a:fld>
            <a:endParaRPr lang="en-US" noProof="0" dirty="0"/>
          </a:p>
        </p:txBody>
      </p:sp>
      <p:sp>
        <p:nvSpPr>
          <p:cNvPr id="9" name="Title Placeholder 8">
            <a:extLst>
              <a:ext uri="{FF2B5EF4-FFF2-40B4-BE49-F238E27FC236}">
                <a16:creationId xmlns:a16="http://schemas.microsoft.com/office/drawing/2014/main" id="{AA2D2B61-D240-024D-AD60-4162EF1528B9}"/>
              </a:ext>
            </a:extLst>
          </p:cNvPr>
          <p:cNvSpPr>
            <a:spLocks noGrp="1"/>
          </p:cNvSpPr>
          <p:nvPr>
            <p:ph type="title"/>
          </p:nvPr>
        </p:nvSpPr>
        <p:spPr>
          <a:xfrm>
            <a:off x="518678" y="209029"/>
            <a:ext cx="10835122" cy="1147968"/>
          </a:xfrm>
          <a:prstGeom prst="rect">
            <a:avLst/>
          </a:prstGeom>
        </p:spPr>
        <p:txBody>
          <a:bodyPr vert="horz" lIns="91440" tIns="45720" rIns="91440" bIns="0" rtlCol="0" anchor="b">
            <a:normAutofit/>
          </a:bodyPr>
          <a:lstStyle/>
          <a:p>
            <a:r>
              <a:rPr lang="en-US" noProof="0"/>
              <a:t>Click to edit Master title style</a:t>
            </a:r>
          </a:p>
        </p:txBody>
      </p:sp>
    </p:spTree>
    <p:extLst>
      <p:ext uri="{BB962C8B-B14F-4D97-AF65-F5344CB8AC3E}">
        <p14:creationId xmlns:p14="http://schemas.microsoft.com/office/powerpoint/2010/main" val="1564885083"/>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85" r:id="rId3"/>
    <p:sldLayoutId id="2147483706" r:id="rId4"/>
    <p:sldLayoutId id="2147483708" r:id="rId5"/>
    <p:sldLayoutId id="2147483704" r:id="rId6"/>
    <p:sldLayoutId id="2147483689" r:id="rId7"/>
    <p:sldLayoutId id="2147483668" r:id="rId8"/>
    <p:sldLayoutId id="2147483707" r:id="rId9"/>
    <p:sldLayoutId id="2147483710" r:id="rId10"/>
    <p:sldLayoutId id="2147483711" r:id="rId11"/>
    <p:sldLayoutId id="2147483712" r:id="rId12"/>
    <p:sldLayoutId id="2147483713" r:id="rId13"/>
    <p:sldLayoutId id="2147483714" r:id="rId14"/>
    <p:sldLayoutId id="2147483715" r:id="rId15"/>
    <p:sldLayoutId id="2147483716" r:id="rId16"/>
    <p:sldLayoutId id="2147483692" r:id="rId17"/>
    <p:sldLayoutId id="2147483697" r:id="rId18"/>
    <p:sldLayoutId id="2147483674" r:id="rId19"/>
  </p:sldLayoutIdLst>
  <p:hf hdr="0"/>
  <p:txStyles>
    <p:titleStyle>
      <a:lvl1pPr algn="l" defTabSz="914400" rtl="0" eaLnBrk="1" latinLnBrk="0" hangingPunct="1">
        <a:lnSpc>
          <a:spcPct val="90000"/>
        </a:lnSpc>
        <a:spcBef>
          <a:spcPct val="0"/>
        </a:spcBef>
        <a:buNone/>
        <a:defRPr lang="en-IN" sz="44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lang="en-US" sz="240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dirty="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chart" Target="../charts/chart2.xml"/><Relationship Id="rId7" Type="http://schemas.openxmlformats.org/officeDocument/2006/relationships/image" Target="../media/image7.png"/><Relationship Id="rId2" Type="http://schemas.openxmlformats.org/officeDocument/2006/relationships/chart" Target="../charts/chart1.xml"/><Relationship Id="rId1" Type="http://schemas.openxmlformats.org/officeDocument/2006/relationships/slideLayout" Target="../slideLayouts/slideLayout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chart" Target="../charts/chart3.xml"/><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2.xml"/><Relationship Id="rId7" Type="http://schemas.openxmlformats.org/officeDocument/2006/relationships/image" Target="../media/image3.png"/><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3.xml"/><Relationship Id="rId7" Type="http://schemas.openxmlformats.org/officeDocument/2006/relationships/image" Target="../media/image3.png"/><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4.xml"/><Relationship Id="rId7" Type="http://schemas.openxmlformats.org/officeDocument/2006/relationships/image" Target="../media/image3.png"/><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title="Building image">
            <a:extLst>
              <a:ext uri="{FF2B5EF4-FFF2-40B4-BE49-F238E27FC236}">
                <a16:creationId xmlns:a16="http://schemas.microsoft.com/office/drawing/2014/main" id="{257F6BCE-75BB-4ECD-BEA5-21C36A9CC0E9}"/>
              </a:ext>
            </a:extLst>
          </p:cNvPr>
          <p:cNvPicPr>
            <a:picLocks noGrp="1" noChangeAspect="1"/>
          </p:cNvPicPr>
          <p:nvPr>
            <p:ph type="pic" sz="quarter" idx="13"/>
          </p:nvPr>
        </p:nvPicPr>
        <p:blipFill>
          <a:blip r:embed="rId2"/>
          <a:srcRect l="20784" r="20784"/>
          <a:stretch>
            <a:fillRect/>
          </a:stretch>
        </p:blipFill>
        <p:spPr/>
      </p:pic>
      <p:sp>
        <p:nvSpPr>
          <p:cNvPr id="18" name="Hexagon 17" descr="Solid dark colored hexagon in the middle of image accent">
            <a:extLst>
              <a:ext uri="{FF2B5EF4-FFF2-40B4-BE49-F238E27FC236}">
                <a16:creationId xmlns:a16="http://schemas.microsoft.com/office/drawing/2014/main" id="{0E6B042D-E9CB-40E0-AAE9-6AD11F53E044}"/>
              </a:ext>
            </a:extLst>
          </p:cNvPr>
          <p:cNvSpPr/>
          <p:nvPr/>
        </p:nvSpPr>
        <p:spPr>
          <a:xfrm rot="16200000">
            <a:off x="2679702" y="2388914"/>
            <a:ext cx="2412998" cy="2080172"/>
          </a:xfrm>
          <a:prstGeom prst="hexagon">
            <a:avLst/>
          </a:prstGeom>
          <a:solidFill>
            <a:srgbClr val="0019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2">
            <a:extLst>
              <a:ext uri="{FF2B5EF4-FFF2-40B4-BE49-F238E27FC236}">
                <a16:creationId xmlns:a16="http://schemas.microsoft.com/office/drawing/2014/main" id="{3B2D0594-1A8D-4A54-8ECE-1FA4442D69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3719" y="3093831"/>
            <a:ext cx="2022568" cy="670336"/>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id="{0FE2E16A-0886-4E45-B8C0-010D3226B5E0}"/>
              </a:ext>
            </a:extLst>
          </p:cNvPr>
          <p:cNvSpPr>
            <a:spLocks noGrp="1"/>
          </p:cNvSpPr>
          <p:nvPr>
            <p:ph type="ctrTitle"/>
          </p:nvPr>
        </p:nvSpPr>
        <p:spPr>
          <a:xfrm>
            <a:off x="6375721" y="1953961"/>
            <a:ext cx="5386219" cy="1616252"/>
          </a:xfrm>
        </p:spPr>
        <p:txBody>
          <a:bodyPr>
            <a:normAutofit fontScale="90000"/>
          </a:bodyPr>
          <a:lstStyle/>
          <a:p>
            <a:r>
              <a:rPr lang="en-GB" dirty="0"/>
              <a:t>MINIMISING RISK IN A VOLITILE ENVIRONMENT: THE LEASING INITIATIVE</a:t>
            </a:r>
            <a:endParaRPr lang="en-US" b="0" dirty="0"/>
          </a:p>
        </p:txBody>
      </p:sp>
      <p:sp>
        <p:nvSpPr>
          <p:cNvPr id="15" name="Subtitle 2">
            <a:extLst>
              <a:ext uri="{FF2B5EF4-FFF2-40B4-BE49-F238E27FC236}">
                <a16:creationId xmlns:a16="http://schemas.microsoft.com/office/drawing/2014/main" id="{B5B6919E-42AC-434B-A9BE-B0A18838EA4D}"/>
              </a:ext>
            </a:extLst>
          </p:cNvPr>
          <p:cNvSpPr>
            <a:spLocks noGrp="1"/>
          </p:cNvSpPr>
          <p:nvPr>
            <p:ph type="subTitle" idx="1"/>
          </p:nvPr>
        </p:nvSpPr>
        <p:spPr>
          <a:xfrm>
            <a:off x="6374955" y="3738379"/>
            <a:ext cx="5148990" cy="1257574"/>
          </a:xfrm>
        </p:spPr>
        <p:txBody>
          <a:bodyPr/>
          <a:lstStyle/>
          <a:p>
            <a:r>
              <a:rPr lang="en-US" dirty="0"/>
              <a:t>BY: MR. ANDREW OTIKE-ODIBI</a:t>
            </a:r>
          </a:p>
          <a:p>
            <a:r>
              <a:rPr lang="en-US" sz="1600" dirty="0"/>
              <a:t>MD/CEO C &amp; I LEASING PLC</a:t>
            </a:r>
          </a:p>
        </p:txBody>
      </p:sp>
      <p:pic>
        <p:nvPicPr>
          <p:cNvPr id="16" name="Picture 15">
            <a:extLst>
              <a:ext uri="{FF2B5EF4-FFF2-40B4-BE49-F238E27FC236}">
                <a16:creationId xmlns:a16="http://schemas.microsoft.com/office/drawing/2014/main" id="{B03F2909-506A-4C45-8B80-C3197273E5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78015" y="4375791"/>
            <a:ext cx="845480" cy="788328"/>
          </a:xfrm>
          <a:prstGeom prst="rect">
            <a:avLst/>
          </a:prstGeom>
        </p:spPr>
      </p:pic>
    </p:spTree>
    <p:extLst>
      <p:ext uri="{BB962C8B-B14F-4D97-AF65-F5344CB8AC3E}">
        <p14:creationId xmlns:p14="http://schemas.microsoft.com/office/powerpoint/2010/main" val="3980699782"/>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title="Skyline">
            <a:extLst>
              <a:ext uri="{FF2B5EF4-FFF2-40B4-BE49-F238E27FC236}">
                <a16:creationId xmlns:a16="http://schemas.microsoft.com/office/drawing/2014/main" id="{6B070BD8-8610-4F64-A93A-41F46C39ECA6}"/>
              </a:ext>
            </a:extLst>
          </p:cNvPr>
          <p:cNvPicPr>
            <a:picLocks noGrp="1" noChangeAspect="1"/>
          </p:cNvPicPr>
          <p:nvPr>
            <p:ph type="pic" sz="quarter" idx="13"/>
          </p:nvPr>
        </p:nvPicPr>
        <p:blipFill>
          <a:blip r:embed="rId2"/>
          <a:srcRect t="9408" b="9408"/>
          <a:stretch>
            <a:fillRect/>
          </a:stretch>
        </p:blipFill>
        <p:spPr/>
      </p:pic>
      <p:sp>
        <p:nvSpPr>
          <p:cNvPr id="11" name="Title 10">
            <a:extLst>
              <a:ext uri="{FF2B5EF4-FFF2-40B4-BE49-F238E27FC236}">
                <a16:creationId xmlns:a16="http://schemas.microsoft.com/office/drawing/2014/main" id="{69D4BCF2-C773-495F-A4D5-860FB6A2FA91}"/>
              </a:ext>
            </a:extLst>
          </p:cNvPr>
          <p:cNvSpPr>
            <a:spLocks noGrp="1"/>
          </p:cNvSpPr>
          <p:nvPr>
            <p:ph type="title"/>
          </p:nvPr>
        </p:nvSpPr>
        <p:spPr/>
        <p:txBody>
          <a:bodyPr/>
          <a:lstStyle/>
          <a:p>
            <a:r>
              <a:rPr lang="en-US" dirty="0">
                <a:solidFill>
                  <a:schemeClr val="accent1">
                    <a:lumMod val="90000"/>
                    <a:lumOff val="10000"/>
                  </a:schemeClr>
                </a:solidFill>
              </a:rPr>
              <a:t>CONCLUSION</a:t>
            </a:r>
            <a:endParaRPr lang="en-US" b="0" dirty="0">
              <a:solidFill>
                <a:schemeClr val="accent1">
                  <a:lumMod val="90000"/>
                  <a:lumOff val="10000"/>
                </a:schemeClr>
              </a:solidFill>
              <a:latin typeface="Calibri Light" panose="020F0302020204030204" pitchFamily="34" charset="0"/>
              <a:cs typeface="Calibri Light" panose="020F0302020204030204" pitchFamily="34" charset="0"/>
            </a:endParaRPr>
          </a:p>
        </p:txBody>
      </p:sp>
      <p:sp>
        <p:nvSpPr>
          <p:cNvPr id="4" name="Title 10">
            <a:extLst>
              <a:ext uri="{FF2B5EF4-FFF2-40B4-BE49-F238E27FC236}">
                <a16:creationId xmlns:a16="http://schemas.microsoft.com/office/drawing/2014/main" id="{3A10250A-2869-456F-A5D9-592EC7C7743A}"/>
              </a:ext>
            </a:extLst>
          </p:cNvPr>
          <p:cNvSpPr txBox="1">
            <a:spLocks/>
          </p:cNvSpPr>
          <p:nvPr/>
        </p:nvSpPr>
        <p:spPr>
          <a:xfrm>
            <a:off x="1929389" y="1878819"/>
            <a:ext cx="8333222" cy="3509107"/>
          </a:xfrm>
          <a:prstGeom prst="rect">
            <a:avLst/>
          </a:prstGeom>
          <a:solidFill>
            <a:schemeClr val="bg1">
              <a:alpha val="66000"/>
            </a:schemeClr>
          </a:solidFill>
        </p:spPr>
        <p:txBody>
          <a:bodyPr vert="horz" lIns="288000" tIns="45720" rIns="91440" bIns="0" rtlCol="0" anchor="ctr">
            <a:normAutofit/>
          </a:bodyPr>
          <a:lstStyle>
            <a:lvl1pPr algn="l" defTabSz="914400" rtl="0" eaLnBrk="1" latinLnBrk="0" hangingPunct="1">
              <a:lnSpc>
                <a:spcPct val="90000"/>
              </a:lnSpc>
              <a:spcBef>
                <a:spcPct val="0"/>
              </a:spcBef>
              <a:buNone/>
              <a:defRPr lang="en-IN" sz="3600" b="1" kern="1200">
                <a:solidFill>
                  <a:schemeClr val="tx1"/>
                </a:solidFill>
                <a:latin typeface="+mj-lt"/>
                <a:ea typeface="+mj-ea"/>
                <a:cs typeface="+mj-cs"/>
              </a:defRPr>
            </a:lvl1pPr>
          </a:lstStyle>
          <a:p>
            <a:pPr marL="571500" indent="-571500">
              <a:buFont typeface="Arial" panose="020B0604020202020204" pitchFamily="34" charset="0"/>
              <a:buChar char="•"/>
            </a:pPr>
            <a:r>
              <a:rPr lang="en-US" sz="2200" dirty="0">
                <a:solidFill>
                  <a:schemeClr val="accent1">
                    <a:lumMod val="90000"/>
                    <a:lumOff val="10000"/>
                  </a:schemeClr>
                </a:solidFill>
                <a:latin typeface="Calibri Light" panose="020F0302020204030204" pitchFamily="34" charset="0"/>
                <a:cs typeface="Calibri Light" panose="020F0302020204030204" pitchFamily="34" charset="0"/>
              </a:rPr>
              <a:t>CORPORATE NIGERIA NEEDS TO EMBRACE LEASING AS A RISK MITIGATION MECHANISM MORE</a:t>
            </a:r>
          </a:p>
          <a:p>
            <a:pPr marL="571500" indent="-571500">
              <a:buFont typeface="Arial" panose="020B0604020202020204" pitchFamily="34" charset="0"/>
              <a:buChar char="•"/>
            </a:pPr>
            <a:endParaRPr lang="en-US" sz="2200" dirty="0">
              <a:solidFill>
                <a:schemeClr val="accent1">
                  <a:lumMod val="90000"/>
                  <a:lumOff val="10000"/>
                </a:schemeClr>
              </a:solidFill>
              <a:latin typeface="Calibri Light" panose="020F0302020204030204" pitchFamily="34" charset="0"/>
              <a:cs typeface="Calibri Light" panose="020F0302020204030204" pitchFamily="34" charset="0"/>
            </a:endParaRPr>
          </a:p>
          <a:p>
            <a:pPr marL="571500" indent="-571500">
              <a:buFont typeface="Arial" panose="020B0604020202020204" pitchFamily="34" charset="0"/>
              <a:buChar char="•"/>
            </a:pPr>
            <a:r>
              <a:rPr lang="en-US" sz="2200" dirty="0">
                <a:solidFill>
                  <a:schemeClr val="accent1">
                    <a:lumMod val="90000"/>
                    <a:lumOff val="10000"/>
                  </a:schemeClr>
                </a:solidFill>
                <a:latin typeface="Calibri Light" panose="020F0302020204030204" pitchFamily="34" charset="0"/>
                <a:cs typeface="Calibri Light" panose="020F0302020204030204" pitchFamily="34" charset="0"/>
              </a:rPr>
              <a:t>LEASING COMPANIES WORKING IN CONCERT NEEDS TO PROMOTE THIS MORE THROUGH</a:t>
            </a:r>
          </a:p>
          <a:p>
            <a:pPr marL="1028700" lvl="1" indent="-571500">
              <a:buFont typeface="Arial" panose="020B0604020202020204" pitchFamily="34" charset="0"/>
              <a:buChar char="•"/>
            </a:pPr>
            <a:r>
              <a:rPr lang="en-US" b="1" dirty="0">
                <a:solidFill>
                  <a:schemeClr val="accent1">
                    <a:lumMod val="90000"/>
                    <a:lumOff val="10000"/>
                  </a:schemeClr>
                </a:solidFill>
                <a:latin typeface="Calibri Light" panose="020F0302020204030204" pitchFamily="34" charset="0"/>
                <a:cs typeface="Calibri Light" panose="020F0302020204030204" pitchFamily="34" charset="0"/>
              </a:rPr>
              <a:t>INDUSTRY ADVERTS ON SOCIAL &amp; TRADITIONAL MEDIA</a:t>
            </a:r>
          </a:p>
          <a:p>
            <a:pPr marL="1028700" lvl="1" indent="-571500">
              <a:buFont typeface="Arial" panose="020B0604020202020204" pitchFamily="34" charset="0"/>
              <a:buChar char="•"/>
            </a:pPr>
            <a:r>
              <a:rPr lang="en-US" b="1" dirty="0">
                <a:solidFill>
                  <a:schemeClr val="accent1">
                    <a:lumMod val="90000"/>
                    <a:lumOff val="10000"/>
                  </a:schemeClr>
                </a:solidFill>
                <a:latin typeface="Calibri Light" panose="020F0302020204030204" pitchFamily="34" charset="0"/>
                <a:cs typeface="Calibri Light" panose="020F0302020204030204" pitchFamily="34" charset="0"/>
              </a:rPr>
              <a:t>KNOWLEDGE SHARING EVENTS</a:t>
            </a:r>
          </a:p>
          <a:p>
            <a:pPr marL="1028700" lvl="1" indent="-571500">
              <a:buFont typeface="Arial" panose="020B0604020202020204" pitchFamily="34" charset="0"/>
              <a:buChar char="•"/>
            </a:pPr>
            <a:r>
              <a:rPr lang="en-US" b="1" dirty="0">
                <a:solidFill>
                  <a:schemeClr val="accent1">
                    <a:lumMod val="90000"/>
                    <a:lumOff val="10000"/>
                  </a:schemeClr>
                </a:solidFill>
                <a:latin typeface="Calibri Light" panose="020F0302020204030204" pitchFamily="34" charset="0"/>
                <a:cs typeface="Calibri Light" panose="020F0302020204030204" pitchFamily="34" charset="0"/>
              </a:rPr>
              <a:t>REGULATORY AND LEGISLATIVE ACTION</a:t>
            </a:r>
          </a:p>
          <a:p>
            <a:pPr marL="1028700" lvl="1" indent="-571500">
              <a:buFont typeface="Arial" panose="020B0604020202020204" pitchFamily="34" charset="0"/>
              <a:buChar char="•"/>
            </a:pPr>
            <a:r>
              <a:rPr lang="en-US" b="1" dirty="0">
                <a:solidFill>
                  <a:schemeClr val="accent1">
                    <a:lumMod val="90000"/>
                    <a:lumOff val="10000"/>
                  </a:schemeClr>
                </a:solidFill>
                <a:latin typeface="Calibri Light" panose="020F0302020204030204" pitchFamily="34" charset="0"/>
                <a:cs typeface="Calibri Light" panose="020F0302020204030204" pitchFamily="34" charset="0"/>
              </a:rPr>
              <a:t>ETC</a:t>
            </a:r>
          </a:p>
        </p:txBody>
      </p:sp>
    </p:spTree>
    <p:extLst>
      <p:ext uri="{BB962C8B-B14F-4D97-AF65-F5344CB8AC3E}">
        <p14:creationId xmlns:p14="http://schemas.microsoft.com/office/powerpoint/2010/main" val="2009224050"/>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16" title="Building image">
            <a:extLst>
              <a:ext uri="{FF2B5EF4-FFF2-40B4-BE49-F238E27FC236}">
                <a16:creationId xmlns:a16="http://schemas.microsoft.com/office/drawing/2014/main" id="{BA026684-ED32-4C82-8EFB-03E9E047EA33}"/>
              </a:ext>
            </a:extLst>
          </p:cNvPr>
          <p:cNvPicPr>
            <a:picLocks noGrp="1" noChangeAspect="1"/>
          </p:cNvPicPr>
          <p:nvPr>
            <p:ph type="pic" sz="quarter" idx="13"/>
          </p:nvPr>
        </p:nvPicPr>
        <p:blipFill>
          <a:blip r:embed="rId2"/>
          <a:srcRect l="20784" r="20784"/>
          <a:stretch>
            <a:fillRect/>
          </a:stretch>
        </p:blipFill>
        <p:spPr>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pic>
      <p:sp>
        <p:nvSpPr>
          <p:cNvPr id="19" name="Hexagon 18" descr="Solid dark colored hexagon in the middle of image accent">
            <a:extLst>
              <a:ext uri="{FF2B5EF4-FFF2-40B4-BE49-F238E27FC236}">
                <a16:creationId xmlns:a16="http://schemas.microsoft.com/office/drawing/2014/main" id="{7CE8B54A-D8B2-498F-ACFB-31AC2DEB83FA}"/>
              </a:ext>
            </a:extLst>
          </p:cNvPr>
          <p:cNvSpPr/>
          <p:nvPr/>
        </p:nvSpPr>
        <p:spPr>
          <a:xfrm rot="16200000">
            <a:off x="2679702" y="2388914"/>
            <a:ext cx="2412998" cy="2080172"/>
          </a:xfrm>
          <a:prstGeom prst="hexagon">
            <a:avLst/>
          </a:prstGeom>
          <a:solidFill>
            <a:srgbClr val="0019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7">
            <a:extLst>
              <a:ext uri="{FF2B5EF4-FFF2-40B4-BE49-F238E27FC236}">
                <a16:creationId xmlns:a16="http://schemas.microsoft.com/office/drawing/2014/main" id="{8B6C5EAB-81FF-4827-A160-22F4363C611A}"/>
              </a:ext>
            </a:extLst>
          </p:cNvPr>
          <p:cNvSpPr>
            <a:spLocks noGrp="1"/>
          </p:cNvSpPr>
          <p:nvPr>
            <p:ph type="ctrTitle"/>
          </p:nvPr>
        </p:nvSpPr>
        <p:spPr/>
        <p:txBody>
          <a:bodyPr/>
          <a:lstStyle/>
          <a:p>
            <a:r>
              <a:rPr lang="en-US" dirty="0"/>
              <a:t>Thank </a:t>
            </a:r>
            <a:r>
              <a:rPr lang="en-US" b="0" dirty="0"/>
              <a:t>You.</a:t>
            </a:r>
          </a:p>
        </p:txBody>
      </p:sp>
      <p:sp>
        <p:nvSpPr>
          <p:cNvPr id="14" name="Text Placeholder 13">
            <a:extLst>
              <a:ext uri="{FF2B5EF4-FFF2-40B4-BE49-F238E27FC236}">
                <a16:creationId xmlns:a16="http://schemas.microsoft.com/office/drawing/2014/main" id="{B6611344-9447-438E-873C-299AF4110B03}"/>
              </a:ext>
            </a:extLst>
          </p:cNvPr>
          <p:cNvSpPr>
            <a:spLocks noGrp="1"/>
          </p:cNvSpPr>
          <p:nvPr>
            <p:ph type="body" sz="quarter" idx="15"/>
          </p:nvPr>
        </p:nvSpPr>
        <p:spPr/>
        <p:txBody>
          <a:bodyPr/>
          <a:lstStyle/>
          <a:p>
            <a:r>
              <a:rPr lang="en-US" dirty="0"/>
              <a:t>Andrew Otike-Odibi</a:t>
            </a:r>
          </a:p>
        </p:txBody>
      </p:sp>
      <p:sp>
        <p:nvSpPr>
          <p:cNvPr id="24" name="Text Placeholder 23">
            <a:extLst>
              <a:ext uri="{FF2B5EF4-FFF2-40B4-BE49-F238E27FC236}">
                <a16:creationId xmlns:a16="http://schemas.microsoft.com/office/drawing/2014/main" id="{E62065D0-127B-4884-9760-D1FFEC38A6F9}"/>
              </a:ext>
            </a:extLst>
          </p:cNvPr>
          <p:cNvSpPr>
            <a:spLocks noGrp="1"/>
          </p:cNvSpPr>
          <p:nvPr>
            <p:ph type="body" sz="quarter" idx="18"/>
          </p:nvPr>
        </p:nvSpPr>
        <p:spPr>
          <a:xfrm>
            <a:off x="6822929" y="3773052"/>
            <a:ext cx="3445782" cy="288000"/>
          </a:xfrm>
        </p:spPr>
        <p:txBody>
          <a:bodyPr/>
          <a:lstStyle/>
          <a:p>
            <a:r>
              <a:rPr lang="en-US" dirty="0"/>
              <a:t>www.c-ileasing.com</a:t>
            </a:r>
          </a:p>
        </p:txBody>
      </p:sp>
      <p:pic>
        <p:nvPicPr>
          <p:cNvPr id="13" name="Picture 2">
            <a:extLst>
              <a:ext uri="{FF2B5EF4-FFF2-40B4-BE49-F238E27FC236}">
                <a16:creationId xmlns:a16="http://schemas.microsoft.com/office/drawing/2014/main" id="{D4FEFB3E-0187-4887-AE38-8F3AF2C53C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3719" y="3093831"/>
            <a:ext cx="2022568" cy="67033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EEE77E7-26E4-4CB3-B1F2-41C6F3C9D12D}"/>
              </a:ext>
            </a:extLst>
          </p:cNvPr>
          <p:cNvSpPr txBox="1"/>
          <p:nvPr/>
        </p:nvSpPr>
        <p:spPr>
          <a:xfrm>
            <a:off x="6375721" y="3848702"/>
            <a:ext cx="447208" cy="1087723"/>
          </a:xfrm>
          <a:prstGeom prst="rect">
            <a:avLst/>
          </a:prstGeom>
          <a:solidFill>
            <a:schemeClr val="bg1"/>
          </a:solidFill>
        </p:spPr>
        <p:txBody>
          <a:bodyPr wrap="square" rtlCol="0">
            <a:spAutoFit/>
          </a:bodyPr>
          <a:lstStyle/>
          <a:p>
            <a:endParaRPr lang="en-US" dirty="0"/>
          </a:p>
        </p:txBody>
      </p:sp>
      <p:pic>
        <p:nvPicPr>
          <p:cNvPr id="25" name="Picture 24">
            <a:extLst>
              <a:ext uri="{FF2B5EF4-FFF2-40B4-BE49-F238E27FC236}">
                <a16:creationId xmlns:a16="http://schemas.microsoft.com/office/drawing/2014/main" id="{EA66EDAA-7D2A-475C-B3A1-7752C0B9D2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58802" y="3961666"/>
            <a:ext cx="1152020" cy="1074145"/>
          </a:xfrm>
          <a:prstGeom prst="rect">
            <a:avLst/>
          </a:prstGeom>
        </p:spPr>
      </p:pic>
    </p:spTree>
    <p:extLst>
      <p:ext uri="{BB962C8B-B14F-4D97-AF65-F5344CB8AC3E}">
        <p14:creationId xmlns:p14="http://schemas.microsoft.com/office/powerpoint/2010/main" val="2260955757"/>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title="Skyline">
            <a:extLst>
              <a:ext uri="{FF2B5EF4-FFF2-40B4-BE49-F238E27FC236}">
                <a16:creationId xmlns:a16="http://schemas.microsoft.com/office/drawing/2014/main" id="{066FE296-3466-420F-AD6C-D3A37B973B7D}"/>
              </a:ext>
            </a:extLst>
          </p:cNvPr>
          <p:cNvPicPr>
            <a:picLocks noGrp="1" noChangeAspect="1"/>
          </p:cNvPicPr>
          <p:nvPr>
            <p:ph type="pic" sz="quarter" idx="10"/>
          </p:nvPr>
        </p:nvPicPr>
        <p:blipFill rotWithShape="1">
          <a:blip r:embed="rId2"/>
          <a:srcRect l="23313" r="23313"/>
          <a:stretch/>
        </p:blipFill>
        <p:spPr/>
      </p:pic>
      <p:sp>
        <p:nvSpPr>
          <p:cNvPr id="12" name="Slide Number Placeholder 11">
            <a:extLst>
              <a:ext uri="{FF2B5EF4-FFF2-40B4-BE49-F238E27FC236}">
                <a16:creationId xmlns:a16="http://schemas.microsoft.com/office/drawing/2014/main" id="{FBA1BB58-7555-4382-B178-7ED04E137E77}"/>
              </a:ext>
            </a:extLst>
          </p:cNvPr>
          <p:cNvSpPr>
            <a:spLocks noGrp="1"/>
          </p:cNvSpPr>
          <p:nvPr>
            <p:ph type="sldNum" sz="quarter" idx="15"/>
          </p:nvPr>
        </p:nvSpPr>
        <p:spPr/>
        <p:txBody>
          <a:bodyPr/>
          <a:lstStyle/>
          <a:p>
            <a:fld id="{8699F50C-BE38-4BD0-BA84-9B090E1F2B9B}" type="slidenum">
              <a:rPr lang="en-US" smtClean="0"/>
              <a:pPr/>
              <a:t>2</a:t>
            </a:fld>
            <a:endParaRPr lang="en-US" dirty="0"/>
          </a:p>
        </p:txBody>
      </p:sp>
      <p:sp>
        <p:nvSpPr>
          <p:cNvPr id="14" name="Title 3">
            <a:extLst>
              <a:ext uri="{FF2B5EF4-FFF2-40B4-BE49-F238E27FC236}">
                <a16:creationId xmlns:a16="http://schemas.microsoft.com/office/drawing/2014/main" id="{3202FC44-4915-42D8-9513-7A92224BC106}"/>
              </a:ext>
            </a:extLst>
          </p:cNvPr>
          <p:cNvSpPr>
            <a:spLocks noGrp="1"/>
          </p:cNvSpPr>
          <p:nvPr>
            <p:ph type="title"/>
          </p:nvPr>
        </p:nvSpPr>
        <p:spPr>
          <a:xfrm>
            <a:off x="531378" y="1942565"/>
            <a:ext cx="7342622" cy="1215566"/>
          </a:xfrm>
        </p:spPr>
        <p:txBody>
          <a:bodyPr/>
          <a:lstStyle/>
          <a:p>
            <a:r>
              <a:rPr lang="en-US" dirty="0"/>
              <a:t>PRESENTATION OUTLINE</a:t>
            </a:r>
            <a:endParaRPr lang="en-US" b="0" dirty="0"/>
          </a:p>
        </p:txBody>
      </p:sp>
      <p:sp>
        <p:nvSpPr>
          <p:cNvPr id="15" name="Content Placeholder 2">
            <a:extLst>
              <a:ext uri="{FF2B5EF4-FFF2-40B4-BE49-F238E27FC236}">
                <a16:creationId xmlns:a16="http://schemas.microsoft.com/office/drawing/2014/main" id="{4E7F4865-F0C4-4E28-B289-56CBF958D35F}"/>
              </a:ext>
            </a:extLst>
          </p:cNvPr>
          <p:cNvSpPr txBox="1">
            <a:spLocks/>
          </p:cNvSpPr>
          <p:nvPr/>
        </p:nvSpPr>
        <p:spPr>
          <a:xfrm>
            <a:off x="531378" y="3147211"/>
            <a:ext cx="10515600" cy="3434607"/>
          </a:xfrm>
          <a:prstGeom prst="rect">
            <a:avLst/>
          </a:prstGeom>
        </p:spPr>
        <p:txBody>
          <a:bodyPr>
            <a:norm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lang="en-US"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lang="en-US"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lang="en-US"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lang="en-US"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lang="en-IN"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THE NIGERIAN LEASING INDUSTRY</a:t>
            </a:r>
          </a:p>
          <a:p>
            <a:r>
              <a:rPr lang="en-GB" dirty="0"/>
              <a:t>NIGERIA – MACROECONOMIC OVERVIEW</a:t>
            </a:r>
          </a:p>
          <a:p>
            <a:r>
              <a:rPr lang="en-GB" dirty="0"/>
              <a:t>THE RISK SHARING ATTRIBUTES OF LEASING</a:t>
            </a:r>
          </a:p>
          <a:p>
            <a:pPr lvl="1"/>
            <a:r>
              <a:rPr lang="en-GB" dirty="0"/>
              <a:t>FINANCIAL RISKS</a:t>
            </a:r>
          </a:p>
          <a:p>
            <a:pPr lvl="1"/>
            <a:r>
              <a:rPr lang="en-GB" dirty="0"/>
              <a:t>ASSET RISKS</a:t>
            </a:r>
          </a:p>
          <a:p>
            <a:pPr lvl="1"/>
            <a:r>
              <a:rPr lang="en-GB" dirty="0"/>
              <a:t>BUSINESS RISKS</a:t>
            </a:r>
          </a:p>
          <a:p>
            <a:r>
              <a:rPr lang="en-GB" dirty="0"/>
              <a:t>CONCLUSION</a:t>
            </a:r>
          </a:p>
        </p:txBody>
      </p:sp>
      <p:pic>
        <p:nvPicPr>
          <p:cNvPr id="16" name="Picture 15">
            <a:extLst>
              <a:ext uri="{FF2B5EF4-FFF2-40B4-BE49-F238E27FC236}">
                <a16:creationId xmlns:a16="http://schemas.microsoft.com/office/drawing/2014/main" id="{C42EB627-8DFB-43C1-BFE7-1F2D5471D1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378" y="5933212"/>
            <a:ext cx="851374" cy="793822"/>
          </a:xfrm>
          <a:prstGeom prst="rect">
            <a:avLst/>
          </a:prstGeom>
        </p:spPr>
      </p:pic>
      <p:pic>
        <p:nvPicPr>
          <p:cNvPr id="17" name="Picture 2">
            <a:extLst>
              <a:ext uri="{FF2B5EF4-FFF2-40B4-BE49-F238E27FC236}">
                <a16:creationId xmlns:a16="http://schemas.microsoft.com/office/drawing/2014/main" id="{2B1E0D4F-4034-45A4-92B4-BCCE10AB7D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378" y="276182"/>
            <a:ext cx="1257856" cy="416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2005540"/>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Footer Placeholder 34">
            <a:extLst>
              <a:ext uri="{FF2B5EF4-FFF2-40B4-BE49-F238E27FC236}">
                <a16:creationId xmlns:a16="http://schemas.microsoft.com/office/drawing/2014/main" id="{6390A22B-EC07-E942-A46F-F36FDD7FDB9D}"/>
              </a:ext>
            </a:extLst>
          </p:cNvPr>
          <p:cNvSpPr>
            <a:spLocks noGrp="1"/>
          </p:cNvSpPr>
          <p:nvPr>
            <p:ph type="ftr" sz="quarter" idx="15"/>
          </p:nvPr>
        </p:nvSpPr>
        <p:spPr/>
        <p:txBody>
          <a:bodyPr/>
          <a:lstStyle/>
          <a:p>
            <a:r>
              <a:rPr lang="en-US" dirty="0"/>
              <a:t>Add a footer</a:t>
            </a:r>
          </a:p>
        </p:txBody>
      </p:sp>
      <p:sp>
        <p:nvSpPr>
          <p:cNvPr id="10" name="Slide Number Placeholder 9">
            <a:extLst>
              <a:ext uri="{FF2B5EF4-FFF2-40B4-BE49-F238E27FC236}">
                <a16:creationId xmlns:a16="http://schemas.microsoft.com/office/drawing/2014/main" id="{A267D224-5586-43DC-82CA-8605E158298B}"/>
              </a:ext>
            </a:extLst>
          </p:cNvPr>
          <p:cNvSpPr>
            <a:spLocks noGrp="1"/>
          </p:cNvSpPr>
          <p:nvPr>
            <p:ph type="sldNum" sz="quarter" idx="16"/>
          </p:nvPr>
        </p:nvSpPr>
        <p:spPr/>
        <p:txBody>
          <a:bodyPr/>
          <a:lstStyle/>
          <a:p>
            <a:fld id="{8699F50C-BE38-4BD0-BA84-9B090E1F2B9B}" type="slidenum">
              <a:rPr lang="en-US" smtClean="0"/>
              <a:pPr/>
              <a:t>3</a:t>
            </a:fld>
            <a:endParaRPr lang="en-US" dirty="0"/>
          </a:p>
        </p:txBody>
      </p:sp>
      <p:sp>
        <p:nvSpPr>
          <p:cNvPr id="9" name="Picture Placeholder 8">
            <a:extLst>
              <a:ext uri="{FF2B5EF4-FFF2-40B4-BE49-F238E27FC236}">
                <a16:creationId xmlns:a16="http://schemas.microsoft.com/office/drawing/2014/main" id="{E1B427CD-6472-40EF-AE14-8579BDAD2708}"/>
              </a:ext>
            </a:extLst>
          </p:cNvPr>
          <p:cNvSpPr>
            <a:spLocks noGrp="1"/>
          </p:cNvSpPr>
          <p:nvPr>
            <p:ph type="pic" sz="quarter" idx="14"/>
          </p:nvPr>
        </p:nvSpPr>
        <p:spPr/>
      </p:sp>
      <p:sp>
        <p:nvSpPr>
          <p:cNvPr id="16" name="Rectangle 15">
            <a:extLst>
              <a:ext uri="{FF2B5EF4-FFF2-40B4-BE49-F238E27FC236}">
                <a16:creationId xmlns:a16="http://schemas.microsoft.com/office/drawing/2014/main" id="{F472F2A3-85B0-4BE9-8490-DFFE1AF109EB}"/>
              </a:ext>
            </a:extLst>
          </p:cNvPr>
          <p:cNvSpPr/>
          <p:nvPr/>
        </p:nvSpPr>
        <p:spPr bwMode="auto">
          <a:xfrm>
            <a:off x="0" y="2667000"/>
            <a:ext cx="12192000" cy="4191000"/>
          </a:xfrm>
          <a:prstGeom prst="rect">
            <a:avLst/>
          </a:prstGeom>
          <a:solidFill>
            <a:srgbClr val="83DB6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lt1"/>
              </a:solidFill>
              <a:latin typeface="+mn-lt"/>
            </a:endParaRPr>
          </a:p>
        </p:txBody>
      </p:sp>
      <p:sp>
        <p:nvSpPr>
          <p:cNvPr id="17" name="Rounded Rectangle 200">
            <a:extLst>
              <a:ext uri="{FF2B5EF4-FFF2-40B4-BE49-F238E27FC236}">
                <a16:creationId xmlns:a16="http://schemas.microsoft.com/office/drawing/2014/main" id="{396FD38D-066C-46B5-B57E-24F7B2B55108}"/>
              </a:ext>
            </a:extLst>
          </p:cNvPr>
          <p:cNvSpPr/>
          <p:nvPr/>
        </p:nvSpPr>
        <p:spPr bwMode="auto">
          <a:xfrm>
            <a:off x="6672177" y="2819399"/>
            <a:ext cx="5410200" cy="1276508"/>
          </a:xfrm>
          <a:prstGeom prst="roundRect">
            <a:avLst>
              <a:gd name="adj" fmla="val 50000"/>
            </a:avLst>
          </a:prstGeom>
          <a:solidFill>
            <a:srgbClr val="4D9FD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97" charset="0"/>
            </a:endParaRPr>
          </a:p>
        </p:txBody>
      </p:sp>
      <p:sp>
        <p:nvSpPr>
          <p:cNvPr id="18" name="Rounded Rectangle 201">
            <a:extLst>
              <a:ext uri="{FF2B5EF4-FFF2-40B4-BE49-F238E27FC236}">
                <a16:creationId xmlns:a16="http://schemas.microsoft.com/office/drawing/2014/main" id="{980D774E-3106-4D7B-AF8F-E262B425BFCC}"/>
              </a:ext>
            </a:extLst>
          </p:cNvPr>
          <p:cNvSpPr/>
          <p:nvPr/>
        </p:nvSpPr>
        <p:spPr bwMode="auto">
          <a:xfrm>
            <a:off x="6672177" y="4146449"/>
            <a:ext cx="5410200" cy="1276508"/>
          </a:xfrm>
          <a:prstGeom prst="roundRect">
            <a:avLst>
              <a:gd name="adj" fmla="val 50000"/>
            </a:avLst>
          </a:prstGeom>
          <a:solidFill>
            <a:srgbClr val="4D9FD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97" charset="0"/>
            </a:endParaRPr>
          </a:p>
        </p:txBody>
      </p:sp>
      <p:sp>
        <p:nvSpPr>
          <p:cNvPr id="19" name="Rounded Rectangle 202">
            <a:extLst>
              <a:ext uri="{FF2B5EF4-FFF2-40B4-BE49-F238E27FC236}">
                <a16:creationId xmlns:a16="http://schemas.microsoft.com/office/drawing/2014/main" id="{242EA097-E888-43DC-BDC9-C89110F9D0E5}"/>
              </a:ext>
            </a:extLst>
          </p:cNvPr>
          <p:cNvSpPr/>
          <p:nvPr/>
        </p:nvSpPr>
        <p:spPr bwMode="auto">
          <a:xfrm>
            <a:off x="6672177" y="5474270"/>
            <a:ext cx="5410200" cy="1276508"/>
          </a:xfrm>
          <a:prstGeom prst="roundRect">
            <a:avLst>
              <a:gd name="adj" fmla="val 50000"/>
            </a:avLst>
          </a:prstGeom>
          <a:solidFill>
            <a:srgbClr val="4D9FD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97" charset="0"/>
            </a:endParaRPr>
          </a:p>
        </p:txBody>
      </p:sp>
      <p:sp>
        <p:nvSpPr>
          <p:cNvPr id="20" name="Rounded Rectangle 51">
            <a:extLst>
              <a:ext uri="{FF2B5EF4-FFF2-40B4-BE49-F238E27FC236}">
                <a16:creationId xmlns:a16="http://schemas.microsoft.com/office/drawing/2014/main" id="{AC3A3078-58A7-417A-9674-5FD326BE15D0}"/>
              </a:ext>
            </a:extLst>
          </p:cNvPr>
          <p:cNvSpPr/>
          <p:nvPr/>
        </p:nvSpPr>
        <p:spPr bwMode="auto">
          <a:xfrm>
            <a:off x="631882" y="2819400"/>
            <a:ext cx="2895600" cy="1905000"/>
          </a:xfrm>
          <a:prstGeom prst="roundRect">
            <a:avLst/>
          </a:prstGeom>
          <a:solidFill>
            <a:srgbClr val="59A54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97" charset="0"/>
            </a:endParaRPr>
          </a:p>
        </p:txBody>
      </p:sp>
      <p:grpSp>
        <p:nvGrpSpPr>
          <p:cNvPr id="22" name="Group 2">
            <a:extLst>
              <a:ext uri="{FF2B5EF4-FFF2-40B4-BE49-F238E27FC236}">
                <a16:creationId xmlns:a16="http://schemas.microsoft.com/office/drawing/2014/main" id="{7F0A5FE7-48ED-4360-91EC-2376CF771955}"/>
              </a:ext>
            </a:extLst>
          </p:cNvPr>
          <p:cNvGrpSpPr/>
          <p:nvPr/>
        </p:nvGrpSpPr>
        <p:grpSpPr>
          <a:xfrm>
            <a:off x="431800" y="381000"/>
            <a:ext cx="1898652" cy="2279650"/>
            <a:chOff x="1716088" y="0"/>
            <a:chExt cx="5711825" cy="6858000"/>
          </a:xfrm>
          <a:solidFill>
            <a:srgbClr val="1B51BC"/>
          </a:solidFill>
        </p:grpSpPr>
        <p:sp>
          <p:nvSpPr>
            <p:cNvPr id="23" name="Freeform 5">
              <a:extLst>
                <a:ext uri="{FF2B5EF4-FFF2-40B4-BE49-F238E27FC236}">
                  <a16:creationId xmlns:a16="http://schemas.microsoft.com/office/drawing/2014/main" id="{AE4C2DAD-C6EF-414E-B676-DF6A5958E6C7}"/>
                </a:ext>
              </a:extLst>
            </p:cNvPr>
            <p:cNvSpPr>
              <a:spLocks noEditPoints="1"/>
            </p:cNvSpPr>
            <p:nvPr/>
          </p:nvSpPr>
          <p:spPr bwMode="auto">
            <a:xfrm>
              <a:off x="1716088" y="0"/>
              <a:ext cx="5711825" cy="6858000"/>
            </a:xfrm>
            <a:custGeom>
              <a:avLst/>
              <a:gdLst/>
              <a:ahLst/>
              <a:cxnLst>
                <a:cxn ang="0">
                  <a:pos x="486" y="3594"/>
                </a:cxn>
                <a:cxn ang="0">
                  <a:pos x="726" y="3731"/>
                </a:cxn>
                <a:cxn ang="0">
                  <a:pos x="784" y="3724"/>
                </a:cxn>
                <a:cxn ang="0">
                  <a:pos x="829" y="3690"/>
                </a:cxn>
                <a:cxn ang="0">
                  <a:pos x="1547" y="1523"/>
                </a:cxn>
                <a:cxn ang="0">
                  <a:pos x="3214" y="1914"/>
                </a:cxn>
                <a:cxn ang="0">
                  <a:pos x="3188" y="1985"/>
                </a:cxn>
                <a:cxn ang="0">
                  <a:pos x="3179" y="2062"/>
                </a:cxn>
                <a:cxn ang="0">
                  <a:pos x="3022" y="2159"/>
                </a:cxn>
                <a:cxn ang="0">
                  <a:pos x="2944" y="2844"/>
                </a:cxn>
                <a:cxn ang="0">
                  <a:pos x="1282" y="8640"/>
                </a:cxn>
                <a:cxn ang="0">
                  <a:pos x="2737" y="8640"/>
                </a:cxn>
                <a:cxn ang="0">
                  <a:pos x="3900" y="3103"/>
                </a:cxn>
                <a:cxn ang="0">
                  <a:pos x="4031" y="3059"/>
                </a:cxn>
                <a:cxn ang="0">
                  <a:pos x="3879" y="2510"/>
                </a:cxn>
                <a:cxn ang="0">
                  <a:pos x="5095" y="2576"/>
                </a:cxn>
                <a:cxn ang="0">
                  <a:pos x="5427" y="2792"/>
                </a:cxn>
                <a:cxn ang="0">
                  <a:pos x="5421" y="2867"/>
                </a:cxn>
                <a:cxn ang="0">
                  <a:pos x="5309" y="3022"/>
                </a:cxn>
                <a:cxn ang="0">
                  <a:pos x="5168" y="3408"/>
                </a:cxn>
                <a:cxn ang="0">
                  <a:pos x="5017" y="6760"/>
                </a:cxn>
                <a:cxn ang="0">
                  <a:pos x="4819" y="7246"/>
                </a:cxn>
                <a:cxn ang="0">
                  <a:pos x="4888" y="8411"/>
                </a:cxn>
                <a:cxn ang="0">
                  <a:pos x="6461" y="8402"/>
                </a:cxn>
                <a:cxn ang="0">
                  <a:pos x="7031" y="8065"/>
                </a:cxn>
                <a:cxn ang="0">
                  <a:pos x="7143" y="8640"/>
                </a:cxn>
                <a:cxn ang="0">
                  <a:pos x="7143" y="7865"/>
                </a:cxn>
                <a:cxn ang="0">
                  <a:pos x="7196" y="7371"/>
                </a:cxn>
                <a:cxn ang="0">
                  <a:pos x="6675" y="3890"/>
                </a:cxn>
                <a:cxn ang="0">
                  <a:pos x="5920" y="3169"/>
                </a:cxn>
                <a:cxn ang="0">
                  <a:pos x="5879" y="2919"/>
                </a:cxn>
                <a:cxn ang="0">
                  <a:pos x="5888" y="2850"/>
                </a:cxn>
                <a:cxn ang="0">
                  <a:pos x="6588" y="3016"/>
                </a:cxn>
                <a:cxn ang="0">
                  <a:pos x="5932" y="2373"/>
                </a:cxn>
                <a:cxn ang="0">
                  <a:pos x="5263" y="2060"/>
                </a:cxn>
                <a:cxn ang="0">
                  <a:pos x="2269" y="1128"/>
                </a:cxn>
                <a:cxn ang="0">
                  <a:pos x="1947" y="303"/>
                </a:cxn>
                <a:cxn ang="0">
                  <a:pos x="1950" y="246"/>
                </a:cxn>
                <a:cxn ang="0">
                  <a:pos x="1927" y="192"/>
                </a:cxn>
                <a:cxn ang="0">
                  <a:pos x="1881" y="157"/>
                </a:cxn>
                <a:cxn ang="0">
                  <a:pos x="1386" y="0"/>
                </a:cxn>
                <a:cxn ang="0">
                  <a:pos x="1296" y="29"/>
                </a:cxn>
                <a:cxn ang="0">
                  <a:pos x="1011" y="326"/>
                </a:cxn>
                <a:cxn ang="0">
                  <a:pos x="837" y="276"/>
                </a:cxn>
                <a:cxn ang="0">
                  <a:pos x="781" y="288"/>
                </a:cxn>
                <a:cxn ang="0">
                  <a:pos x="738" y="326"/>
                </a:cxn>
                <a:cxn ang="0">
                  <a:pos x="212" y="1917"/>
                </a:cxn>
                <a:cxn ang="0">
                  <a:pos x="157" y="2089"/>
                </a:cxn>
                <a:cxn ang="0">
                  <a:pos x="81" y="2393"/>
                </a:cxn>
                <a:cxn ang="0">
                  <a:pos x="29" y="2702"/>
                </a:cxn>
                <a:cxn ang="0">
                  <a:pos x="2" y="3045"/>
                </a:cxn>
                <a:cxn ang="0">
                  <a:pos x="6" y="3282"/>
                </a:cxn>
                <a:cxn ang="0">
                  <a:pos x="37" y="3451"/>
                </a:cxn>
                <a:cxn ang="0">
                  <a:pos x="79" y="3519"/>
                </a:cxn>
                <a:cxn ang="0">
                  <a:pos x="2054" y="7207"/>
                </a:cxn>
                <a:cxn ang="0">
                  <a:pos x="2150" y="6871"/>
                </a:cxn>
                <a:cxn ang="0">
                  <a:pos x="6947" y="7599"/>
                </a:cxn>
                <a:cxn ang="0">
                  <a:pos x="7060" y="7865"/>
                </a:cxn>
                <a:cxn ang="0">
                  <a:pos x="6313" y="7365"/>
                </a:cxn>
                <a:cxn ang="0">
                  <a:pos x="6415" y="7599"/>
                </a:cxn>
                <a:cxn ang="0">
                  <a:pos x="6678" y="6784"/>
                </a:cxn>
              </a:cxnLst>
              <a:rect l="0" t="0" r="r" b="b"/>
              <a:pathLst>
                <a:path w="7196" h="8640">
                  <a:moveTo>
                    <a:pt x="93" y="3527"/>
                  </a:moveTo>
                  <a:lnTo>
                    <a:pt x="357" y="3612"/>
                  </a:lnTo>
                  <a:lnTo>
                    <a:pt x="366" y="3616"/>
                  </a:lnTo>
                  <a:lnTo>
                    <a:pt x="384" y="3561"/>
                  </a:lnTo>
                  <a:lnTo>
                    <a:pt x="486" y="3594"/>
                  </a:lnTo>
                  <a:lnTo>
                    <a:pt x="468" y="3649"/>
                  </a:lnTo>
                  <a:lnTo>
                    <a:pt x="703" y="3725"/>
                  </a:lnTo>
                  <a:lnTo>
                    <a:pt x="703" y="3725"/>
                  </a:lnTo>
                  <a:lnTo>
                    <a:pt x="714" y="3728"/>
                  </a:lnTo>
                  <a:lnTo>
                    <a:pt x="726" y="3731"/>
                  </a:lnTo>
                  <a:lnTo>
                    <a:pt x="738" y="3731"/>
                  </a:lnTo>
                  <a:lnTo>
                    <a:pt x="750" y="3731"/>
                  </a:lnTo>
                  <a:lnTo>
                    <a:pt x="761" y="3730"/>
                  </a:lnTo>
                  <a:lnTo>
                    <a:pt x="773" y="3727"/>
                  </a:lnTo>
                  <a:lnTo>
                    <a:pt x="784" y="3724"/>
                  </a:lnTo>
                  <a:lnTo>
                    <a:pt x="794" y="3719"/>
                  </a:lnTo>
                  <a:lnTo>
                    <a:pt x="803" y="3713"/>
                  </a:lnTo>
                  <a:lnTo>
                    <a:pt x="813" y="3705"/>
                  </a:lnTo>
                  <a:lnTo>
                    <a:pt x="822" y="3699"/>
                  </a:lnTo>
                  <a:lnTo>
                    <a:pt x="829" y="3690"/>
                  </a:lnTo>
                  <a:lnTo>
                    <a:pt x="837" y="3681"/>
                  </a:lnTo>
                  <a:lnTo>
                    <a:pt x="843" y="3670"/>
                  </a:lnTo>
                  <a:lnTo>
                    <a:pt x="849" y="3660"/>
                  </a:lnTo>
                  <a:lnTo>
                    <a:pt x="854" y="3649"/>
                  </a:lnTo>
                  <a:lnTo>
                    <a:pt x="1547" y="1523"/>
                  </a:lnTo>
                  <a:lnTo>
                    <a:pt x="1611" y="1545"/>
                  </a:lnTo>
                  <a:lnTo>
                    <a:pt x="1643" y="1449"/>
                  </a:lnTo>
                  <a:lnTo>
                    <a:pt x="2115" y="1603"/>
                  </a:lnTo>
                  <a:lnTo>
                    <a:pt x="2128" y="1558"/>
                  </a:lnTo>
                  <a:lnTo>
                    <a:pt x="3214" y="1914"/>
                  </a:lnTo>
                  <a:lnTo>
                    <a:pt x="3214" y="1914"/>
                  </a:lnTo>
                  <a:lnTo>
                    <a:pt x="3206" y="1931"/>
                  </a:lnTo>
                  <a:lnTo>
                    <a:pt x="3199" y="1949"/>
                  </a:lnTo>
                  <a:lnTo>
                    <a:pt x="3192" y="1966"/>
                  </a:lnTo>
                  <a:lnTo>
                    <a:pt x="3188" y="1985"/>
                  </a:lnTo>
                  <a:lnTo>
                    <a:pt x="3183" y="2004"/>
                  </a:lnTo>
                  <a:lnTo>
                    <a:pt x="3180" y="2024"/>
                  </a:lnTo>
                  <a:lnTo>
                    <a:pt x="3179" y="2042"/>
                  </a:lnTo>
                  <a:lnTo>
                    <a:pt x="3179" y="2062"/>
                  </a:lnTo>
                  <a:lnTo>
                    <a:pt x="3179" y="2062"/>
                  </a:lnTo>
                  <a:lnTo>
                    <a:pt x="3179" y="2088"/>
                  </a:lnTo>
                  <a:lnTo>
                    <a:pt x="3182" y="2112"/>
                  </a:lnTo>
                  <a:lnTo>
                    <a:pt x="3186" y="2135"/>
                  </a:lnTo>
                  <a:lnTo>
                    <a:pt x="3192" y="2159"/>
                  </a:lnTo>
                  <a:lnTo>
                    <a:pt x="3022" y="2159"/>
                  </a:lnTo>
                  <a:lnTo>
                    <a:pt x="3022" y="2306"/>
                  </a:lnTo>
                  <a:lnTo>
                    <a:pt x="2884" y="2306"/>
                  </a:lnTo>
                  <a:lnTo>
                    <a:pt x="2884" y="2510"/>
                  </a:lnTo>
                  <a:lnTo>
                    <a:pt x="2944" y="2510"/>
                  </a:lnTo>
                  <a:lnTo>
                    <a:pt x="2944" y="2844"/>
                  </a:lnTo>
                  <a:lnTo>
                    <a:pt x="2827" y="2844"/>
                  </a:lnTo>
                  <a:lnTo>
                    <a:pt x="2827" y="2955"/>
                  </a:lnTo>
                  <a:lnTo>
                    <a:pt x="2884" y="2955"/>
                  </a:lnTo>
                  <a:lnTo>
                    <a:pt x="2884" y="3070"/>
                  </a:lnTo>
                  <a:lnTo>
                    <a:pt x="1282" y="8640"/>
                  </a:lnTo>
                  <a:lnTo>
                    <a:pt x="1640" y="8640"/>
                  </a:lnTo>
                  <a:lnTo>
                    <a:pt x="2025" y="7304"/>
                  </a:lnTo>
                  <a:lnTo>
                    <a:pt x="2551" y="7460"/>
                  </a:lnTo>
                  <a:lnTo>
                    <a:pt x="2387" y="8640"/>
                  </a:lnTo>
                  <a:lnTo>
                    <a:pt x="2737" y="8640"/>
                  </a:lnTo>
                  <a:lnTo>
                    <a:pt x="3500" y="3103"/>
                  </a:lnTo>
                  <a:lnTo>
                    <a:pt x="3551" y="3103"/>
                  </a:lnTo>
                  <a:lnTo>
                    <a:pt x="4283" y="8640"/>
                  </a:lnTo>
                  <a:lnTo>
                    <a:pt x="4632" y="8640"/>
                  </a:lnTo>
                  <a:lnTo>
                    <a:pt x="3900" y="3103"/>
                  </a:lnTo>
                  <a:lnTo>
                    <a:pt x="3938" y="3103"/>
                  </a:lnTo>
                  <a:lnTo>
                    <a:pt x="3938" y="2955"/>
                  </a:lnTo>
                  <a:lnTo>
                    <a:pt x="3988" y="2955"/>
                  </a:lnTo>
                  <a:lnTo>
                    <a:pt x="3988" y="3059"/>
                  </a:lnTo>
                  <a:lnTo>
                    <a:pt x="4031" y="3059"/>
                  </a:lnTo>
                  <a:lnTo>
                    <a:pt x="4031" y="2955"/>
                  </a:lnTo>
                  <a:lnTo>
                    <a:pt x="4090" y="2955"/>
                  </a:lnTo>
                  <a:lnTo>
                    <a:pt x="4090" y="2844"/>
                  </a:lnTo>
                  <a:lnTo>
                    <a:pt x="3879" y="2844"/>
                  </a:lnTo>
                  <a:lnTo>
                    <a:pt x="3879" y="2510"/>
                  </a:lnTo>
                  <a:lnTo>
                    <a:pt x="3938" y="2510"/>
                  </a:lnTo>
                  <a:lnTo>
                    <a:pt x="3938" y="2362"/>
                  </a:lnTo>
                  <a:lnTo>
                    <a:pt x="3938" y="2306"/>
                  </a:lnTo>
                  <a:lnTo>
                    <a:pt x="3938" y="2197"/>
                  </a:lnTo>
                  <a:lnTo>
                    <a:pt x="5095" y="2576"/>
                  </a:lnTo>
                  <a:lnTo>
                    <a:pt x="5080" y="2618"/>
                  </a:lnTo>
                  <a:lnTo>
                    <a:pt x="5220" y="2664"/>
                  </a:lnTo>
                  <a:lnTo>
                    <a:pt x="5203" y="2719"/>
                  </a:lnTo>
                  <a:lnTo>
                    <a:pt x="5427" y="2792"/>
                  </a:lnTo>
                  <a:lnTo>
                    <a:pt x="5427" y="2792"/>
                  </a:lnTo>
                  <a:lnTo>
                    <a:pt x="5421" y="2820"/>
                  </a:lnTo>
                  <a:lnTo>
                    <a:pt x="5420" y="2835"/>
                  </a:lnTo>
                  <a:lnTo>
                    <a:pt x="5420" y="2850"/>
                  </a:lnTo>
                  <a:lnTo>
                    <a:pt x="5420" y="2850"/>
                  </a:lnTo>
                  <a:lnTo>
                    <a:pt x="5421" y="2867"/>
                  </a:lnTo>
                  <a:lnTo>
                    <a:pt x="5423" y="2885"/>
                  </a:lnTo>
                  <a:lnTo>
                    <a:pt x="5426" y="2902"/>
                  </a:lnTo>
                  <a:lnTo>
                    <a:pt x="5431" y="2919"/>
                  </a:lnTo>
                  <a:lnTo>
                    <a:pt x="5309" y="2919"/>
                  </a:lnTo>
                  <a:lnTo>
                    <a:pt x="5309" y="3022"/>
                  </a:lnTo>
                  <a:lnTo>
                    <a:pt x="5211" y="3022"/>
                  </a:lnTo>
                  <a:lnTo>
                    <a:pt x="5211" y="3169"/>
                  </a:lnTo>
                  <a:lnTo>
                    <a:pt x="5254" y="3169"/>
                  </a:lnTo>
                  <a:lnTo>
                    <a:pt x="5254" y="3408"/>
                  </a:lnTo>
                  <a:lnTo>
                    <a:pt x="5168" y="3408"/>
                  </a:lnTo>
                  <a:lnTo>
                    <a:pt x="5168" y="3463"/>
                  </a:lnTo>
                  <a:lnTo>
                    <a:pt x="4650" y="3463"/>
                  </a:lnTo>
                  <a:lnTo>
                    <a:pt x="4650" y="3856"/>
                  </a:lnTo>
                  <a:lnTo>
                    <a:pt x="4757" y="3858"/>
                  </a:lnTo>
                  <a:lnTo>
                    <a:pt x="5017" y="6760"/>
                  </a:lnTo>
                  <a:lnTo>
                    <a:pt x="4819" y="6757"/>
                  </a:lnTo>
                  <a:lnTo>
                    <a:pt x="4819" y="6918"/>
                  </a:lnTo>
                  <a:lnTo>
                    <a:pt x="4752" y="6918"/>
                  </a:lnTo>
                  <a:lnTo>
                    <a:pt x="4752" y="7246"/>
                  </a:lnTo>
                  <a:lnTo>
                    <a:pt x="4819" y="7246"/>
                  </a:lnTo>
                  <a:lnTo>
                    <a:pt x="4819" y="7355"/>
                  </a:lnTo>
                  <a:lnTo>
                    <a:pt x="4921" y="7355"/>
                  </a:lnTo>
                  <a:lnTo>
                    <a:pt x="4921" y="7512"/>
                  </a:lnTo>
                  <a:lnTo>
                    <a:pt x="4888" y="7512"/>
                  </a:lnTo>
                  <a:lnTo>
                    <a:pt x="4888" y="8411"/>
                  </a:lnTo>
                  <a:lnTo>
                    <a:pt x="4921" y="8411"/>
                  </a:lnTo>
                  <a:lnTo>
                    <a:pt x="4921" y="8640"/>
                  </a:lnTo>
                  <a:lnTo>
                    <a:pt x="6478" y="8640"/>
                  </a:lnTo>
                  <a:lnTo>
                    <a:pt x="6478" y="8402"/>
                  </a:lnTo>
                  <a:lnTo>
                    <a:pt x="6461" y="8402"/>
                  </a:lnTo>
                  <a:lnTo>
                    <a:pt x="6461" y="8065"/>
                  </a:lnTo>
                  <a:lnTo>
                    <a:pt x="6165" y="8065"/>
                  </a:lnTo>
                  <a:lnTo>
                    <a:pt x="6165" y="7757"/>
                  </a:lnTo>
                  <a:lnTo>
                    <a:pt x="7031" y="7977"/>
                  </a:lnTo>
                  <a:lnTo>
                    <a:pt x="7031" y="8065"/>
                  </a:lnTo>
                  <a:lnTo>
                    <a:pt x="7060" y="8065"/>
                  </a:lnTo>
                  <a:lnTo>
                    <a:pt x="7060" y="8561"/>
                  </a:lnTo>
                  <a:lnTo>
                    <a:pt x="7031" y="8561"/>
                  </a:lnTo>
                  <a:lnTo>
                    <a:pt x="7031" y="8640"/>
                  </a:lnTo>
                  <a:lnTo>
                    <a:pt x="7143" y="8640"/>
                  </a:lnTo>
                  <a:lnTo>
                    <a:pt x="7143" y="8561"/>
                  </a:lnTo>
                  <a:lnTo>
                    <a:pt x="7127" y="8561"/>
                  </a:lnTo>
                  <a:lnTo>
                    <a:pt x="7127" y="8065"/>
                  </a:lnTo>
                  <a:lnTo>
                    <a:pt x="7143" y="8065"/>
                  </a:lnTo>
                  <a:lnTo>
                    <a:pt x="7143" y="7865"/>
                  </a:lnTo>
                  <a:lnTo>
                    <a:pt x="7127" y="7865"/>
                  </a:lnTo>
                  <a:lnTo>
                    <a:pt x="7127" y="7420"/>
                  </a:lnTo>
                  <a:lnTo>
                    <a:pt x="7143" y="7420"/>
                  </a:lnTo>
                  <a:lnTo>
                    <a:pt x="7143" y="7371"/>
                  </a:lnTo>
                  <a:lnTo>
                    <a:pt x="7196" y="7371"/>
                  </a:lnTo>
                  <a:lnTo>
                    <a:pt x="7196" y="6859"/>
                  </a:lnTo>
                  <a:lnTo>
                    <a:pt x="7111" y="6790"/>
                  </a:lnTo>
                  <a:lnTo>
                    <a:pt x="6829" y="6786"/>
                  </a:lnTo>
                  <a:lnTo>
                    <a:pt x="6569" y="3888"/>
                  </a:lnTo>
                  <a:lnTo>
                    <a:pt x="6675" y="3890"/>
                  </a:lnTo>
                  <a:lnTo>
                    <a:pt x="6675" y="3463"/>
                  </a:lnTo>
                  <a:lnTo>
                    <a:pt x="6071" y="3463"/>
                  </a:lnTo>
                  <a:lnTo>
                    <a:pt x="6071" y="3408"/>
                  </a:lnTo>
                  <a:lnTo>
                    <a:pt x="5920" y="3408"/>
                  </a:lnTo>
                  <a:lnTo>
                    <a:pt x="5920" y="3169"/>
                  </a:lnTo>
                  <a:lnTo>
                    <a:pt x="5963" y="3169"/>
                  </a:lnTo>
                  <a:lnTo>
                    <a:pt x="5963" y="3063"/>
                  </a:lnTo>
                  <a:lnTo>
                    <a:pt x="5963" y="3022"/>
                  </a:lnTo>
                  <a:lnTo>
                    <a:pt x="5963" y="2919"/>
                  </a:lnTo>
                  <a:lnTo>
                    <a:pt x="5879" y="2919"/>
                  </a:lnTo>
                  <a:lnTo>
                    <a:pt x="5879" y="2919"/>
                  </a:lnTo>
                  <a:lnTo>
                    <a:pt x="5883" y="2902"/>
                  </a:lnTo>
                  <a:lnTo>
                    <a:pt x="5886" y="2885"/>
                  </a:lnTo>
                  <a:lnTo>
                    <a:pt x="5888" y="2867"/>
                  </a:lnTo>
                  <a:lnTo>
                    <a:pt x="5888" y="2850"/>
                  </a:lnTo>
                  <a:lnTo>
                    <a:pt x="5888" y="2850"/>
                  </a:lnTo>
                  <a:lnTo>
                    <a:pt x="5888" y="2835"/>
                  </a:lnTo>
                  <a:lnTo>
                    <a:pt x="6450" y="3019"/>
                  </a:lnTo>
                  <a:lnTo>
                    <a:pt x="6464" y="2977"/>
                  </a:lnTo>
                  <a:lnTo>
                    <a:pt x="6588" y="3016"/>
                  </a:lnTo>
                  <a:lnTo>
                    <a:pt x="6714" y="2629"/>
                  </a:lnTo>
                  <a:lnTo>
                    <a:pt x="6591" y="2588"/>
                  </a:lnTo>
                  <a:lnTo>
                    <a:pt x="6604" y="2545"/>
                  </a:lnTo>
                  <a:lnTo>
                    <a:pt x="5946" y="2330"/>
                  </a:lnTo>
                  <a:lnTo>
                    <a:pt x="5932" y="2373"/>
                  </a:lnTo>
                  <a:lnTo>
                    <a:pt x="5795" y="2328"/>
                  </a:lnTo>
                  <a:lnTo>
                    <a:pt x="5841" y="2188"/>
                  </a:lnTo>
                  <a:lnTo>
                    <a:pt x="5420" y="2051"/>
                  </a:lnTo>
                  <a:lnTo>
                    <a:pt x="5403" y="2106"/>
                  </a:lnTo>
                  <a:lnTo>
                    <a:pt x="5263" y="2060"/>
                  </a:lnTo>
                  <a:lnTo>
                    <a:pt x="5249" y="2103"/>
                  </a:lnTo>
                  <a:lnTo>
                    <a:pt x="3683" y="1590"/>
                  </a:lnTo>
                  <a:lnTo>
                    <a:pt x="3670" y="1635"/>
                  </a:lnTo>
                  <a:lnTo>
                    <a:pt x="2255" y="1171"/>
                  </a:lnTo>
                  <a:lnTo>
                    <a:pt x="2269" y="1128"/>
                  </a:lnTo>
                  <a:lnTo>
                    <a:pt x="1799" y="974"/>
                  </a:lnTo>
                  <a:lnTo>
                    <a:pt x="1829" y="878"/>
                  </a:lnTo>
                  <a:lnTo>
                    <a:pt x="1765" y="857"/>
                  </a:lnTo>
                  <a:lnTo>
                    <a:pt x="1947" y="303"/>
                  </a:lnTo>
                  <a:lnTo>
                    <a:pt x="1947" y="303"/>
                  </a:lnTo>
                  <a:lnTo>
                    <a:pt x="1950" y="291"/>
                  </a:lnTo>
                  <a:lnTo>
                    <a:pt x="1951" y="281"/>
                  </a:lnTo>
                  <a:lnTo>
                    <a:pt x="1951" y="268"/>
                  </a:lnTo>
                  <a:lnTo>
                    <a:pt x="1951" y="256"/>
                  </a:lnTo>
                  <a:lnTo>
                    <a:pt x="1950" y="246"/>
                  </a:lnTo>
                  <a:lnTo>
                    <a:pt x="1947" y="233"/>
                  </a:lnTo>
                  <a:lnTo>
                    <a:pt x="1944" y="223"/>
                  </a:lnTo>
                  <a:lnTo>
                    <a:pt x="1939" y="212"/>
                  </a:lnTo>
                  <a:lnTo>
                    <a:pt x="1933" y="203"/>
                  </a:lnTo>
                  <a:lnTo>
                    <a:pt x="1927" y="192"/>
                  </a:lnTo>
                  <a:lnTo>
                    <a:pt x="1919" y="185"/>
                  </a:lnTo>
                  <a:lnTo>
                    <a:pt x="1910" y="175"/>
                  </a:lnTo>
                  <a:lnTo>
                    <a:pt x="1901" y="169"/>
                  </a:lnTo>
                  <a:lnTo>
                    <a:pt x="1892" y="162"/>
                  </a:lnTo>
                  <a:lnTo>
                    <a:pt x="1881" y="157"/>
                  </a:lnTo>
                  <a:lnTo>
                    <a:pt x="1869" y="152"/>
                  </a:lnTo>
                  <a:lnTo>
                    <a:pt x="1418" y="5"/>
                  </a:lnTo>
                  <a:lnTo>
                    <a:pt x="1418" y="5"/>
                  </a:lnTo>
                  <a:lnTo>
                    <a:pt x="1404" y="2"/>
                  </a:lnTo>
                  <a:lnTo>
                    <a:pt x="1386" y="0"/>
                  </a:lnTo>
                  <a:lnTo>
                    <a:pt x="1366" y="2"/>
                  </a:lnTo>
                  <a:lnTo>
                    <a:pt x="1345" y="8"/>
                  </a:lnTo>
                  <a:lnTo>
                    <a:pt x="1320" y="15"/>
                  </a:lnTo>
                  <a:lnTo>
                    <a:pt x="1308" y="21"/>
                  </a:lnTo>
                  <a:lnTo>
                    <a:pt x="1296" y="29"/>
                  </a:lnTo>
                  <a:lnTo>
                    <a:pt x="1284" y="38"/>
                  </a:lnTo>
                  <a:lnTo>
                    <a:pt x="1271" y="47"/>
                  </a:lnTo>
                  <a:lnTo>
                    <a:pt x="1259" y="58"/>
                  </a:lnTo>
                  <a:lnTo>
                    <a:pt x="1247" y="72"/>
                  </a:lnTo>
                  <a:lnTo>
                    <a:pt x="1011" y="326"/>
                  </a:lnTo>
                  <a:lnTo>
                    <a:pt x="872" y="282"/>
                  </a:lnTo>
                  <a:lnTo>
                    <a:pt x="872" y="282"/>
                  </a:lnTo>
                  <a:lnTo>
                    <a:pt x="860" y="279"/>
                  </a:lnTo>
                  <a:lnTo>
                    <a:pt x="849" y="276"/>
                  </a:lnTo>
                  <a:lnTo>
                    <a:pt x="837" y="276"/>
                  </a:lnTo>
                  <a:lnTo>
                    <a:pt x="825" y="276"/>
                  </a:lnTo>
                  <a:lnTo>
                    <a:pt x="814" y="278"/>
                  </a:lnTo>
                  <a:lnTo>
                    <a:pt x="802" y="281"/>
                  </a:lnTo>
                  <a:lnTo>
                    <a:pt x="791" y="284"/>
                  </a:lnTo>
                  <a:lnTo>
                    <a:pt x="781" y="288"/>
                  </a:lnTo>
                  <a:lnTo>
                    <a:pt x="771" y="294"/>
                  </a:lnTo>
                  <a:lnTo>
                    <a:pt x="762" y="300"/>
                  </a:lnTo>
                  <a:lnTo>
                    <a:pt x="753" y="308"/>
                  </a:lnTo>
                  <a:lnTo>
                    <a:pt x="744" y="317"/>
                  </a:lnTo>
                  <a:lnTo>
                    <a:pt x="738" y="326"/>
                  </a:lnTo>
                  <a:lnTo>
                    <a:pt x="732" y="335"/>
                  </a:lnTo>
                  <a:lnTo>
                    <a:pt x="726" y="346"/>
                  </a:lnTo>
                  <a:lnTo>
                    <a:pt x="721" y="358"/>
                  </a:lnTo>
                  <a:lnTo>
                    <a:pt x="212" y="1917"/>
                  </a:lnTo>
                  <a:lnTo>
                    <a:pt x="212" y="1917"/>
                  </a:lnTo>
                  <a:lnTo>
                    <a:pt x="209" y="1932"/>
                  </a:lnTo>
                  <a:lnTo>
                    <a:pt x="209" y="1932"/>
                  </a:lnTo>
                  <a:lnTo>
                    <a:pt x="175" y="2031"/>
                  </a:lnTo>
                  <a:lnTo>
                    <a:pt x="175" y="2031"/>
                  </a:lnTo>
                  <a:lnTo>
                    <a:pt x="157" y="2089"/>
                  </a:lnTo>
                  <a:lnTo>
                    <a:pt x="139" y="2149"/>
                  </a:lnTo>
                  <a:lnTo>
                    <a:pt x="123" y="2208"/>
                  </a:lnTo>
                  <a:lnTo>
                    <a:pt x="108" y="2269"/>
                  </a:lnTo>
                  <a:lnTo>
                    <a:pt x="93" y="2332"/>
                  </a:lnTo>
                  <a:lnTo>
                    <a:pt x="81" y="2393"/>
                  </a:lnTo>
                  <a:lnTo>
                    <a:pt x="69" y="2455"/>
                  </a:lnTo>
                  <a:lnTo>
                    <a:pt x="56" y="2518"/>
                  </a:lnTo>
                  <a:lnTo>
                    <a:pt x="47" y="2579"/>
                  </a:lnTo>
                  <a:lnTo>
                    <a:pt x="38" y="2641"/>
                  </a:lnTo>
                  <a:lnTo>
                    <a:pt x="29" y="2702"/>
                  </a:lnTo>
                  <a:lnTo>
                    <a:pt x="23" y="2762"/>
                  </a:lnTo>
                  <a:lnTo>
                    <a:pt x="11" y="2879"/>
                  </a:lnTo>
                  <a:lnTo>
                    <a:pt x="6" y="2935"/>
                  </a:lnTo>
                  <a:lnTo>
                    <a:pt x="3" y="2992"/>
                  </a:lnTo>
                  <a:lnTo>
                    <a:pt x="2" y="3045"/>
                  </a:lnTo>
                  <a:lnTo>
                    <a:pt x="0" y="3097"/>
                  </a:lnTo>
                  <a:lnTo>
                    <a:pt x="0" y="3147"/>
                  </a:lnTo>
                  <a:lnTo>
                    <a:pt x="2" y="3195"/>
                  </a:lnTo>
                  <a:lnTo>
                    <a:pt x="3" y="3239"/>
                  </a:lnTo>
                  <a:lnTo>
                    <a:pt x="6" y="3282"/>
                  </a:lnTo>
                  <a:lnTo>
                    <a:pt x="11" y="3323"/>
                  </a:lnTo>
                  <a:lnTo>
                    <a:pt x="15" y="3359"/>
                  </a:lnTo>
                  <a:lnTo>
                    <a:pt x="21" y="3393"/>
                  </a:lnTo>
                  <a:lnTo>
                    <a:pt x="29" y="3423"/>
                  </a:lnTo>
                  <a:lnTo>
                    <a:pt x="37" y="3451"/>
                  </a:lnTo>
                  <a:lnTo>
                    <a:pt x="46" y="3474"/>
                  </a:lnTo>
                  <a:lnTo>
                    <a:pt x="56" y="3494"/>
                  </a:lnTo>
                  <a:lnTo>
                    <a:pt x="67" y="3509"/>
                  </a:lnTo>
                  <a:lnTo>
                    <a:pt x="73" y="3515"/>
                  </a:lnTo>
                  <a:lnTo>
                    <a:pt x="79" y="3519"/>
                  </a:lnTo>
                  <a:lnTo>
                    <a:pt x="85" y="3524"/>
                  </a:lnTo>
                  <a:lnTo>
                    <a:pt x="93" y="3527"/>
                  </a:lnTo>
                  <a:lnTo>
                    <a:pt x="93" y="3527"/>
                  </a:lnTo>
                  <a:close/>
                  <a:moveTo>
                    <a:pt x="2566" y="7356"/>
                  </a:moveTo>
                  <a:lnTo>
                    <a:pt x="2054" y="7207"/>
                  </a:lnTo>
                  <a:lnTo>
                    <a:pt x="2122" y="6969"/>
                  </a:lnTo>
                  <a:lnTo>
                    <a:pt x="2599" y="7109"/>
                  </a:lnTo>
                  <a:lnTo>
                    <a:pt x="2566" y="7356"/>
                  </a:lnTo>
                  <a:close/>
                  <a:moveTo>
                    <a:pt x="2613" y="7007"/>
                  </a:moveTo>
                  <a:lnTo>
                    <a:pt x="2150" y="6871"/>
                  </a:lnTo>
                  <a:lnTo>
                    <a:pt x="3077" y="3655"/>
                  </a:lnTo>
                  <a:lnTo>
                    <a:pt x="2613" y="7007"/>
                  </a:lnTo>
                  <a:close/>
                  <a:moveTo>
                    <a:pt x="6883" y="7666"/>
                  </a:moveTo>
                  <a:lnTo>
                    <a:pt x="6883" y="7599"/>
                  </a:lnTo>
                  <a:lnTo>
                    <a:pt x="6947" y="7599"/>
                  </a:lnTo>
                  <a:lnTo>
                    <a:pt x="6947" y="7370"/>
                  </a:lnTo>
                  <a:lnTo>
                    <a:pt x="7031" y="7370"/>
                  </a:lnTo>
                  <a:lnTo>
                    <a:pt x="7031" y="7420"/>
                  </a:lnTo>
                  <a:lnTo>
                    <a:pt x="7060" y="7420"/>
                  </a:lnTo>
                  <a:lnTo>
                    <a:pt x="7060" y="7865"/>
                  </a:lnTo>
                  <a:lnTo>
                    <a:pt x="7031" y="7865"/>
                  </a:lnTo>
                  <a:lnTo>
                    <a:pt x="7031" y="7907"/>
                  </a:lnTo>
                  <a:lnTo>
                    <a:pt x="6165" y="7687"/>
                  </a:lnTo>
                  <a:lnTo>
                    <a:pt x="6165" y="7364"/>
                  </a:lnTo>
                  <a:lnTo>
                    <a:pt x="6313" y="7365"/>
                  </a:lnTo>
                  <a:lnTo>
                    <a:pt x="6313" y="7599"/>
                  </a:lnTo>
                  <a:lnTo>
                    <a:pt x="6393" y="7599"/>
                  </a:lnTo>
                  <a:lnTo>
                    <a:pt x="6393" y="7666"/>
                  </a:lnTo>
                  <a:lnTo>
                    <a:pt x="6415" y="7666"/>
                  </a:lnTo>
                  <a:lnTo>
                    <a:pt x="6415" y="7599"/>
                  </a:lnTo>
                  <a:lnTo>
                    <a:pt x="6580" y="7599"/>
                  </a:lnTo>
                  <a:lnTo>
                    <a:pt x="6580" y="7666"/>
                  </a:lnTo>
                  <a:lnTo>
                    <a:pt x="6883" y="7666"/>
                  </a:lnTo>
                  <a:close/>
                  <a:moveTo>
                    <a:pt x="6418" y="3887"/>
                  </a:moveTo>
                  <a:lnTo>
                    <a:pt x="6678" y="6784"/>
                  </a:lnTo>
                  <a:lnTo>
                    <a:pt x="5167" y="6761"/>
                  </a:lnTo>
                  <a:lnTo>
                    <a:pt x="4908" y="3861"/>
                  </a:lnTo>
                  <a:lnTo>
                    <a:pt x="6418" y="388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6">
              <a:extLst>
                <a:ext uri="{FF2B5EF4-FFF2-40B4-BE49-F238E27FC236}">
                  <a16:creationId xmlns:a16="http://schemas.microsoft.com/office/drawing/2014/main" id="{891DAB58-DC7F-45B6-9EE6-700B8E533FC2}"/>
                </a:ext>
              </a:extLst>
            </p:cNvPr>
            <p:cNvSpPr>
              <a:spLocks/>
            </p:cNvSpPr>
            <p:nvPr/>
          </p:nvSpPr>
          <p:spPr bwMode="auto">
            <a:xfrm>
              <a:off x="1716088" y="2768600"/>
              <a:ext cx="498475" cy="4078288"/>
            </a:xfrm>
            <a:custGeom>
              <a:avLst/>
              <a:gdLst/>
              <a:ahLst/>
              <a:cxnLst>
                <a:cxn ang="0">
                  <a:pos x="492" y="2502"/>
                </a:cxn>
                <a:cxn ang="0">
                  <a:pos x="492" y="2470"/>
                </a:cxn>
                <a:cxn ang="0">
                  <a:pos x="488" y="2440"/>
                </a:cxn>
                <a:cxn ang="0">
                  <a:pos x="480" y="2411"/>
                </a:cxn>
                <a:cxn ang="0">
                  <a:pos x="470" y="2383"/>
                </a:cxn>
                <a:cxn ang="0">
                  <a:pos x="540" y="17"/>
                </a:cxn>
                <a:cxn ang="0">
                  <a:pos x="386" y="2287"/>
                </a:cxn>
                <a:cxn ang="0">
                  <a:pos x="357" y="2272"/>
                </a:cxn>
                <a:cxn ang="0">
                  <a:pos x="328" y="2258"/>
                </a:cxn>
                <a:cxn ang="0">
                  <a:pos x="296" y="2251"/>
                </a:cxn>
                <a:cxn ang="0">
                  <a:pos x="262" y="2246"/>
                </a:cxn>
                <a:cxn ang="0">
                  <a:pos x="244" y="2246"/>
                </a:cxn>
                <a:cxn ang="0">
                  <a:pos x="210" y="2249"/>
                </a:cxn>
                <a:cxn ang="0">
                  <a:pos x="178" y="2257"/>
                </a:cxn>
                <a:cxn ang="0">
                  <a:pos x="149" y="2267"/>
                </a:cxn>
                <a:cxn ang="0">
                  <a:pos x="288" y="3"/>
                </a:cxn>
                <a:cxn ang="0">
                  <a:pos x="41" y="2362"/>
                </a:cxn>
                <a:cxn ang="0">
                  <a:pos x="34" y="2376"/>
                </a:cxn>
                <a:cxn ang="0">
                  <a:pos x="21" y="2403"/>
                </a:cxn>
                <a:cxn ang="0">
                  <a:pos x="12" y="2432"/>
                </a:cxn>
                <a:cxn ang="0">
                  <a:pos x="8" y="2463"/>
                </a:cxn>
                <a:cxn ang="0">
                  <a:pos x="6" y="2478"/>
                </a:cxn>
                <a:cxn ang="0">
                  <a:pos x="8" y="2519"/>
                </a:cxn>
                <a:cxn ang="0">
                  <a:pos x="15" y="2557"/>
                </a:cxn>
                <a:cxn ang="0">
                  <a:pos x="29" y="2595"/>
                </a:cxn>
                <a:cxn ang="0">
                  <a:pos x="49" y="2629"/>
                </a:cxn>
                <a:cxn ang="0">
                  <a:pos x="73" y="2658"/>
                </a:cxn>
                <a:cxn ang="0">
                  <a:pos x="102" y="2684"/>
                </a:cxn>
                <a:cxn ang="0">
                  <a:pos x="134" y="2705"/>
                </a:cxn>
                <a:cxn ang="0">
                  <a:pos x="171" y="2720"/>
                </a:cxn>
                <a:cxn ang="0">
                  <a:pos x="9" y="4591"/>
                </a:cxn>
                <a:cxn ang="0">
                  <a:pos x="44" y="4779"/>
                </a:cxn>
                <a:cxn ang="0">
                  <a:pos x="160" y="5137"/>
                </a:cxn>
                <a:cxn ang="0">
                  <a:pos x="221" y="4787"/>
                </a:cxn>
                <a:cxn ang="0">
                  <a:pos x="186" y="4599"/>
                </a:cxn>
                <a:cxn ang="0">
                  <a:pos x="305" y="2728"/>
                </a:cxn>
                <a:cxn ang="0">
                  <a:pos x="342" y="2716"/>
                </a:cxn>
                <a:cxn ang="0">
                  <a:pos x="377" y="2697"/>
                </a:cxn>
                <a:cxn ang="0">
                  <a:pos x="409" y="2675"/>
                </a:cxn>
                <a:cxn ang="0">
                  <a:pos x="436" y="2647"/>
                </a:cxn>
                <a:cxn ang="0">
                  <a:pos x="459" y="2615"/>
                </a:cxn>
                <a:cxn ang="0">
                  <a:pos x="476" y="2580"/>
                </a:cxn>
                <a:cxn ang="0">
                  <a:pos x="488" y="2542"/>
                </a:cxn>
                <a:cxn ang="0">
                  <a:pos x="492" y="2502"/>
                </a:cxn>
              </a:cxnLst>
              <a:rect l="0" t="0" r="r" b="b"/>
              <a:pathLst>
                <a:path w="628" h="5137">
                  <a:moveTo>
                    <a:pt x="492" y="2502"/>
                  </a:moveTo>
                  <a:lnTo>
                    <a:pt x="492" y="2502"/>
                  </a:lnTo>
                  <a:lnTo>
                    <a:pt x="494" y="2486"/>
                  </a:lnTo>
                  <a:lnTo>
                    <a:pt x="492" y="2470"/>
                  </a:lnTo>
                  <a:lnTo>
                    <a:pt x="491" y="2455"/>
                  </a:lnTo>
                  <a:lnTo>
                    <a:pt x="488" y="2440"/>
                  </a:lnTo>
                  <a:lnTo>
                    <a:pt x="485" y="2426"/>
                  </a:lnTo>
                  <a:lnTo>
                    <a:pt x="480" y="2411"/>
                  </a:lnTo>
                  <a:lnTo>
                    <a:pt x="476" y="2397"/>
                  </a:lnTo>
                  <a:lnTo>
                    <a:pt x="470" y="2383"/>
                  </a:lnTo>
                  <a:lnTo>
                    <a:pt x="628" y="20"/>
                  </a:lnTo>
                  <a:lnTo>
                    <a:pt x="540" y="17"/>
                  </a:lnTo>
                  <a:lnTo>
                    <a:pt x="386" y="2287"/>
                  </a:lnTo>
                  <a:lnTo>
                    <a:pt x="386" y="2287"/>
                  </a:lnTo>
                  <a:lnTo>
                    <a:pt x="372" y="2280"/>
                  </a:lnTo>
                  <a:lnTo>
                    <a:pt x="357" y="2272"/>
                  </a:lnTo>
                  <a:lnTo>
                    <a:pt x="343" y="2264"/>
                  </a:lnTo>
                  <a:lnTo>
                    <a:pt x="328" y="2258"/>
                  </a:lnTo>
                  <a:lnTo>
                    <a:pt x="311" y="2254"/>
                  </a:lnTo>
                  <a:lnTo>
                    <a:pt x="296" y="2251"/>
                  </a:lnTo>
                  <a:lnTo>
                    <a:pt x="279" y="2248"/>
                  </a:lnTo>
                  <a:lnTo>
                    <a:pt x="262" y="2246"/>
                  </a:lnTo>
                  <a:lnTo>
                    <a:pt x="262" y="2246"/>
                  </a:lnTo>
                  <a:lnTo>
                    <a:pt x="244" y="2246"/>
                  </a:lnTo>
                  <a:lnTo>
                    <a:pt x="227" y="2248"/>
                  </a:lnTo>
                  <a:lnTo>
                    <a:pt x="210" y="2249"/>
                  </a:lnTo>
                  <a:lnTo>
                    <a:pt x="195" y="2252"/>
                  </a:lnTo>
                  <a:lnTo>
                    <a:pt x="178" y="2257"/>
                  </a:lnTo>
                  <a:lnTo>
                    <a:pt x="163" y="2261"/>
                  </a:lnTo>
                  <a:lnTo>
                    <a:pt x="149" y="2267"/>
                  </a:lnTo>
                  <a:lnTo>
                    <a:pt x="134" y="2275"/>
                  </a:lnTo>
                  <a:lnTo>
                    <a:pt x="288" y="3"/>
                  </a:lnTo>
                  <a:lnTo>
                    <a:pt x="201" y="0"/>
                  </a:lnTo>
                  <a:lnTo>
                    <a:pt x="41" y="2362"/>
                  </a:lnTo>
                  <a:lnTo>
                    <a:pt x="41" y="2362"/>
                  </a:lnTo>
                  <a:lnTo>
                    <a:pt x="34" y="2376"/>
                  </a:lnTo>
                  <a:lnTo>
                    <a:pt x="27" y="2388"/>
                  </a:lnTo>
                  <a:lnTo>
                    <a:pt x="21" y="2403"/>
                  </a:lnTo>
                  <a:lnTo>
                    <a:pt x="17" y="2417"/>
                  </a:lnTo>
                  <a:lnTo>
                    <a:pt x="12" y="2432"/>
                  </a:lnTo>
                  <a:lnTo>
                    <a:pt x="9" y="2446"/>
                  </a:lnTo>
                  <a:lnTo>
                    <a:pt x="8" y="2463"/>
                  </a:lnTo>
                  <a:lnTo>
                    <a:pt x="6" y="2478"/>
                  </a:lnTo>
                  <a:lnTo>
                    <a:pt x="6" y="2478"/>
                  </a:lnTo>
                  <a:lnTo>
                    <a:pt x="6" y="2499"/>
                  </a:lnTo>
                  <a:lnTo>
                    <a:pt x="8" y="2519"/>
                  </a:lnTo>
                  <a:lnTo>
                    <a:pt x="11" y="2539"/>
                  </a:lnTo>
                  <a:lnTo>
                    <a:pt x="15" y="2557"/>
                  </a:lnTo>
                  <a:lnTo>
                    <a:pt x="21" y="2577"/>
                  </a:lnTo>
                  <a:lnTo>
                    <a:pt x="29" y="2595"/>
                  </a:lnTo>
                  <a:lnTo>
                    <a:pt x="38" y="2612"/>
                  </a:lnTo>
                  <a:lnTo>
                    <a:pt x="49" y="2629"/>
                  </a:lnTo>
                  <a:lnTo>
                    <a:pt x="61" y="2644"/>
                  </a:lnTo>
                  <a:lnTo>
                    <a:pt x="73" y="2658"/>
                  </a:lnTo>
                  <a:lnTo>
                    <a:pt x="87" y="2672"/>
                  </a:lnTo>
                  <a:lnTo>
                    <a:pt x="102" y="2684"/>
                  </a:lnTo>
                  <a:lnTo>
                    <a:pt x="117" y="2694"/>
                  </a:lnTo>
                  <a:lnTo>
                    <a:pt x="134" y="2705"/>
                  </a:lnTo>
                  <a:lnTo>
                    <a:pt x="152" y="2714"/>
                  </a:lnTo>
                  <a:lnTo>
                    <a:pt x="171" y="2720"/>
                  </a:lnTo>
                  <a:lnTo>
                    <a:pt x="53" y="4593"/>
                  </a:lnTo>
                  <a:lnTo>
                    <a:pt x="9" y="4591"/>
                  </a:lnTo>
                  <a:lnTo>
                    <a:pt x="0" y="4776"/>
                  </a:lnTo>
                  <a:lnTo>
                    <a:pt x="44" y="4779"/>
                  </a:lnTo>
                  <a:lnTo>
                    <a:pt x="26" y="5137"/>
                  </a:lnTo>
                  <a:lnTo>
                    <a:pt x="160" y="5137"/>
                  </a:lnTo>
                  <a:lnTo>
                    <a:pt x="177" y="4785"/>
                  </a:lnTo>
                  <a:lnTo>
                    <a:pt x="221" y="4787"/>
                  </a:lnTo>
                  <a:lnTo>
                    <a:pt x="230" y="4602"/>
                  </a:lnTo>
                  <a:lnTo>
                    <a:pt x="186" y="4599"/>
                  </a:lnTo>
                  <a:lnTo>
                    <a:pt x="305" y="2728"/>
                  </a:lnTo>
                  <a:lnTo>
                    <a:pt x="305" y="2728"/>
                  </a:lnTo>
                  <a:lnTo>
                    <a:pt x="323" y="2722"/>
                  </a:lnTo>
                  <a:lnTo>
                    <a:pt x="342" y="2716"/>
                  </a:lnTo>
                  <a:lnTo>
                    <a:pt x="360" y="2707"/>
                  </a:lnTo>
                  <a:lnTo>
                    <a:pt x="377" y="2697"/>
                  </a:lnTo>
                  <a:lnTo>
                    <a:pt x="393" y="2687"/>
                  </a:lnTo>
                  <a:lnTo>
                    <a:pt x="409" y="2675"/>
                  </a:lnTo>
                  <a:lnTo>
                    <a:pt x="422" y="2662"/>
                  </a:lnTo>
                  <a:lnTo>
                    <a:pt x="436" y="2647"/>
                  </a:lnTo>
                  <a:lnTo>
                    <a:pt x="448" y="2632"/>
                  </a:lnTo>
                  <a:lnTo>
                    <a:pt x="459" y="2615"/>
                  </a:lnTo>
                  <a:lnTo>
                    <a:pt x="468" y="2598"/>
                  </a:lnTo>
                  <a:lnTo>
                    <a:pt x="476" y="2580"/>
                  </a:lnTo>
                  <a:lnTo>
                    <a:pt x="482" y="2562"/>
                  </a:lnTo>
                  <a:lnTo>
                    <a:pt x="488" y="2542"/>
                  </a:lnTo>
                  <a:lnTo>
                    <a:pt x="491" y="2522"/>
                  </a:lnTo>
                  <a:lnTo>
                    <a:pt x="492" y="2502"/>
                  </a:lnTo>
                  <a:lnTo>
                    <a:pt x="492" y="250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5" name="Freeform 5">
            <a:extLst>
              <a:ext uri="{FF2B5EF4-FFF2-40B4-BE49-F238E27FC236}">
                <a16:creationId xmlns:a16="http://schemas.microsoft.com/office/drawing/2014/main" id="{7EF992F2-25C7-4867-A84C-57DAEE87E4F5}"/>
              </a:ext>
            </a:extLst>
          </p:cNvPr>
          <p:cNvSpPr>
            <a:spLocks/>
          </p:cNvSpPr>
          <p:nvPr/>
        </p:nvSpPr>
        <p:spPr bwMode="auto">
          <a:xfrm>
            <a:off x="2730500" y="1670756"/>
            <a:ext cx="2540000" cy="1008944"/>
          </a:xfrm>
          <a:custGeom>
            <a:avLst/>
            <a:gdLst/>
            <a:ahLst/>
            <a:cxnLst>
              <a:cxn ang="0">
                <a:pos x="5714" y="1576"/>
              </a:cxn>
              <a:cxn ang="0">
                <a:pos x="5680" y="1310"/>
              </a:cxn>
              <a:cxn ang="0">
                <a:pos x="5631" y="1250"/>
              </a:cxn>
              <a:cxn ang="0">
                <a:pos x="5345" y="1145"/>
              </a:cxn>
              <a:cxn ang="0">
                <a:pos x="5019" y="1079"/>
              </a:cxn>
              <a:cxn ang="0">
                <a:pos x="4885" y="610"/>
              </a:cxn>
              <a:cxn ang="0">
                <a:pos x="4828" y="593"/>
              </a:cxn>
              <a:cxn ang="0">
                <a:pos x="4769" y="562"/>
              </a:cxn>
              <a:cxn ang="0">
                <a:pos x="4657" y="489"/>
              </a:cxn>
              <a:cxn ang="0">
                <a:pos x="4161" y="113"/>
              </a:cxn>
              <a:cxn ang="0">
                <a:pos x="4070" y="0"/>
              </a:cxn>
              <a:cxn ang="0">
                <a:pos x="4055" y="54"/>
              </a:cxn>
              <a:cxn ang="0">
                <a:pos x="4100" y="121"/>
              </a:cxn>
              <a:cxn ang="0">
                <a:pos x="3964" y="556"/>
              </a:cxn>
              <a:cxn ang="0">
                <a:pos x="3918" y="479"/>
              </a:cxn>
              <a:cxn ang="0">
                <a:pos x="3741" y="312"/>
              </a:cxn>
              <a:cxn ang="0">
                <a:pos x="265" y="270"/>
              </a:cxn>
              <a:cxn ang="0">
                <a:pos x="130" y="456"/>
              </a:cxn>
              <a:cxn ang="0">
                <a:pos x="22" y="561"/>
              </a:cxn>
              <a:cxn ang="0">
                <a:pos x="2" y="1038"/>
              </a:cxn>
              <a:cxn ang="0">
                <a:pos x="88" y="1328"/>
              </a:cxn>
              <a:cxn ang="0">
                <a:pos x="234" y="1474"/>
              </a:cxn>
              <a:cxn ang="0">
                <a:pos x="223" y="1941"/>
              </a:cxn>
              <a:cxn ang="0">
                <a:pos x="864" y="1919"/>
              </a:cxn>
              <a:cxn ang="0">
                <a:pos x="847" y="2129"/>
              </a:cxn>
              <a:cxn ang="0">
                <a:pos x="945" y="1978"/>
              </a:cxn>
              <a:cxn ang="0">
                <a:pos x="1069" y="2011"/>
              </a:cxn>
              <a:cxn ang="0">
                <a:pos x="1141" y="2161"/>
              </a:cxn>
              <a:cxn ang="0">
                <a:pos x="1274" y="2260"/>
              </a:cxn>
              <a:cxn ang="0">
                <a:pos x="1426" y="2287"/>
              </a:cxn>
              <a:cxn ang="0">
                <a:pos x="1589" y="2237"/>
              </a:cxn>
              <a:cxn ang="0">
                <a:pos x="1705" y="2120"/>
              </a:cxn>
              <a:cxn ang="0">
                <a:pos x="1755" y="1959"/>
              </a:cxn>
              <a:cxn ang="0">
                <a:pos x="1785" y="1909"/>
              </a:cxn>
              <a:cxn ang="0">
                <a:pos x="1851" y="1937"/>
              </a:cxn>
              <a:cxn ang="0">
                <a:pos x="2026" y="1911"/>
              </a:cxn>
              <a:cxn ang="0">
                <a:pos x="2051" y="2076"/>
              </a:cxn>
              <a:cxn ang="0">
                <a:pos x="2150" y="2208"/>
              </a:cxn>
              <a:cxn ang="0">
                <a:pos x="2301" y="2281"/>
              </a:cxn>
              <a:cxn ang="0">
                <a:pos x="2458" y="2277"/>
              </a:cxn>
              <a:cxn ang="0">
                <a:pos x="2603" y="2198"/>
              </a:cxn>
              <a:cxn ang="0">
                <a:pos x="2696" y="2060"/>
              </a:cxn>
              <a:cxn ang="0">
                <a:pos x="2712" y="1881"/>
              </a:cxn>
              <a:cxn ang="0">
                <a:pos x="3335" y="1881"/>
              </a:cxn>
              <a:cxn ang="0">
                <a:pos x="3544" y="1941"/>
              </a:cxn>
              <a:cxn ang="0">
                <a:pos x="3630" y="2019"/>
              </a:cxn>
              <a:cxn ang="0">
                <a:pos x="4803" y="2014"/>
              </a:cxn>
              <a:cxn ang="0">
                <a:pos x="4885" y="1916"/>
              </a:cxn>
              <a:cxn ang="0">
                <a:pos x="4928" y="1977"/>
              </a:cxn>
              <a:cxn ang="0">
                <a:pos x="4985" y="2135"/>
              </a:cxn>
              <a:cxn ang="0">
                <a:pos x="5108" y="2246"/>
              </a:cxn>
              <a:cxn ang="0">
                <a:pos x="5273" y="2288"/>
              </a:cxn>
              <a:cxn ang="0">
                <a:pos x="5424" y="2253"/>
              </a:cxn>
              <a:cxn ang="0">
                <a:pos x="5550" y="2148"/>
              </a:cxn>
              <a:cxn ang="0">
                <a:pos x="5615" y="1994"/>
              </a:cxn>
              <a:cxn ang="0">
                <a:pos x="5668" y="1905"/>
              </a:cxn>
              <a:cxn ang="0">
                <a:pos x="5732" y="1937"/>
              </a:cxn>
              <a:cxn ang="0">
                <a:pos x="5756" y="1707"/>
              </a:cxn>
            </a:cxnLst>
            <a:rect l="0" t="0" r="r" b="b"/>
            <a:pathLst>
              <a:path w="5760" h="2288">
                <a:moveTo>
                  <a:pt x="5714" y="1678"/>
                </a:moveTo>
                <a:lnTo>
                  <a:pt x="5714" y="1678"/>
                </a:lnTo>
                <a:lnTo>
                  <a:pt x="5708" y="1679"/>
                </a:lnTo>
                <a:lnTo>
                  <a:pt x="5702" y="1680"/>
                </a:lnTo>
                <a:lnTo>
                  <a:pt x="5635" y="1690"/>
                </a:lnTo>
                <a:lnTo>
                  <a:pt x="5635" y="1618"/>
                </a:lnTo>
                <a:lnTo>
                  <a:pt x="5712" y="1618"/>
                </a:lnTo>
                <a:lnTo>
                  <a:pt x="5712" y="1618"/>
                </a:lnTo>
                <a:lnTo>
                  <a:pt x="5713" y="1597"/>
                </a:lnTo>
                <a:lnTo>
                  <a:pt x="5714" y="1576"/>
                </a:lnTo>
                <a:lnTo>
                  <a:pt x="5714" y="1549"/>
                </a:lnTo>
                <a:lnTo>
                  <a:pt x="5711" y="1520"/>
                </a:lnTo>
                <a:lnTo>
                  <a:pt x="5708" y="1506"/>
                </a:lnTo>
                <a:lnTo>
                  <a:pt x="5706" y="1491"/>
                </a:lnTo>
                <a:lnTo>
                  <a:pt x="5701" y="1477"/>
                </a:lnTo>
                <a:lnTo>
                  <a:pt x="5696" y="1463"/>
                </a:lnTo>
                <a:lnTo>
                  <a:pt x="5689" y="1451"/>
                </a:lnTo>
                <a:lnTo>
                  <a:pt x="5680" y="1441"/>
                </a:lnTo>
                <a:lnTo>
                  <a:pt x="5680" y="1441"/>
                </a:lnTo>
                <a:lnTo>
                  <a:pt x="5680" y="1310"/>
                </a:lnTo>
                <a:lnTo>
                  <a:pt x="5680" y="1310"/>
                </a:lnTo>
                <a:lnTo>
                  <a:pt x="5682" y="1307"/>
                </a:lnTo>
                <a:lnTo>
                  <a:pt x="5680" y="1304"/>
                </a:lnTo>
                <a:lnTo>
                  <a:pt x="5679" y="1300"/>
                </a:lnTo>
                <a:lnTo>
                  <a:pt x="5677" y="1293"/>
                </a:lnTo>
                <a:lnTo>
                  <a:pt x="5673" y="1287"/>
                </a:lnTo>
                <a:lnTo>
                  <a:pt x="5666" y="1279"/>
                </a:lnTo>
                <a:lnTo>
                  <a:pt x="5658" y="1271"/>
                </a:lnTo>
                <a:lnTo>
                  <a:pt x="5645" y="1261"/>
                </a:lnTo>
                <a:lnTo>
                  <a:pt x="5631" y="1250"/>
                </a:lnTo>
                <a:lnTo>
                  <a:pt x="5612" y="1238"/>
                </a:lnTo>
                <a:lnTo>
                  <a:pt x="5589" y="1226"/>
                </a:lnTo>
                <a:lnTo>
                  <a:pt x="5561" y="1214"/>
                </a:lnTo>
                <a:lnTo>
                  <a:pt x="5529" y="1199"/>
                </a:lnTo>
                <a:lnTo>
                  <a:pt x="5490" y="1186"/>
                </a:lnTo>
                <a:lnTo>
                  <a:pt x="5447" y="1172"/>
                </a:lnTo>
                <a:lnTo>
                  <a:pt x="5447" y="1172"/>
                </a:lnTo>
                <a:lnTo>
                  <a:pt x="5414" y="1162"/>
                </a:lnTo>
                <a:lnTo>
                  <a:pt x="5380" y="1152"/>
                </a:lnTo>
                <a:lnTo>
                  <a:pt x="5345" y="1145"/>
                </a:lnTo>
                <a:lnTo>
                  <a:pt x="5312" y="1138"/>
                </a:lnTo>
                <a:lnTo>
                  <a:pt x="5243" y="1125"/>
                </a:lnTo>
                <a:lnTo>
                  <a:pt x="5178" y="1114"/>
                </a:lnTo>
                <a:lnTo>
                  <a:pt x="5120" y="1104"/>
                </a:lnTo>
                <a:lnTo>
                  <a:pt x="5072" y="1096"/>
                </a:lnTo>
                <a:lnTo>
                  <a:pt x="5053" y="1091"/>
                </a:lnTo>
                <a:lnTo>
                  <a:pt x="5037" y="1087"/>
                </a:lnTo>
                <a:lnTo>
                  <a:pt x="5026" y="1083"/>
                </a:lnTo>
                <a:lnTo>
                  <a:pt x="5019" y="1079"/>
                </a:lnTo>
                <a:lnTo>
                  <a:pt x="5019" y="1079"/>
                </a:lnTo>
                <a:lnTo>
                  <a:pt x="5015" y="1074"/>
                </a:lnTo>
                <a:lnTo>
                  <a:pt x="5012" y="1067"/>
                </a:lnTo>
                <a:lnTo>
                  <a:pt x="4999" y="1045"/>
                </a:lnTo>
                <a:lnTo>
                  <a:pt x="4966" y="976"/>
                </a:lnTo>
                <a:lnTo>
                  <a:pt x="4927" y="890"/>
                </a:lnTo>
                <a:lnTo>
                  <a:pt x="4889" y="802"/>
                </a:lnTo>
                <a:lnTo>
                  <a:pt x="4889" y="624"/>
                </a:lnTo>
                <a:lnTo>
                  <a:pt x="4889" y="624"/>
                </a:lnTo>
                <a:lnTo>
                  <a:pt x="4887" y="617"/>
                </a:lnTo>
                <a:lnTo>
                  <a:pt x="4885" y="610"/>
                </a:lnTo>
                <a:lnTo>
                  <a:pt x="4881" y="603"/>
                </a:lnTo>
                <a:lnTo>
                  <a:pt x="4877" y="597"/>
                </a:lnTo>
                <a:lnTo>
                  <a:pt x="4871" y="593"/>
                </a:lnTo>
                <a:lnTo>
                  <a:pt x="4864" y="589"/>
                </a:lnTo>
                <a:lnTo>
                  <a:pt x="4857" y="587"/>
                </a:lnTo>
                <a:lnTo>
                  <a:pt x="4850" y="586"/>
                </a:lnTo>
                <a:lnTo>
                  <a:pt x="4850" y="586"/>
                </a:lnTo>
                <a:lnTo>
                  <a:pt x="4842" y="587"/>
                </a:lnTo>
                <a:lnTo>
                  <a:pt x="4834" y="589"/>
                </a:lnTo>
                <a:lnTo>
                  <a:pt x="4828" y="593"/>
                </a:lnTo>
                <a:lnTo>
                  <a:pt x="4822" y="597"/>
                </a:lnTo>
                <a:lnTo>
                  <a:pt x="4817" y="603"/>
                </a:lnTo>
                <a:lnTo>
                  <a:pt x="4814" y="610"/>
                </a:lnTo>
                <a:lnTo>
                  <a:pt x="4811" y="617"/>
                </a:lnTo>
                <a:lnTo>
                  <a:pt x="4811" y="624"/>
                </a:lnTo>
                <a:lnTo>
                  <a:pt x="4811" y="624"/>
                </a:lnTo>
                <a:lnTo>
                  <a:pt x="4811" y="624"/>
                </a:lnTo>
                <a:lnTo>
                  <a:pt x="4799" y="604"/>
                </a:lnTo>
                <a:lnTo>
                  <a:pt x="4786" y="583"/>
                </a:lnTo>
                <a:lnTo>
                  <a:pt x="4769" y="562"/>
                </a:lnTo>
                <a:lnTo>
                  <a:pt x="4751" y="541"/>
                </a:lnTo>
                <a:lnTo>
                  <a:pt x="4742" y="533"/>
                </a:lnTo>
                <a:lnTo>
                  <a:pt x="4732" y="523"/>
                </a:lnTo>
                <a:lnTo>
                  <a:pt x="4720" y="516"/>
                </a:lnTo>
                <a:lnTo>
                  <a:pt x="4709" y="509"/>
                </a:lnTo>
                <a:lnTo>
                  <a:pt x="4697" y="501"/>
                </a:lnTo>
                <a:lnTo>
                  <a:pt x="4684" y="497"/>
                </a:lnTo>
                <a:lnTo>
                  <a:pt x="4670" y="493"/>
                </a:lnTo>
                <a:lnTo>
                  <a:pt x="4657" y="489"/>
                </a:lnTo>
                <a:lnTo>
                  <a:pt x="4657" y="489"/>
                </a:lnTo>
                <a:lnTo>
                  <a:pt x="4602" y="482"/>
                </a:lnTo>
                <a:lnTo>
                  <a:pt x="4531" y="476"/>
                </a:lnTo>
                <a:lnTo>
                  <a:pt x="4453" y="470"/>
                </a:lnTo>
                <a:lnTo>
                  <a:pt x="4374" y="465"/>
                </a:lnTo>
                <a:lnTo>
                  <a:pt x="4240" y="458"/>
                </a:lnTo>
                <a:lnTo>
                  <a:pt x="4184" y="456"/>
                </a:lnTo>
                <a:lnTo>
                  <a:pt x="4164" y="417"/>
                </a:lnTo>
                <a:lnTo>
                  <a:pt x="4164" y="124"/>
                </a:lnTo>
                <a:lnTo>
                  <a:pt x="4164" y="124"/>
                </a:lnTo>
                <a:lnTo>
                  <a:pt x="4161" y="113"/>
                </a:lnTo>
                <a:lnTo>
                  <a:pt x="4149" y="88"/>
                </a:lnTo>
                <a:lnTo>
                  <a:pt x="4141" y="72"/>
                </a:lnTo>
                <a:lnTo>
                  <a:pt x="4132" y="55"/>
                </a:lnTo>
                <a:lnTo>
                  <a:pt x="4122" y="41"/>
                </a:lnTo>
                <a:lnTo>
                  <a:pt x="4110" y="28"/>
                </a:lnTo>
                <a:lnTo>
                  <a:pt x="4110" y="28"/>
                </a:lnTo>
                <a:lnTo>
                  <a:pt x="4099" y="17"/>
                </a:lnTo>
                <a:lnTo>
                  <a:pt x="4088" y="8"/>
                </a:lnTo>
                <a:lnTo>
                  <a:pt x="4079" y="4"/>
                </a:lnTo>
                <a:lnTo>
                  <a:pt x="4070" y="0"/>
                </a:lnTo>
                <a:lnTo>
                  <a:pt x="4067" y="0"/>
                </a:lnTo>
                <a:lnTo>
                  <a:pt x="4063" y="1"/>
                </a:lnTo>
                <a:lnTo>
                  <a:pt x="4061" y="2"/>
                </a:lnTo>
                <a:lnTo>
                  <a:pt x="4057" y="6"/>
                </a:lnTo>
                <a:lnTo>
                  <a:pt x="4056" y="10"/>
                </a:lnTo>
                <a:lnTo>
                  <a:pt x="4055" y="14"/>
                </a:lnTo>
                <a:lnTo>
                  <a:pt x="4053" y="28"/>
                </a:lnTo>
                <a:lnTo>
                  <a:pt x="4053" y="28"/>
                </a:lnTo>
                <a:lnTo>
                  <a:pt x="4053" y="42"/>
                </a:lnTo>
                <a:lnTo>
                  <a:pt x="4055" y="54"/>
                </a:lnTo>
                <a:lnTo>
                  <a:pt x="4057" y="64"/>
                </a:lnTo>
                <a:lnTo>
                  <a:pt x="4058" y="72"/>
                </a:lnTo>
                <a:lnTo>
                  <a:pt x="4063" y="81"/>
                </a:lnTo>
                <a:lnTo>
                  <a:pt x="4064" y="84"/>
                </a:lnTo>
                <a:lnTo>
                  <a:pt x="4064" y="84"/>
                </a:lnTo>
                <a:lnTo>
                  <a:pt x="4071" y="88"/>
                </a:lnTo>
                <a:lnTo>
                  <a:pt x="4077" y="94"/>
                </a:lnTo>
                <a:lnTo>
                  <a:pt x="4086" y="101"/>
                </a:lnTo>
                <a:lnTo>
                  <a:pt x="4093" y="111"/>
                </a:lnTo>
                <a:lnTo>
                  <a:pt x="4100" y="121"/>
                </a:lnTo>
                <a:lnTo>
                  <a:pt x="4103" y="127"/>
                </a:lnTo>
                <a:lnTo>
                  <a:pt x="4105" y="134"/>
                </a:lnTo>
                <a:lnTo>
                  <a:pt x="4106" y="140"/>
                </a:lnTo>
                <a:lnTo>
                  <a:pt x="4106" y="147"/>
                </a:lnTo>
                <a:lnTo>
                  <a:pt x="4106" y="147"/>
                </a:lnTo>
                <a:lnTo>
                  <a:pt x="4106" y="405"/>
                </a:lnTo>
                <a:lnTo>
                  <a:pt x="4089" y="446"/>
                </a:lnTo>
                <a:lnTo>
                  <a:pt x="4089" y="482"/>
                </a:lnTo>
                <a:lnTo>
                  <a:pt x="3964" y="556"/>
                </a:lnTo>
                <a:lnTo>
                  <a:pt x="3964" y="556"/>
                </a:lnTo>
                <a:lnTo>
                  <a:pt x="3964" y="544"/>
                </a:lnTo>
                <a:lnTo>
                  <a:pt x="3962" y="530"/>
                </a:lnTo>
                <a:lnTo>
                  <a:pt x="3958" y="517"/>
                </a:lnTo>
                <a:lnTo>
                  <a:pt x="3953" y="503"/>
                </a:lnTo>
                <a:lnTo>
                  <a:pt x="3950" y="497"/>
                </a:lnTo>
                <a:lnTo>
                  <a:pt x="3945" y="491"/>
                </a:lnTo>
                <a:lnTo>
                  <a:pt x="3940" y="486"/>
                </a:lnTo>
                <a:lnTo>
                  <a:pt x="3933" y="481"/>
                </a:lnTo>
                <a:lnTo>
                  <a:pt x="3927" y="479"/>
                </a:lnTo>
                <a:lnTo>
                  <a:pt x="3918" y="479"/>
                </a:lnTo>
                <a:lnTo>
                  <a:pt x="3918" y="479"/>
                </a:lnTo>
                <a:lnTo>
                  <a:pt x="3901" y="477"/>
                </a:lnTo>
                <a:lnTo>
                  <a:pt x="3885" y="475"/>
                </a:lnTo>
                <a:lnTo>
                  <a:pt x="3869" y="471"/>
                </a:lnTo>
                <a:lnTo>
                  <a:pt x="3854" y="467"/>
                </a:lnTo>
                <a:lnTo>
                  <a:pt x="3834" y="459"/>
                </a:lnTo>
                <a:lnTo>
                  <a:pt x="3826" y="456"/>
                </a:lnTo>
                <a:lnTo>
                  <a:pt x="3776" y="312"/>
                </a:lnTo>
                <a:lnTo>
                  <a:pt x="3741" y="312"/>
                </a:lnTo>
                <a:lnTo>
                  <a:pt x="3741" y="312"/>
                </a:lnTo>
                <a:lnTo>
                  <a:pt x="3740" y="304"/>
                </a:lnTo>
                <a:lnTo>
                  <a:pt x="3738" y="297"/>
                </a:lnTo>
                <a:lnTo>
                  <a:pt x="3734" y="289"/>
                </a:lnTo>
                <a:lnTo>
                  <a:pt x="3729" y="283"/>
                </a:lnTo>
                <a:lnTo>
                  <a:pt x="3722" y="277"/>
                </a:lnTo>
                <a:lnTo>
                  <a:pt x="3715" y="274"/>
                </a:lnTo>
                <a:lnTo>
                  <a:pt x="3707" y="271"/>
                </a:lnTo>
                <a:lnTo>
                  <a:pt x="3699" y="270"/>
                </a:lnTo>
                <a:lnTo>
                  <a:pt x="265" y="270"/>
                </a:lnTo>
                <a:lnTo>
                  <a:pt x="265" y="270"/>
                </a:lnTo>
                <a:lnTo>
                  <a:pt x="257" y="271"/>
                </a:lnTo>
                <a:lnTo>
                  <a:pt x="249" y="274"/>
                </a:lnTo>
                <a:lnTo>
                  <a:pt x="243" y="277"/>
                </a:lnTo>
                <a:lnTo>
                  <a:pt x="236" y="282"/>
                </a:lnTo>
                <a:lnTo>
                  <a:pt x="231" y="287"/>
                </a:lnTo>
                <a:lnTo>
                  <a:pt x="228" y="294"/>
                </a:lnTo>
                <a:lnTo>
                  <a:pt x="225" y="301"/>
                </a:lnTo>
                <a:lnTo>
                  <a:pt x="223" y="309"/>
                </a:lnTo>
                <a:lnTo>
                  <a:pt x="177" y="309"/>
                </a:lnTo>
                <a:lnTo>
                  <a:pt x="130" y="456"/>
                </a:lnTo>
                <a:lnTo>
                  <a:pt x="54" y="456"/>
                </a:lnTo>
                <a:lnTo>
                  <a:pt x="54" y="456"/>
                </a:lnTo>
                <a:lnTo>
                  <a:pt x="52" y="458"/>
                </a:lnTo>
                <a:lnTo>
                  <a:pt x="48" y="462"/>
                </a:lnTo>
                <a:lnTo>
                  <a:pt x="46" y="469"/>
                </a:lnTo>
                <a:lnTo>
                  <a:pt x="41" y="479"/>
                </a:lnTo>
                <a:lnTo>
                  <a:pt x="36" y="492"/>
                </a:lnTo>
                <a:lnTo>
                  <a:pt x="31" y="510"/>
                </a:lnTo>
                <a:lnTo>
                  <a:pt x="27" y="532"/>
                </a:lnTo>
                <a:lnTo>
                  <a:pt x="22" y="561"/>
                </a:lnTo>
                <a:lnTo>
                  <a:pt x="17" y="594"/>
                </a:lnTo>
                <a:lnTo>
                  <a:pt x="12" y="635"/>
                </a:lnTo>
                <a:lnTo>
                  <a:pt x="8" y="682"/>
                </a:lnTo>
                <a:lnTo>
                  <a:pt x="5" y="738"/>
                </a:lnTo>
                <a:lnTo>
                  <a:pt x="2" y="802"/>
                </a:lnTo>
                <a:lnTo>
                  <a:pt x="0" y="874"/>
                </a:lnTo>
                <a:lnTo>
                  <a:pt x="0" y="956"/>
                </a:lnTo>
                <a:lnTo>
                  <a:pt x="0" y="956"/>
                </a:lnTo>
                <a:lnTo>
                  <a:pt x="0" y="998"/>
                </a:lnTo>
                <a:lnTo>
                  <a:pt x="2" y="1038"/>
                </a:lnTo>
                <a:lnTo>
                  <a:pt x="6" y="1075"/>
                </a:lnTo>
                <a:lnTo>
                  <a:pt x="12" y="1111"/>
                </a:lnTo>
                <a:lnTo>
                  <a:pt x="18" y="1145"/>
                </a:lnTo>
                <a:lnTo>
                  <a:pt x="25" y="1177"/>
                </a:lnTo>
                <a:lnTo>
                  <a:pt x="34" y="1207"/>
                </a:lnTo>
                <a:lnTo>
                  <a:pt x="43" y="1234"/>
                </a:lnTo>
                <a:lnTo>
                  <a:pt x="53" y="1261"/>
                </a:lnTo>
                <a:lnTo>
                  <a:pt x="64" y="1285"/>
                </a:lnTo>
                <a:lnTo>
                  <a:pt x="76" y="1308"/>
                </a:lnTo>
                <a:lnTo>
                  <a:pt x="88" y="1328"/>
                </a:lnTo>
                <a:lnTo>
                  <a:pt x="100" y="1348"/>
                </a:lnTo>
                <a:lnTo>
                  <a:pt x="112" y="1366"/>
                </a:lnTo>
                <a:lnTo>
                  <a:pt x="125" y="1383"/>
                </a:lnTo>
                <a:lnTo>
                  <a:pt x="139" y="1397"/>
                </a:lnTo>
                <a:lnTo>
                  <a:pt x="152" y="1412"/>
                </a:lnTo>
                <a:lnTo>
                  <a:pt x="164" y="1424"/>
                </a:lnTo>
                <a:lnTo>
                  <a:pt x="177" y="1435"/>
                </a:lnTo>
                <a:lnTo>
                  <a:pt x="189" y="1444"/>
                </a:lnTo>
                <a:lnTo>
                  <a:pt x="212" y="1461"/>
                </a:lnTo>
                <a:lnTo>
                  <a:pt x="234" y="1474"/>
                </a:lnTo>
                <a:lnTo>
                  <a:pt x="252" y="1483"/>
                </a:lnTo>
                <a:lnTo>
                  <a:pt x="265" y="1489"/>
                </a:lnTo>
                <a:lnTo>
                  <a:pt x="277" y="1492"/>
                </a:lnTo>
                <a:lnTo>
                  <a:pt x="277" y="1618"/>
                </a:lnTo>
                <a:lnTo>
                  <a:pt x="339" y="1618"/>
                </a:lnTo>
                <a:lnTo>
                  <a:pt x="339" y="1737"/>
                </a:lnTo>
                <a:lnTo>
                  <a:pt x="223" y="1737"/>
                </a:lnTo>
                <a:lnTo>
                  <a:pt x="154" y="1737"/>
                </a:lnTo>
                <a:lnTo>
                  <a:pt x="154" y="1941"/>
                </a:lnTo>
                <a:lnTo>
                  <a:pt x="223" y="1941"/>
                </a:lnTo>
                <a:lnTo>
                  <a:pt x="223" y="1919"/>
                </a:lnTo>
                <a:lnTo>
                  <a:pt x="339" y="1848"/>
                </a:lnTo>
                <a:lnTo>
                  <a:pt x="339" y="1881"/>
                </a:lnTo>
                <a:lnTo>
                  <a:pt x="507" y="1881"/>
                </a:lnTo>
                <a:lnTo>
                  <a:pt x="507" y="1941"/>
                </a:lnTo>
                <a:lnTo>
                  <a:pt x="539" y="1941"/>
                </a:lnTo>
                <a:lnTo>
                  <a:pt x="539" y="1881"/>
                </a:lnTo>
                <a:lnTo>
                  <a:pt x="864" y="1881"/>
                </a:lnTo>
                <a:lnTo>
                  <a:pt x="864" y="1881"/>
                </a:lnTo>
                <a:lnTo>
                  <a:pt x="864" y="1919"/>
                </a:lnTo>
                <a:lnTo>
                  <a:pt x="863" y="1958"/>
                </a:lnTo>
                <a:lnTo>
                  <a:pt x="859" y="1995"/>
                </a:lnTo>
                <a:lnTo>
                  <a:pt x="855" y="2031"/>
                </a:lnTo>
                <a:lnTo>
                  <a:pt x="855" y="2031"/>
                </a:lnTo>
                <a:lnTo>
                  <a:pt x="851" y="2053"/>
                </a:lnTo>
                <a:lnTo>
                  <a:pt x="849" y="2072"/>
                </a:lnTo>
                <a:lnTo>
                  <a:pt x="846" y="2090"/>
                </a:lnTo>
                <a:lnTo>
                  <a:pt x="846" y="2105"/>
                </a:lnTo>
                <a:lnTo>
                  <a:pt x="846" y="2118"/>
                </a:lnTo>
                <a:lnTo>
                  <a:pt x="847" y="2129"/>
                </a:lnTo>
                <a:lnTo>
                  <a:pt x="849" y="2139"/>
                </a:lnTo>
                <a:lnTo>
                  <a:pt x="851" y="2147"/>
                </a:lnTo>
                <a:lnTo>
                  <a:pt x="856" y="2159"/>
                </a:lnTo>
                <a:lnTo>
                  <a:pt x="859" y="2165"/>
                </a:lnTo>
                <a:lnTo>
                  <a:pt x="863" y="2169"/>
                </a:lnTo>
                <a:lnTo>
                  <a:pt x="864" y="2170"/>
                </a:lnTo>
                <a:lnTo>
                  <a:pt x="939" y="2170"/>
                </a:lnTo>
                <a:lnTo>
                  <a:pt x="939" y="2170"/>
                </a:lnTo>
                <a:lnTo>
                  <a:pt x="943" y="2072"/>
                </a:lnTo>
                <a:lnTo>
                  <a:pt x="945" y="1978"/>
                </a:lnTo>
                <a:lnTo>
                  <a:pt x="946" y="1881"/>
                </a:lnTo>
                <a:lnTo>
                  <a:pt x="1068" y="1881"/>
                </a:lnTo>
                <a:lnTo>
                  <a:pt x="1068" y="1881"/>
                </a:lnTo>
                <a:lnTo>
                  <a:pt x="1063" y="1911"/>
                </a:lnTo>
                <a:lnTo>
                  <a:pt x="1062" y="1941"/>
                </a:lnTo>
                <a:lnTo>
                  <a:pt x="1062" y="1941"/>
                </a:lnTo>
                <a:lnTo>
                  <a:pt x="1062" y="1959"/>
                </a:lnTo>
                <a:lnTo>
                  <a:pt x="1064" y="1977"/>
                </a:lnTo>
                <a:lnTo>
                  <a:pt x="1065" y="1994"/>
                </a:lnTo>
                <a:lnTo>
                  <a:pt x="1069" y="2011"/>
                </a:lnTo>
                <a:lnTo>
                  <a:pt x="1073" y="2028"/>
                </a:lnTo>
                <a:lnTo>
                  <a:pt x="1078" y="2044"/>
                </a:lnTo>
                <a:lnTo>
                  <a:pt x="1084" y="2060"/>
                </a:lnTo>
                <a:lnTo>
                  <a:pt x="1090" y="2076"/>
                </a:lnTo>
                <a:lnTo>
                  <a:pt x="1096" y="2092"/>
                </a:lnTo>
                <a:lnTo>
                  <a:pt x="1104" y="2106"/>
                </a:lnTo>
                <a:lnTo>
                  <a:pt x="1112" y="2120"/>
                </a:lnTo>
                <a:lnTo>
                  <a:pt x="1121" y="2135"/>
                </a:lnTo>
                <a:lnTo>
                  <a:pt x="1131" y="2148"/>
                </a:lnTo>
                <a:lnTo>
                  <a:pt x="1141" y="2161"/>
                </a:lnTo>
                <a:lnTo>
                  <a:pt x="1152" y="2173"/>
                </a:lnTo>
                <a:lnTo>
                  <a:pt x="1163" y="2186"/>
                </a:lnTo>
                <a:lnTo>
                  <a:pt x="1175" y="2198"/>
                </a:lnTo>
                <a:lnTo>
                  <a:pt x="1188" y="2208"/>
                </a:lnTo>
                <a:lnTo>
                  <a:pt x="1202" y="2219"/>
                </a:lnTo>
                <a:lnTo>
                  <a:pt x="1215" y="2229"/>
                </a:lnTo>
                <a:lnTo>
                  <a:pt x="1229" y="2237"/>
                </a:lnTo>
                <a:lnTo>
                  <a:pt x="1244" y="2246"/>
                </a:lnTo>
                <a:lnTo>
                  <a:pt x="1258" y="2253"/>
                </a:lnTo>
                <a:lnTo>
                  <a:pt x="1274" y="2260"/>
                </a:lnTo>
                <a:lnTo>
                  <a:pt x="1290" y="2266"/>
                </a:lnTo>
                <a:lnTo>
                  <a:pt x="1305" y="2272"/>
                </a:lnTo>
                <a:lnTo>
                  <a:pt x="1322" y="2277"/>
                </a:lnTo>
                <a:lnTo>
                  <a:pt x="1339" y="2281"/>
                </a:lnTo>
                <a:lnTo>
                  <a:pt x="1356" y="2283"/>
                </a:lnTo>
                <a:lnTo>
                  <a:pt x="1373" y="2286"/>
                </a:lnTo>
                <a:lnTo>
                  <a:pt x="1391" y="2287"/>
                </a:lnTo>
                <a:lnTo>
                  <a:pt x="1409" y="2288"/>
                </a:lnTo>
                <a:lnTo>
                  <a:pt x="1409" y="2288"/>
                </a:lnTo>
                <a:lnTo>
                  <a:pt x="1426" y="2287"/>
                </a:lnTo>
                <a:lnTo>
                  <a:pt x="1444" y="2286"/>
                </a:lnTo>
                <a:lnTo>
                  <a:pt x="1461" y="2283"/>
                </a:lnTo>
                <a:lnTo>
                  <a:pt x="1479" y="2281"/>
                </a:lnTo>
                <a:lnTo>
                  <a:pt x="1495" y="2277"/>
                </a:lnTo>
                <a:lnTo>
                  <a:pt x="1511" y="2272"/>
                </a:lnTo>
                <a:lnTo>
                  <a:pt x="1527" y="2266"/>
                </a:lnTo>
                <a:lnTo>
                  <a:pt x="1544" y="2260"/>
                </a:lnTo>
                <a:lnTo>
                  <a:pt x="1558" y="2253"/>
                </a:lnTo>
                <a:lnTo>
                  <a:pt x="1574" y="2246"/>
                </a:lnTo>
                <a:lnTo>
                  <a:pt x="1589" y="2237"/>
                </a:lnTo>
                <a:lnTo>
                  <a:pt x="1602" y="2229"/>
                </a:lnTo>
                <a:lnTo>
                  <a:pt x="1616" y="2219"/>
                </a:lnTo>
                <a:lnTo>
                  <a:pt x="1630" y="2208"/>
                </a:lnTo>
                <a:lnTo>
                  <a:pt x="1642" y="2198"/>
                </a:lnTo>
                <a:lnTo>
                  <a:pt x="1654" y="2186"/>
                </a:lnTo>
                <a:lnTo>
                  <a:pt x="1664" y="2173"/>
                </a:lnTo>
                <a:lnTo>
                  <a:pt x="1675" y="2161"/>
                </a:lnTo>
                <a:lnTo>
                  <a:pt x="1686" y="2148"/>
                </a:lnTo>
                <a:lnTo>
                  <a:pt x="1696" y="2135"/>
                </a:lnTo>
                <a:lnTo>
                  <a:pt x="1705" y="2120"/>
                </a:lnTo>
                <a:lnTo>
                  <a:pt x="1713" y="2106"/>
                </a:lnTo>
                <a:lnTo>
                  <a:pt x="1721" y="2092"/>
                </a:lnTo>
                <a:lnTo>
                  <a:pt x="1728" y="2076"/>
                </a:lnTo>
                <a:lnTo>
                  <a:pt x="1734" y="2060"/>
                </a:lnTo>
                <a:lnTo>
                  <a:pt x="1739" y="2044"/>
                </a:lnTo>
                <a:lnTo>
                  <a:pt x="1744" y="2028"/>
                </a:lnTo>
                <a:lnTo>
                  <a:pt x="1748" y="2011"/>
                </a:lnTo>
                <a:lnTo>
                  <a:pt x="1751" y="1994"/>
                </a:lnTo>
                <a:lnTo>
                  <a:pt x="1754" y="1977"/>
                </a:lnTo>
                <a:lnTo>
                  <a:pt x="1755" y="1959"/>
                </a:lnTo>
                <a:lnTo>
                  <a:pt x="1755" y="1941"/>
                </a:lnTo>
                <a:lnTo>
                  <a:pt x="1755" y="1941"/>
                </a:lnTo>
                <a:lnTo>
                  <a:pt x="1754" y="1911"/>
                </a:lnTo>
                <a:lnTo>
                  <a:pt x="1750" y="1881"/>
                </a:lnTo>
                <a:lnTo>
                  <a:pt x="1781" y="1881"/>
                </a:lnTo>
                <a:lnTo>
                  <a:pt x="1781" y="1881"/>
                </a:lnTo>
                <a:lnTo>
                  <a:pt x="1781" y="1890"/>
                </a:lnTo>
                <a:lnTo>
                  <a:pt x="1781" y="1890"/>
                </a:lnTo>
                <a:lnTo>
                  <a:pt x="1783" y="1900"/>
                </a:lnTo>
                <a:lnTo>
                  <a:pt x="1785" y="1909"/>
                </a:lnTo>
                <a:lnTo>
                  <a:pt x="1790" y="1919"/>
                </a:lnTo>
                <a:lnTo>
                  <a:pt x="1796" y="1926"/>
                </a:lnTo>
                <a:lnTo>
                  <a:pt x="1803" y="1932"/>
                </a:lnTo>
                <a:lnTo>
                  <a:pt x="1812" y="1937"/>
                </a:lnTo>
                <a:lnTo>
                  <a:pt x="1821" y="1940"/>
                </a:lnTo>
                <a:lnTo>
                  <a:pt x="1832" y="1941"/>
                </a:lnTo>
                <a:lnTo>
                  <a:pt x="1832" y="1941"/>
                </a:lnTo>
                <a:lnTo>
                  <a:pt x="1838" y="1941"/>
                </a:lnTo>
                <a:lnTo>
                  <a:pt x="1845" y="1940"/>
                </a:lnTo>
                <a:lnTo>
                  <a:pt x="1851" y="1937"/>
                </a:lnTo>
                <a:lnTo>
                  <a:pt x="1856" y="1935"/>
                </a:lnTo>
                <a:lnTo>
                  <a:pt x="1862" y="1931"/>
                </a:lnTo>
                <a:lnTo>
                  <a:pt x="1867" y="1928"/>
                </a:lnTo>
                <a:lnTo>
                  <a:pt x="1871" y="1923"/>
                </a:lnTo>
                <a:lnTo>
                  <a:pt x="1874" y="1918"/>
                </a:lnTo>
                <a:lnTo>
                  <a:pt x="1948" y="1918"/>
                </a:lnTo>
                <a:lnTo>
                  <a:pt x="1948" y="1881"/>
                </a:lnTo>
                <a:lnTo>
                  <a:pt x="2030" y="1881"/>
                </a:lnTo>
                <a:lnTo>
                  <a:pt x="2030" y="1881"/>
                </a:lnTo>
                <a:lnTo>
                  <a:pt x="2026" y="1911"/>
                </a:lnTo>
                <a:lnTo>
                  <a:pt x="2024" y="1941"/>
                </a:lnTo>
                <a:lnTo>
                  <a:pt x="2024" y="1941"/>
                </a:lnTo>
                <a:lnTo>
                  <a:pt x="2025" y="1959"/>
                </a:lnTo>
                <a:lnTo>
                  <a:pt x="2026" y="1977"/>
                </a:lnTo>
                <a:lnTo>
                  <a:pt x="2028" y="1994"/>
                </a:lnTo>
                <a:lnTo>
                  <a:pt x="2031" y="2011"/>
                </a:lnTo>
                <a:lnTo>
                  <a:pt x="2036" y="2028"/>
                </a:lnTo>
                <a:lnTo>
                  <a:pt x="2039" y="2044"/>
                </a:lnTo>
                <a:lnTo>
                  <a:pt x="2045" y="2060"/>
                </a:lnTo>
                <a:lnTo>
                  <a:pt x="2051" y="2076"/>
                </a:lnTo>
                <a:lnTo>
                  <a:pt x="2059" y="2092"/>
                </a:lnTo>
                <a:lnTo>
                  <a:pt x="2066" y="2106"/>
                </a:lnTo>
                <a:lnTo>
                  <a:pt x="2074" y="2120"/>
                </a:lnTo>
                <a:lnTo>
                  <a:pt x="2084" y="2135"/>
                </a:lnTo>
                <a:lnTo>
                  <a:pt x="2094" y="2148"/>
                </a:lnTo>
                <a:lnTo>
                  <a:pt x="2103" y="2161"/>
                </a:lnTo>
                <a:lnTo>
                  <a:pt x="2114" y="2173"/>
                </a:lnTo>
                <a:lnTo>
                  <a:pt x="2126" y="2186"/>
                </a:lnTo>
                <a:lnTo>
                  <a:pt x="2138" y="2198"/>
                </a:lnTo>
                <a:lnTo>
                  <a:pt x="2150" y="2208"/>
                </a:lnTo>
                <a:lnTo>
                  <a:pt x="2163" y="2219"/>
                </a:lnTo>
                <a:lnTo>
                  <a:pt x="2177" y="2229"/>
                </a:lnTo>
                <a:lnTo>
                  <a:pt x="2191" y="2237"/>
                </a:lnTo>
                <a:lnTo>
                  <a:pt x="2206" y="2246"/>
                </a:lnTo>
                <a:lnTo>
                  <a:pt x="2220" y="2253"/>
                </a:lnTo>
                <a:lnTo>
                  <a:pt x="2236" y="2260"/>
                </a:lnTo>
                <a:lnTo>
                  <a:pt x="2251" y="2266"/>
                </a:lnTo>
                <a:lnTo>
                  <a:pt x="2268" y="2272"/>
                </a:lnTo>
                <a:lnTo>
                  <a:pt x="2284" y="2277"/>
                </a:lnTo>
                <a:lnTo>
                  <a:pt x="2301" y="2281"/>
                </a:lnTo>
                <a:lnTo>
                  <a:pt x="2318" y="2283"/>
                </a:lnTo>
                <a:lnTo>
                  <a:pt x="2336" y="2286"/>
                </a:lnTo>
                <a:lnTo>
                  <a:pt x="2353" y="2287"/>
                </a:lnTo>
                <a:lnTo>
                  <a:pt x="2371" y="2288"/>
                </a:lnTo>
                <a:lnTo>
                  <a:pt x="2371" y="2288"/>
                </a:lnTo>
                <a:lnTo>
                  <a:pt x="2389" y="2287"/>
                </a:lnTo>
                <a:lnTo>
                  <a:pt x="2406" y="2286"/>
                </a:lnTo>
                <a:lnTo>
                  <a:pt x="2424" y="2283"/>
                </a:lnTo>
                <a:lnTo>
                  <a:pt x="2441" y="2281"/>
                </a:lnTo>
                <a:lnTo>
                  <a:pt x="2458" y="2277"/>
                </a:lnTo>
                <a:lnTo>
                  <a:pt x="2474" y="2272"/>
                </a:lnTo>
                <a:lnTo>
                  <a:pt x="2490" y="2266"/>
                </a:lnTo>
                <a:lnTo>
                  <a:pt x="2506" y="2260"/>
                </a:lnTo>
                <a:lnTo>
                  <a:pt x="2521" y="2253"/>
                </a:lnTo>
                <a:lnTo>
                  <a:pt x="2536" y="2246"/>
                </a:lnTo>
                <a:lnTo>
                  <a:pt x="2550" y="2237"/>
                </a:lnTo>
                <a:lnTo>
                  <a:pt x="2565" y="2229"/>
                </a:lnTo>
                <a:lnTo>
                  <a:pt x="2578" y="2219"/>
                </a:lnTo>
                <a:lnTo>
                  <a:pt x="2591" y="2208"/>
                </a:lnTo>
                <a:lnTo>
                  <a:pt x="2603" y="2198"/>
                </a:lnTo>
                <a:lnTo>
                  <a:pt x="2615" y="2186"/>
                </a:lnTo>
                <a:lnTo>
                  <a:pt x="2627" y="2173"/>
                </a:lnTo>
                <a:lnTo>
                  <a:pt x="2638" y="2161"/>
                </a:lnTo>
                <a:lnTo>
                  <a:pt x="2648" y="2148"/>
                </a:lnTo>
                <a:lnTo>
                  <a:pt x="2658" y="2135"/>
                </a:lnTo>
                <a:lnTo>
                  <a:pt x="2667" y="2120"/>
                </a:lnTo>
                <a:lnTo>
                  <a:pt x="2676" y="2106"/>
                </a:lnTo>
                <a:lnTo>
                  <a:pt x="2683" y="2092"/>
                </a:lnTo>
                <a:lnTo>
                  <a:pt x="2690" y="2076"/>
                </a:lnTo>
                <a:lnTo>
                  <a:pt x="2696" y="2060"/>
                </a:lnTo>
                <a:lnTo>
                  <a:pt x="2702" y="2044"/>
                </a:lnTo>
                <a:lnTo>
                  <a:pt x="2706" y="2028"/>
                </a:lnTo>
                <a:lnTo>
                  <a:pt x="2711" y="2011"/>
                </a:lnTo>
                <a:lnTo>
                  <a:pt x="2713" y="1994"/>
                </a:lnTo>
                <a:lnTo>
                  <a:pt x="2715" y="1977"/>
                </a:lnTo>
                <a:lnTo>
                  <a:pt x="2717" y="1959"/>
                </a:lnTo>
                <a:lnTo>
                  <a:pt x="2718" y="1941"/>
                </a:lnTo>
                <a:lnTo>
                  <a:pt x="2718" y="1941"/>
                </a:lnTo>
                <a:lnTo>
                  <a:pt x="2715" y="1911"/>
                </a:lnTo>
                <a:lnTo>
                  <a:pt x="2712" y="1881"/>
                </a:lnTo>
                <a:lnTo>
                  <a:pt x="2755" y="1881"/>
                </a:lnTo>
                <a:lnTo>
                  <a:pt x="2755" y="1941"/>
                </a:lnTo>
                <a:lnTo>
                  <a:pt x="3064" y="1941"/>
                </a:lnTo>
                <a:lnTo>
                  <a:pt x="3064" y="1881"/>
                </a:lnTo>
                <a:lnTo>
                  <a:pt x="3141" y="1881"/>
                </a:lnTo>
                <a:lnTo>
                  <a:pt x="3141" y="1918"/>
                </a:lnTo>
                <a:lnTo>
                  <a:pt x="3280" y="1918"/>
                </a:lnTo>
                <a:lnTo>
                  <a:pt x="3280" y="1881"/>
                </a:lnTo>
                <a:lnTo>
                  <a:pt x="3335" y="1881"/>
                </a:lnTo>
                <a:lnTo>
                  <a:pt x="3335" y="1881"/>
                </a:lnTo>
                <a:lnTo>
                  <a:pt x="3339" y="1893"/>
                </a:lnTo>
                <a:lnTo>
                  <a:pt x="3345" y="1905"/>
                </a:lnTo>
                <a:lnTo>
                  <a:pt x="3353" y="1914"/>
                </a:lnTo>
                <a:lnTo>
                  <a:pt x="3362" y="1924"/>
                </a:lnTo>
                <a:lnTo>
                  <a:pt x="3372" y="1931"/>
                </a:lnTo>
                <a:lnTo>
                  <a:pt x="3384" y="1936"/>
                </a:lnTo>
                <a:lnTo>
                  <a:pt x="3396" y="1940"/>
                </a:lnTo>
                <a:lnTo>
                  <a:pt x="3411" y="1941"/>
                </a:lnTo>
                <a:lnTo>
                  <a:pt x="3544" y="1941"/>
                </a:lnTo>
                <a:lnTo>
                  <a:pt x="3544" y="1941"/>
                </a:lnTo>
                <a:lnTo>
                  <a:pt x="3548" y="1950"/>
                </a:lnTo>
                <a:lnTo>
                  <a:pt x="3553" y="1959"/>
                </a:lnTo>
                <a:lnTo>
                  <a:pt x="3559" y="1967"/>
                </a:lnTo>
                <a:lnTo>
                  <a:pt x="3565" y="1976"/>
                </a:lnTo>
                <a:lnTo>
                  <a:pt x="3578" y="1990"/>
                </a:lnTo>
                <a:lnTo>
                  <a:pt x="3594" y="2002"/>
                </a:lnTo>
                <a:lnTo>
                  <a:pt x="3603" y="2007"/>
                </a:lnTo>
                <a:lnTo>
                  <a:pt x="3612" y="2012"/>
                </a:lnTo>
                <a:lnTo>
                  <a:pt x="3621" y="2017"/>
                </a:lnTo>
                <a:lnTo>
                  <a:pt x="3630" y="2019"/>
                </a:lnTo>
                <a:lnTo>
                  <a:pt x="3640" y="2023"/>
                </a:lnTo>
                <a:lnTo>
                  <a:pt x="3651" y="2024"/>
                </a:lnTo>
                <a:lnTo>
                  <a:pt x="3662" y="2025"/>
                </a:lnTo>
                <a:lnTo>
                  <a:pt x="3671" y="2026"/>
                </a:lnTo>
                <a:lnTo>
                  <a:pt x="4750" y="2026"/>
                </a:lnTo>
                <a:lnTo>
                  <a:pt x="4750" y="2026"/>
                </a:lnTo>
                <a:lnTo>
                  <a:pt x="4763" y="2025"/>
                </a:lnTo>
                <a:lnTo>
                  <a:pt x="4778" y="2023"/>
                </a:lnTo>
                <a:lnTo>
                  <a:pt x="4791" y="2019"/>
                </a:lnTo>
                <a:lnTo>
                  <a:pt x="4803" y="2014"/>
                </a:lnTo>
                <a:lnTo>
                  <a:pt x="4815" y="2010"/>
                </a:lnTo>
                <a:lnTo>
                  <a:pt x="4827" y="2002"/>
                </a:lnTo>
                <a:lnTo>
                  <a:pt x="4838" y="1994"/>
                </a:lnTo>
                <a:lnTo>
                  <a:pt x="4848" y="1985"/>
                </a:lnTo>
                <a:lnTo>
                  <a:pt x="4856" y="1976"/>
                </a:lnTo>
                <a:lnTo>
                  <a:pt x="4864" y="1965"/>
                </a:lnTo>
                <a:lnTo>
                  <a:pt x="4872" y="1953"/>
                </a:lnTo>
                <a:lnTo>
                  <a:pt x="4878" y="1941"/>
                </a:lnTo>
                <a:lnTo>
                  <a:pt x="4881" y="1929"/>
                </a:lnTo>
                <a:lnTo>
                  <a:pt x="4885" y="1916"/>
                </a:lnTo>
                <a:lnTo>
                  <a:pt x="4887" y="1901"/>
                </a:lnTo>
                <a:lnTo>
                  <a:pt x="4889" y="1888"/>
                </a:lnTo>
                <a:lnTo>
                  <a:pt x="4889" y="1881"/>
                </a:lnTo>
                <a:lnTo>
                  <a:pt x="4932" y="1881"/>
                </a:lnTo>
                <a:lnTo>
                  <a:pt x="4932" y="1881"/>
                </a:lnTo>
                <a:lnTo>
                  <a:pt x="4928" y="1911"/>
                </a:lnTo>
                <a:lnTo>
                  <a:pt x="4926" y="1941"/>
                </a:lnTo>
                <a:lnTo>
                  <a:pt x="4926" y="1941"/>
                </a:lnTo>
                <a:lnTo>
                  <a:pt x="4927" y="1959"/>
                </a:lnTo>
                <a:lnTo>
                  <a:pt x="4928" y="1977"/>
                </a:lnTo>
                <a:lnTo>
                  <a:pt x="4931" y="1994"/>
                </a:lnTo>
                <a:lnTo>
                  <a:pt x="4933" y="2011"/>
                </a:lnTo>
                <a:lnTo>
                  <a:pt x="4937" y="2028"/>
                </a:lnTo>
                <a:lnTo>
                  <a:pt x="4942" y="2044"/>
                </a:lnTo>
                <a:lnTo>
                  <a:pt x="4948" y="2060"/>
                </a:lnTo>
                <a:lnTo>
                  <a:pt x="4954" y="2076"/>
                </a:lnTo>
                <a:lnTo>
                  <a:pt x="4961" y="2092"/>
                </a:lnTo>
                <a:lnTo>
                  <a:pt x="4968" y="2106"/>
                </a:lnTo>
                <a:lnTo>
                  <a:pt x="4977" y="2120"/>
                </a:lnTo>
                <a:lnTo>
                  <a:pt x="4985" y="2135"/>
                </a:lnTo>
                <a:lnTo>
                  <a:pt x="4996" y="2148"/>
                </a:lnTo>
                <a:lnTo>
                  <a:pt x="5005" y="2161"/>
                </a:lnTo>
                <a:lnTo>
                  <a:pt x="5016" y="2173"/>
                </a:lnTo>
                <a:lnTo>
                  <a:pt x="5028" y="2186"/>
                </a:lnTo>
                <a:lnTo>
                  <a:pt x="5040" y="2198"/>
                </a:lnTo>
                <a:lnTo>
                  <a:pt x="5053" y="2208"/>
                </a:lnTo>
                <a:lnTo>
                  <a:pt x="5066" y="2219"/>
                </a:lnTo>
                <a:lnTo>
                  <a:pt x="5079" y="2229"/>
                </a:lnTo>
                <a:lnTo>
                  <a:pt x="5093" y="2237"/>
                </a:lnTo>
                <a:lnTo>
                  <a:pt x="5108" y="2246"/>
                </a:lnTo>
                <a:lnTo>
                  <a:pt x="5122" y="2253"/>
                </a:lnTo>
                <a:lnTo>
                  <a:pt x="5138" y="2260"/>
                </a:lnTo>
                <a:lnTo>
                  <a:pt x="5154" y="2266"/>
                </a:lnTo>
                <a:lnTo>
                  <a:pt x="5169" y="2272"/>
                </a:lnTo>
                <a:lnTo>
                  <a:pt x="5186" y="2277"/>
                </a:lnTo>
                <a:lnTo>
                  <a:pt x="5203" y="2281"/>
                </a:lnTo>
                <a:lnTo>
                  <a:pt x="5220" y="2283"/>
                </a:lnTo>
                <a:lnTo>
                  <a:pt x="5238" y="2286"/>
                </a:lnTo>
                <a:lnTo>
                  <a:pt x="5255" y="2287"/>
                </a:lnTo>
                <a:lnTo>
                  <a:pt x="5273" y="2288"/>
                </a:lnTo>
                <a:lnTo>
                  <a:pt x="5273" y="2288"/>
                </a:lnTo>
                <a:lnTo>
                  <a:pt x="5291" y="2287"/>
                </a:lnTo>
                <a:lnTo>
                  <a:pt x="5308" y="2286"/>
                </a:lnTo>
                <a:lnTo>
                  <a:pt x="5326" y="2283"/>
                </a:lnTo>
                <a:lnTo>
                  <a:pt x="5343" y="2281"/>
                </a:lnTo>
                <a:lnTo>
                  <a:pt x="5360" y="2277"/>
                </a:lnTo>
                <a:lnTo>
                  <a:pt x="5376" y="2272"/>
                </a:lnTo>
                <a:lnTo>
                  <a:pt x="5392" y="2266"/>
                </a:lnTo>
                <a:lnTo>
                  <a:pt x="5408" y="2260"/>
                </a:lnTo>
                <a:lnTo>
                  <a:pt x="5424" y="2253"/>
                </a:lnTo>
                <a:lnTo>
                  <a:pt x="5438" y="2246"/>
                </a:lnTo>
                <a:lnTo>
                  <a:pt x="5453" y="2237"/>
                </a:lnTo>
                <a:lnTo>
                  <a:pt x="5467" y="2229"/>
                </a:lnTo>
                <a:lnTo>
                  <a:pt x="5480" y="2219"/>
                </a:lnTo>
                <a:lnTo>
                  <a:pt x="5494" y="2208"/>
                </a:lnTo>
                <a:lnTo>
                  <a:pt x="5506" y="2198"/>
                </a:lnTo>
                <a:lnTo>
                  <a:pt x="5518" y="2186"/>
                </a:lnTo>
                <a:lnTo>
                  <a:pt x="5530" y="2173"/>
                </a:lnTo>
                <a:lnTo>
                  <a:pt x="5541" y="2161"/>
                </a:lnTo>
                <a:lnTo>
                  <a:pt x="5550" y="2148"/>
                </a:lnTo>
                <a:lnTo>
                  <a:pt x="5560" y="2135"/>
                </a:lnTo>
                <a:lnTo>
                  <a:pt x="5570" y="2120"/>
                </a:lnTo>
                <a:lnTo>
                  <a:pt x="5578" y="2106"/>
                </a:lnTo>
                <a:lnTo>
                  <a:pt x="5585" y="2092"/>
                </a:lnTo>
                <a:lnTo>
                  <a:pt x="5592" y="2076"/>
                </a:lnTo>
                <a:lnTo>
                  <a:pt x="5598" y="2060"/>
                </a:lnTo>
                <a:lnTo>
                  <a:pt x="5603" y="2044"/>
                </a:lnTo>
                <a:lnTo>
                  <a:pt x="5608" y="2028"/>
                </a:lnTo>
                <a:lnTo>
                  <a:pt x="5613" y="2011"/>
                </a:lnTo>
                <a:lnTo>
                  <a:pt x="5615" y="1994"/>
                </a:lnTo>
                <a:lnTo>
                  <a:pt x="5618" y="1977"/>
                </a:lnTo>
                <a:lnTo>
                  <a:pt x="5619" y="1959"/>
                </a:lnTo>
                <a:lnTo>
                  <a:pt x="5619" y="1941"/>
                </a:lnTo>
                <a:lnTo>
                  <a:pt x="5619" y="1941"/>
                </a:lnTo>
                <a:lnTo>
                  <a:pt x="5618" y="1911"/>
                </a:lnTo>
                <a:lnTo>
                  <a:pt x="5614" y="1882"/>
                </a:lnTo>
                <a:lnTo>
                  <a:pt x="5668" y="1887"/>
                </a:lnTo>
                <a:lnTo>
                  <a:pt x="5668" y="1895"/>
                </a:lnTo>
                <a:lnTo>
                  <a:pt x="5668" y="1895"/>
                </a:lnTo>
                <a:lnTo>
                  <a:pt x="5668" y="1905"/>
                </a:lnTo>
                <a:lnTo>
                  <a:pt x="5672" y="1913"/>
                </a:lnTo>
                <a:lnTo>
                  <a:pt x="5676" y="1920"/>
                </a:lnTo>
                <a:lnTo>
                  <a:pt x="5682" y="1928"/>
                </a:lnTo>
                <a:lnTo>
                  <a:pt x="5689" y="1934"/>
                </a:lnTo>
                <a:lnTo>
                  <a:pt x="5696" y="1937"/>
                </a:lnTo>
                <a:lnTo>
                  <a:pt x="5705" y="1940"/>
                </a:lnTo>
                <a:lnTo>
                  <a:pt x="5714" y="1941"/>
                </a:lnTo>
                <a:lnTo>
                  <a:pt x="5714" y="1941"/>
                </a:lnTo>
                <a:lnTo>
                  <a:pt x="5724" y="1940"/>
                </a:lnTo>
                <a:lnTo>
                  <a:pt x="5732" y="1937"/>
                </a:lnTo>
                <a:lnTo>
                  <a:pt x="5740" y="1934"/>
                </a:lnTo>
                <a:lnTo>
                  <a:pt x="5747" y="1928"/>
                </a:lnTo>
                <a:lnTo>
                  <a:pt x="5753" y="1920"/>
                </a:lnTo>
                <a:lnTo>
                  <a:pt x="5756" y="1913"/>
                </a:lnTo>
                <a:lnTo>
                  <a:pt x="5760" y="1905"/>
                </a:lnTo>
                <a:lnTo>
                  <a:pt x="5760" y="1895"/>
                </a:lnTo>
                <a:lnTo>
                  <a:pt x="5760" y="1725"/>
                </a:lnTo>
                <a:lnTo>
                  <a:pt x="5760" y="1725"/>
                </a:lnTo>
                <a:lnTo>
                  <a:pt x="5760" y="1715"/>
                </a:lnTo>
                <a:lnTo>
                  <a:pt x="5756" y="1707"/>
                </a:lnTo>
                <a:lnTo>
                  <a:pt x="5753" y="1699"/>
                </a:lnTo>
                <a:lnTo>
                  <a:pt x="5747" y="1692"/>
                </a:lnTo>
                <a:lnTo>
                  <a:pt x="5740" y="1686"/>
                </a:lnTo>
                <a:lnTo>
                  <a:pt x="5732" y="1682"/>
                </a:lnTo>
                <a:lnTo>
                  <a:pt x="5724" y="1679"/>
                </a:lnTo>
                <a:lnTo>
                  <a:pt x="5714" y="1678"/>
                </a:lnTo>
                <a:lnTo>
                  <a:pt x="5714" y="1678"/>
                </a:lnTo>
                <a:close/>
              </a:path>
            </a:pathLst>
          </a:custGeom>
          <a:solidFill>
            <a:srgbClr val="1B51B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5">
            <a:extLst>
              <a:ext uri="{FF2B5EF4-FFF2-40B4-BE49-F238E27FC236}">
                <a16:creationId xmlns:a16="http://schemas.microsoft.com/office/drawing/2014/main" id="{2351DAA9-01B8-45D1-96D8-290BAD82EA25}"/>
              </a:ext>
            </a:extLst>
          </p:cNvPr>
          <p:cNvSpPr>
            <a:spLocks/>
          </p:cNvSpPr>
          <p:nvPr/>
        </p:nvSpPr>
        <p:spPr bwMode="auto">
          <a:xfrm rot="21128881" flipH="1">
            <a:off x="576213" y="2278518"/>
            <a:ext cx="2431428" cy="310683"/>
          </a:xfrm>
          <a:custGeom>
            <a:avLst/>
            <a:gdLst/>
            <a:ahLst/>
            <a:cxnLst>
              <a:cxn ang="0">
                <a:pos x="4503" y="734"/>
              </a:cxn>
              <a:cxn ang="0">
                <a:pos x="4158" y="713"/>
              </a:cxn>
              <a:cxn ang="0">
                <a:pos x="3895" y="670"/>
              </a:cxn>
              <a:cxn ang="0">
                <a:pos x="3752" y="633"/>
              </a:cxn>
              <a:cxn ang="0">
                <a:pos x="3322" y="498"/>
              </a:cxn>
              <a:cxn ang="0">
                <a:pos x="2886" y="358"/>
              </a:cxn>
              <a:cxn ang="0">
                <a:pos x="2553" y="263"/>
              </a:cxn>
              <a:cxn ang="0">
                <a:pos x="2221" y="186"/>
              </a:cxn>
              <a:cxn ang="0">
                <a:pos x="1902" y="138"/>
              </a:cxn>
              <a:cxn ang="0">
                <a:pos x="1697" y="124"/>
              </a:cxn>
              <a:cxn ang="0">
                <a:pos x="1598" y="124"/>
              </a:cxn>
              <a:cxn ang="0">
                <a:pos x="1414" y="141"/>
              </a:cxn>
              <a:cxn ang="0">
                <a:pos x="1222" y="172"/>
              </a:cxn>
              <a:cxn ang="0">
                <a:pos x="966" y="234"/>
              </a:cxn>
              <a:cxn ang="0">
                <a:pos x="606" y="349"/>
              </a:cxn>
              <a:cxn ang="0">
                <a:pos x="314" y="463"/>
              </a:cxn>
              <a:cxn ang="0">
                <a:pos x="89" y="560"/>
              </a:cxn>
              <a:cxn ang="0">
                <a:pos x="66" y="566"/>
              </a:cxn>
              <a:cxn ang="0">
                <a:pos x="31" y="558"/>
              </a:cxn>
              <a:cxn ang="0">
                <a:pos x="8" y="531"/>
              </a:cxn>
              <a:cxn ang="0">
                <a:pos x="0" y="507"/>
              </a:cxn>
              <a:cxn ang="0">
                <a:pos x="10" y="473"/>
              </a:cxn>
              <a:cxn ang="0">
                <a:pos x="37" y="449"/>
              </a:cxn>
              <a:cxn ang="0">
                <a:pos x="201" y="374"/>
              </a:cxn>
              <a:cxn ang="0">
                <a:pos x="469" y="267"/>
              </a:cxn>
              <a:cxn ang="0">
                <a:pos x="817" y="149"/>
              </a:cxn>
              <a:cxn ang="0">
                <a:pos x="1141" y="64"/>
              </a:cxn>
              <a:cxn ang="0">
                <a:pos x="1336" y="27"/>
              </a:cxn>
              <a:cxn ang="0">
                <a:pos x="1532" y="4"/>
              </a:cxn>
              <a:cxn ang="0">
                <a:pos x="1644" y="0"/>
              </a:cxn>
              <a:cxn ang="0">
                <a:pos x="1801" y="4"/>
              </a:cxn>
              <a:cxn ang="0">
                <a:pos x="2127" y="43"/>
              </a:cxn>
              <a:cxn ang="0">
                <a:pos x="2464" y="112"/>
              </a:cxn>
              <a:cxn ang="0">
                <a:pos x="2804" y="205"/>
              </a:cxn>
              <a:cxn ang="0">
                <a:pos x="3358" y="380"/>
              </a:cxn>
              <a:cxn ang="0">
                <a:pos x="3788" y="515"/>
              </a:cxn>
              <a:cxn ang="0">
                <a:pos x="3885" y="540"/>
              </a:cxn>
              <a:cxn ang="0">
                <a:pos x="4044" y="571"/>
              </a:cxn>
              <a:cxn ang="0">
                <a:pos x="4333" y="604"/>
              </a:cxn>
              <a:cxn ang="0">
                <a:pos x="4706" y="612"/>
              </a:cxn>
              <a:cxn ang="0">
                <a:pos x="5090" y="593"/>
              </a:cxn>
              <a:cxn ang="0">
                <a:pos x="5458" y="552"/>
              </a:cxn>
              <a:cxn ang="0">
                <a:pos x="5686" y="513"/>
              </a:cxn>
              <a:cxn ang="0">
                <a:pos x="5723" y="517"/>
              </a:cxn>
              <a:cxn ang="0">
                <a:pos x="5750" y="540"/>
              </a:cxn>
              <a:cxn ang="0">
                <a:pos x="5760" y="564"/>
              </a:cxn>
              <a:cxn ang="0">
                <a:pos x="5756" y="598"/>
              </a:cxn>
              <a:cxn ang="0">
                <a:pos x="5733" y="626"/>
              </a:cxn>
              <a:cxn ang="0">
                <a:pos x="5710" y="635"/>
              </a:cxn>
              <a:cxn ang="0">
                <a:pos x="5324" y="693"/>
              </a:cxn>
              <a:cxn ang="0">
                <a:pos x="4906" y="728"/>
              </a:cxn>
              <a:cxn ang="0">
                <a:pos x="4623" y="736"/>
              </a:cxn>
            </a:cxnLst>
            <a:rect l="0" t="0" r="r" b="b"/>
            <a:pathLst>
              <a:path w="5760" h="736">
                <a:moveTo>
                  <a:pt x="4623" y="736"/>
                </a:moveTo>
                <a:lnTo>
                  <a:pt x="4623" y="736"/>
                </a:lnTo>
                <a:lnTo>
                  <a:pt x="4503" y="734"/>
                </a:lnTo>
                <a:lnTo>
                  <a:pt x="4385" y="730"/>
                </a:lnTo>
                <a:lnTo>
                  <a:pt x="4271" y="722"/>
                </a:lnTo>
                <a:lnTo>
                  <a:pt x="4158" y="713"/>
                </a:lnTo>
                <a:lnTo>
                  <a:pt x="4050" y="697"/>
                </a:lnTo>
                <a:lnTo>
                  <a:pt x="3945" y="680"/>
                </a:lnTo>
                <a:lnTo>
                  <a:pt x="3895" y="670"/>
                </a:lnTo>
                <a:lnTo>
                  <a:pt x="3845" y="659"/>
                </a:lnTo>
                <a:lnTo>
                  <a:pt x="3798" y="647"/>
                </a:lnTo>
                <a:lnTo>
                  <a:pt x="3752" y="633"/>
                </a:lnTo>
                <a:lnTo>
                  <a:pt x="3752" y="633"/>
                </a:lnTo>
                <a:lnTo>
                  <a:pt x="3540" y="567"/>
                </a:lnTo>
                <a:lnTo>
                  <a:pt x="3322" y="498"/>
                </a:lnTo>
                <a:lnTo>
                  <a:pt x="3322" y="498"/>
                </a:lnTo>
                <a:lnTo>
                  <a:pt x="3107" y="428"/>
                </a:lnTo>
                <a:lnTo>
                  <a:pt x="2886" y="358"/>
                </a:lnTo>
                <a:lnTo>
                  <a:pt x="2775" y="325"/>
                </a:lnTo>
                <a:lnTo>
                  <a:pt x="2665" y="294"/>
                </a:lnTo>
                <a:lnTo>
                  <a:pt x="2553" y="263"/>
                </a:lnTo>
                <a:lnTo>
                  <a:pt x="2442" y="236"/>
                </a:lnTo>
                <a:lnTo>
                  <a:pt x="2332" y="209"/>
                </a:lnTo>
                <a:lnTo>
                  <a:pt x="2221" y="186"/>
                </a:lnTo>
                <a:lnTo>
                  <a:pt x="2113" y="167"/>
                </a:lnTo>
                <a:lnTo>
                  <a:pt x="2007" y="149"/>
                </a:lnTo>
                <a:lnTo>
                  <a:pt x="1902" y="138"/>
                </a:lnTo>
                <a:lnTo>
                  <a:pt x="1797" y="128"/>
                </a:lnTo>
                <a:lnTo>
                  <a:pt x="1747" y="126"/>
                </a:lnTo>
                <a:lnTo>
                  <a:pt x="1697" y="124"/>
                </a:lnTo>
                <a:lnTo>
                  <a:pt x="1648" y="124"/>
                </a:lnTo>
                <a:lnTo>
                  <a:pt x="1598" y="124"/>
                </a:lnTo>
                <a:lnTo>
                  <a:pt x="1598" y="124"/>
                </a:lnTo>
                <a:lnTo>
                  <a:pt x="1538" y="128"/>
                </a:lnTo>
                <a:lnTo>
                  <a:pt x="1476" y="134"/>
                </a:lnTo>
                <a:lnTo>
                  <a:pt x="1414" y="141"/>
                </a:lnTo>
                <a:lnTo>
                  <a:pt x="1350" y="149"/>
                </a:lnTo>
                <a:lnTo>
                  <a:pt x="1286" y="161"/>
                </a:lnTo>
                <a:lnTo>
                  <a:pt x="1222" y="172"/>
                </a:lnTo>
                <a:lnTo>
                  <a:pt x="1158" y="186"/>
                </a:lnTo>
                <a:lnTo>
                  <a:pt x="1094" y="201"/>
                </a:lnTo>
                <a:lnTo>
                  <a:pt x="966" y="234"/>
                </a:lnTo>
                <a:lnTo>
                  <a:pt x="843" y="271"/>
                </a:lnTo>
                <a:lnTo>
                  <a:pt x="720" y="310"/>
                </a:lnTo>
                <a:lnTo>
                  <a:pt x="606" y="349"/>
                </a:lnTo>
                <a:lnTo>
                  <a:pt x="500" y="389"/>
                </a:lnTo>
                <a:lnTo>
                  <a:pt x="401" y="426"/>
                </a:lnTo>
                <a:lnTo>
                  <a:pt x="314" y="463"/>
                </a:lnTo>
                <a:lnTo>
                  <a:pt x="238" y="494"/>
                </a:lnTo>
                <a:lnTo>
                  <a:pt x="130" y="542"/>
                </a:lnTo>
                <a:lnTo>
                  <a:pt x="89" y="560"/>
                </a:lnTo>
                <a:lnTo>
                  <a:pt x="89" y="560"/>
                </a:lnTo>
                <a:lnTo>
                  <a:pt x="77" y="566"/>
                </a:lnTo>
                <a:lnTo>
                  <a:pt x="66" y="566"/>
                </a:lnTo>
                <a:lnTo>
                  <a:pt x="54" y="566"/>
                </a:lnTo>
                <a:lnTo>
                  <a:pt x="43" y="564"/>
                </a:lnTo>
                <a:lnTo>
                  <a:pt x="31" y="558"/>
                </a:lnTo>
                <a:lnTo>
                  <a:pt x="21" y="550"/>
                </a:lnTo>
                <a:lnTo>
                  <a:pt x="14" y="542"/>
                </a:lnTo>
                <a:lnTo>
                  <a:pt x="8" y="531"/>
                </a:lnTo>
                <a:lnTo>
                  <a:pt x="8" y="531"/>
                </a:lnTo>
                <a:lnTo>
                  <a:pt x="2" y="519"/>
                </a:lnTo>
                <a:lnTo>
                  <a:pt x="0" y="507"/>
                </a:lnTo>
                <a:lnTo>
                  <a:pt x="2" y="496"/>
                </a:lnTo>
                <a:lnTo>
                  <a:pt x="4" y="484"/>
                </a:lnTo>
                <a:lnTo>
                  <a:pt x="10" y="473"/>
                </a:lnTo>
                <a:lnTo>
                  <a:pt x="15" y="463"/>
                </a:lnTo>
                <a:lnTo>
                  <a:pt x="25" y="455"/>
                </a:lnTo>
                <a:lnTo>
                  <a:pt x="37" y="449"/>
                </a:lnTo>
                <a:lnTo>
                  <a:pt x="37" y="449"/>
                </a:lnTo>
                <a:lnTo>
                  <a:pt x="85" y="426"/>
                </a:lnTo>
                <a:lnTo>
                  <a:pt x="201" y="374"/>
                </a:lnTo>
                <a:lnTo>
                  <a:pt x="279" y="343"/>
                </a:lnTo>
                <a:lnTo>
                  <a:pt x="368" y="306"/>
                </a:lnTo>
                <a:lnTo>
                  <a:pt x="469" y="267"/>
                </a:lnTo>
                <a:lnTo>
                  <a:pt x="579" y="227"/>
                </a:lnTo>
                <a:lnTo>
                  <a:pt x="695" y="188"/>
                </a:lnTo>
                <a:lnTo>
                  <a:pt x="817" y="149"/>
                </a:lnTo>
                <a:lnTo>
                  <a:pt x="945" y="112"/>
                </a:lnTo>
                <a:lnTo>
                  <a:pt x="1075" y="77"/>
                </a:lnTo>
                <a:lnTo>
                  <a:pt x="1141" y="64"/>
                </a:lnTo>
                <a:lnTo>
                  <a:pt x="1207" y="50"/>
                </a:lnTo>
                <a:lnTo>
                  <a:pt x="1272" y="37"/>
                </a:lnTo>
                <a:lnTo>
                  <a:pt x="1336" y="27"/>
                </a:lnTo>
                <a:lnTo>
                  <a:pt x="1402" y="17"/>
                </a:lnTo>
                <a:lnTo>
                  <a:pt x="1468" y="10"/>
                </a:lnTo>
                <a:lnTo>
                  <a:pt x="1532" y="4"/>
                </a:lnTo>
                <a:lnTo>
                  <a:pt x="1594" y="2"/>
                </a:lnTo>
                <a:lnTo>
                  <a:pt x="1594" y="2"/>
                </a:lnTo>
                <a:lnTo>
                  <a:pt x="1644" y="0"/>
                </a:lnTo>
                <a:lnTo>
                  <a:pt x="1697" y="0"/>
                </a:lnTo>
                <a:lnTo>
                  <a:pt x="1749" y="2"/>
                </a:lnTo>
                <a:lnTo>
                  <a:pt x="1801" y="4"/>
                </a:lnTo>
                <a:lnTo>
                  <a:pt x="1908" y="14"/>
                </a:lnTo>
                <a:lnTo>
                  <a:pt x="2016" y="25"/>
                </a:lnTo>
                <a:lnTo>
                  <a:pt x="2127" y="43"/>
                </a:lnTo>
                <a:lnTo>
                  <a:pt x="2239" y="64"/>
                </a:lnTo>
                <a:lnTo>
                  <a:pt x="2351" y="87"/>
                </a:lnTo>
                <a:lnTo>
                  <a:pt x="2464" y="112"/>
                </a:lnTo>
                <a:lnTo>
                  <a:pt x="2576" y="141"/>
                </a:lnTo>
                <a:lnTo>
                  <a:pt x="2690" y="172"/>
                </a:lnTo>
                <a:lnTo>
                  <a:pt x="2804" y="205"/>
                </a:lnTo>
                <a:lnTo>
                  <a:pt x="2917" y="238"/>
                </a:lnTo>
                <a:lnTo>
                  <a:pt x="3140" y="308"/>
                </a:lnTo>
                <a:lnTo>
                  <a:pt x="3358" y="380"/>
                </a:lnTo>
                <a:lnTo>
                  <a:pt x="3358" y="380"/>
                </a:lnTo>
                <a:lnTo>
                  <a:pt x="3577" y="449"/>
                </a:lnTo>
                <a:lnTo>
                  <a:pt x="3788" y="515"/>
                </a:lnTo>
                <a:lnTo>
                  <a:pt x="3788" y="515"/>
                </a:lnTo>
                <a:lnTo>
                  <a:pt x="3835" y="529"/>
                </a:lnTo>
                <a:lnTo>
                  <a:pt x="3885" y="540"/>
                </a:lnTo>
                <a:lnTo>
                  <a:pt x="3937" y="552"/>
                </a:lnTo>
                <a:lnTo>
                  <a:pt x="3990" y="564"/>
                </a:lnTo>
                <a:lnTo>
                  <a:pt x="4044" y="571"/>
                </a:lnTo>
                <a:lnTo>
                  <a:pt x="4100" y="581"/>
                </a:lnTo>
                <a:lnTo>
                  <a:pt x="4214" y="595"/>
                </a:lnTo>
                <a:lnTo>
                  <a:pt x="4333" y="604"/>
                </a:lnTo>
                <a:lnTo>
                  <a:pt x="4457" y="610"/>
                </a:lnTo>
                <a:lnTo>
                  <a:pt x="4580" y="612"/>
                </a:lnTo>
                <a:lnTo>
                  <a:pt x="4706" y="612"/>
                </a:lnTo>
                <a:lnTo>
                  <a:pt x="4834" y="608"/>
                </a:lnTo>
                <a:lnTo>
                  <a:pt x="4962" y="602"/>
                </a:lnTo>
                <a:lnTo>
                  <a:pt x="5090" y="593"/>
                </a:lnTo>
                <a:lnTo>
                  <a:pt x="5216" y="581"/>
                </a:lnTo>
                <a:lnTo>
                  <a:pt x="5338" y="567"/>
                </a:lnTo>
                <a:lnTo>
                  <a:pt x="5458" y="552"/>
                </a:lnTo>
                <a:lnTo>
                  <a:pt x="5576" y="533"/>
                </a:lnTo>
                <a:lnTo>
                  <a:pt x="5686" y="513"/>
                </a:lnTo>
                <a:lnTo>
                  <a:pt x="5686" y="513"/>
                </a:lnTo>
                <a:lnTo>
                  <a:pt x="5700" y="511"/>
                </a:lnTo>
                <a:lnTo>
                  <a:pt x="5712" y="513"/>
                </a:lnTo>
                <a:lnTo>
                  <a:pt x="5723" y="517"/>
                </a:lnTo>
                <a:lnTo>
                  <a:pt x="5733" y="523"/>
                </a:lnTo>
                <a:lnTo>
                  <a:pt x="5743" y="531"/>
                </a:lnTo>
                <a:lnTo>
                  <a:pt x="5750" y="540"/>
                </a:lnTo>
                <a:lnTo>
                  <a:pt x="5756" y="550"/>
                </a:lnTo>
                <a:lnTo>
                  <a:pt x="5760" y="564"/>
                </a:lnTo>
                <a:lnTo>
                  <a:pt x="5760" y="564"/>
                </a:lnTo>
                <a:lnTo>
                  <a:pt x="5760" y="575"/>
                </a:lnTo>
                <a:lnTo>
                  <a:pt x="5760" y="587"/>
                </a:lnTo>
                <a:lnTo>
                  <a:pt x="5756" y="598"/>
                </a:lnTo>
                <a:lnTo>
                  <a:pt x="5750" y="610"/>
                </a:lnTo>
                <a:lnTo>
                  <a:pt x="5743" y="618"/>
                </a:lnTo>
                <a:lnTo>
                  <a:pt x="5733" y="626"/>
                </a:lnTo>
                <a:lnTo>
                  <a:pt x="5721" y="631"/>
                </a:lnTo>
                <a:lnTo>
                  <a:pt x="5710" y="635"/>
                </a:lnTo>
                <a:lnTo>
                  <a:pt x="5710" y="635"/>
                </a:lnTo>
                <a:lnTo>
                  <a:pt x="5586" y="657"/>
                </a:lnTo>
                <a:lnTo>
                  <a:pt x="5458" y="676"/>
                </a:lnTo>
                <a:lnTo>
                  <a:pt x="5324" y="693"/>
                </a:lnTo>
                <a:lnTo>
                  <a:pt x="5187" y="709"/>
                </a:lnTo>
                <a:lnTo>
                  <a:pt x="5047" y="721"/>
                </a:lnTo>
                <a:lnTo>
                  <a:pt x="4906" y="728"/>
                </a:lnTo>
                <a:lnTo>
                  <a:pt x="4764" y="734"/>
                </a:lnTo>
                <a:lnTo>
                  <a:pt x="4623" y="736"/>
                </a:lnTo>
                <a:lnTo>
                  <a:pt x="4623" y="736"/>
                </a:lnTo>
                <a:close/>
              </a:path>
            </a:pathLst>
          </a:custGeom>
          <a:solidFill>
            <a:srgbClr val="1B51B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5">
            <a:extLst>
              <a:ext uri="{FF2B5EF4-FFF2-40B4-BE49-F238E27FC236}">
                <a16:creationId xmlns:a16="http://schemas.microsoft.com/office/drawing/2014/main" id="{58FBD563-9900-4566-8715-04265F652157}"/>
              </a:ext>
            </a:extLst>
          </p:cNvPr>
          <p:cNvSpPr>
            <a:spLocks noEditPoints="1"/>
          </p:cNvSpPr>
          <p:nvPr/>
        </p:nvSpPr>
        <p:spPr bwMode="auto">
          <a:xfrm>
            <a:off x="0" y="2616200"/>
            <a:ext cx="12204700" cy="101600"/>
          </a:xfrm>
          <a:custGeom>
            <a:avLst/>
            <a:gdLst/>
            <a:ahLst/>
            <a:cxnLst>
              <a:cxn ang="0">
                <a:pos x="34023" y="230"/>
              </a:cxn>
              <a:cxn ang="0">
                <a:pos x="33468" y="34"/>
              </a:cxn>
              <a:cxn ang="0">
                <a:pos x="32865" y="175"/>
              </a:cxn>
              <a:cxn ang="0">
                <a:pos x="32342" y="538"/>
              </a:cxn>
              <a:cxn ang="0">
                <a:pos x="31778" y="262"/>
              </a:cxn>
              <a:cxn ang="0">
                <a:pos x="31255" y="301"/>
              </a:cxn>
              <a:cxn ang="0">
                <a:pos x="30681" y="471"/>
              </a:cxn>
              <a:cxn ang="0">
                <a:pos x="30137" y="436"/>
              </a:cxn>
              <a:cxn ang="0">
                <a:pos x="29623" y="114"/>
              </a:cxn>
              <a:cxn ang="0">
                <a:pos x="29012" y="320"/>
              </a:cxn>
              <a:cxn ang="0">
                <a:pos x="28430" y="308"/>
              </a:cxn>
              <a:cxn ang="0">
                <a:pos x="27949" y="362"/>
              </a:cxn>
              <a:cxn ang="0">
                <a:pos x="27390" y="198"/>
              </a:cxn>
              <a:cxn ang="0">
                <a:pos x="26815" y="391"/>
              </a:cxn>
              <a:cxn ang="0">
                <a:pos x="26267" y="102"/>
              </a:cxn>
              <a:cxn ang="0">
                <a:pos x="25740" y="212"/>
              </a:cxn>
              <a:cxn ang="0">
                <a:pos x="25175" y="184"/>
              </a:cxn>
              <a:cxn ang="0">
                <a:pos x="24576" y="396"/>
              </a:cxn>
              <a:cxn ang="0">
                <a:pos x="24052" y="341"/>
              </a:cxn>
              <a:cxn ang="0">
                <a:pos x="23529" y="320"/>
              </a:cxn>
              <a:cxn ang="0">
                <a:pos x="22962" y="103"/>
              </a:cxn>
              <a:cxn ang="0">
                <a:pos x="22397" y="321"/>
              </a:cxn>
              <a:cxn ang="0">
                <a:pos x="21862" y="575"/>
              </a:cxn>
              <a:cxn ang="0">
                <a:pos x="21281" y="175"/>
              </a:cxn>
              <a:cxn ang="0">
                <a:pos x="20759" y="314"/>
              </a:cxn>
              <a:cxn ang="0">
                <a:pos x="20187" y="481"/>
              </a:cxn>
              <a:cxn ang="0">
                <a:pos x="19658" y="499"/>
              </a:cxn>
              <a:cxn ang="0">
                <a:pos x="19156" y="21"/>
              </a:cxn>
              <a:cxn ang="0">
                <a:pos x="18538" y="164"/>
              </a:cxn>
              <a:cxn ang="0">
                <a:pos x="17994" y="92"/>
              </a:cxn>
              <a:cxn ang="0">
                <a:pos x="17458" y="396"/>
              </a:cxn>
              <a:cxn ang="0">
                <a:pos x="16917" y="276"/>
              </a:cxn>
              <a:cxn ang="0">
                <a:pos x="16332" y="369"/>
              </a:cxn>
              <a:cxn ang="0">
                <a:pos x="15782" y="360"/>
              </a:cxn>
              <a:cxn ang="0">
                <a:pos x="15247" y="465"/>
              </a:cxn>
              <a:cxn ang="0">
                <a:pos x="14672" y="411"/>
              </a:cxn>
              <a:cxn ang="0">
                <a:pos x="14084" y="542"/>
              </a:cxn>
              <a:cxn ang="0">
                <a:pos x="13562" y="95"/>
              </a:cxn>
              <a:cxn ang="0">
                <a:pos x="13040" y="475"/>
              </a:cxn>
              <a:cxn ang="0">
                <a:pos x="12471" y="401"/>
              </a:cxn>
              <a:cxn ang="0">
                <a:pos x="11917" y="256"/>
              </a:cxn>
              <a:cxn ang="0">
                <a:pos x="11328" y="423"/>
              </a:cxn>
              <a:cxn ang="0">
                <a:pos x="10849" y="92"/>
              </a:cxn>
              <a:cxn ang="0">
                <a:pos x="10264" y="288"/>
              </a:cxn>
              <a:cxn ang="0">
                <a:pos x="9694" y="526"/>
              </a:cxn>
              <a:cxn ang="0">
                <a:pos x="9136" y="446"/>
              </a:cxn>
              <a:cxn ang="0">
                <a:pos x="8643" y="264"/>
              </a:cxn>
              <a:cxn ang="0">
                <a:pos x="8063" y="288"/>
              </a:cxn>
              <a:cxn ang="0">
                <a:pos x="7467" y="273"/>
              </a:cxn>
              <a:cxn ang="0">
                <a:pos x="6963" y="479"/>
              </a:cxn>
              <a:cxn ang="0">
                <a:pos x="6431" y="267"/>
              </a:cxn>
              <a:cxn ang="0">
                <a:pos x="5880" y="190"/>
              </a:cxn>
              <a:cxn ang="0">
                <a:pos x="5287" y="365"/>
              </a:cxn>
              <a:cxn ang="0">
                <a:pos x="4757" y="475"/>
              </a:cxn>
              <a:cxn ang="0">
                <a:pos x="4190" y="271"/>
              </a:cxn>
              <a:cxn ang="0">
                <a:pos x="3635" y="313"/>
              </a:cxn>
              <a:cxn ang="0">
                <a:pos x="3086" y="175"/>
              </a:cxn>
              <a:cxn ang="0">
                <a:pos x="2562" y="538"/>
              </a:cxn>
              <a:cxn ang="0">
                <a:pos x="1998" y="262"/>
              </a:cxn>
              <a:cxn ang="0">
                <a:pos x="1428" y="92"/>
              </a:cxn>
              <a:cxn ang="0">
                <a:pos x="900" y="175"/>
              </a:cxn>
              <a:cxn ang="0">
                <a:pos x="342" y="212"/>
              </a:cxn>
              <a:cxn ang="0">
                <a:pos x="10360" y="575"/>
              </a:cxn>
            </a:cxnLst>
            <a:rect l="0" t="0" r="r" b="b"/>
            <a:pathLst>
              <a:path w="34560" h="1068">
                <a:moveTo>
                  <a:pt x="34533" y="513"/>
                </a:moveTo>
                <a:lnTo>
                  <a:pt x="34533" y="513"/>
                </a:lnTo>
                <a:lnTo>
                  <a:pt x="34530" y="530"/>
                </a:lnTo>
                <a:lnTo>
                  <a:pt x="34530" y="530"/>
                </a:lnTo>
                <a:lnTo>
                  <a:pt x="34528" y="541"/>
                </a:lnTo>
                <a:lnTo>
                  <a:pt x="34528" y="541"/>
                </a:lnTo>
                <a:lnTo>
                  <a:pt x="34522" y="520"/>
                </a:lnTo>
                <a:lnTo>
                  <a:pt x="34515" y="500"/>
                </a:lnTo>
                <a:lnTo>
                  <a:pt x="34515" y="500"/>
                </a:lnTo>
                <a:lnTo>
                  <a:pt x="34511" y="487"/>
                </a:lnTo>
                <a:lnTo>
                  <a:pt x="34510" y="481"/>
                </a:lnTo>
                <a:lnTo>
                  <a:pt x="34510" y="475"/>
                </a:lnTo>
                <a:lnTo>
                  <a:pt x="34510" y="475"/>
                </a:lnTo>
                <a:lnTo>
                  <a:pt x="34509" y="473"/>
                </a:lnTo>
                <a:lnTo>
                  <a:pt x="34508" y="471"/>
                </a:lnTo>
                <a:lnTo>
                  <a:pt x="34505" y="467"/>
                </a:lnTo>
                <a:lnTo>
                  <a:pt x="34504" y="465"/>
                </a:lnTo>
                <a:lnTo>
                  <a:pt x="34504" y="465"/>
                </a:lnTo>
                <a:lnTo>
                  <a:pt x="34488" y="392"/>
                </a:lnTo>
                <a:lnTo>
                  <a:pt x="34481" y="357"/>
                </a:lnTo>
                <a:lnTo>
                  <a:pt x="34475" y="320"/>
                </a:lnTo>
                <a:lnTo>
                  <a:pt x="34471" y="284"/>
                </a:lnTo>
                <a:lnTo>
                  <a:pt x="34470" y="267"/>
                </a:lnTo>
                <a:lnTo>
                  <a:pt x="34471" y="248"/>
                </a:lnTo>
                <a:lnTo>
                  <a:pt x="34472" y="230"/>
                </a:lnTo>
                <a:lnTo>
                  <a:pt x="34473" y="212"/>
                </a:lnTo>
                <a:lnTo>
                  <a:pt x="34477" y="193"/>
                </a:lnTo>
                <a:lnTo>
                  <a:pt x="34482" y="175"/>
                </a:lnTo>
                <a:lnTo>
                  <a:pt x="34482" y="175"/>
                </a:lnTo>
                <a:lnTo>
                  <a:pt x="34459" y="236"/>
                </a:lnTo>
                <a:lnTo>
                  <a:pt x="34450" y="267"/>
                </a:lnTo>
                <a:lnTo>
                  <a:pt x="34440" y="296"/>
                </a:lnTo>
                <a:lnTo>
                  <a:pt x="34440" y="296"/>
                </a:lnTo>
                <a:lnTo>
                  <a:pt x="34438" y="288"/>
                </a:lnTo>
                <a:lnTo>
                  <a:pt x="34438" y="288"/>
                </a:lnTo>
                <a:lnTo>
                  <a:pt x="34438" y="276"/>
                </a:lnTo>
                <a:lnTo>
                  <a:pt x="34438" y="276"/>
                </a:lnTo>
                <a:lnTo>
                  <a:pt x="34392" y="58"/>
                </a:lnTo>
                <a:lnTo>
                  <a:pt x="34392" y="58"/>
                </a:lnTo>
                <a:lnTo>
                  <a:pt x="34393" y="82"/>
                </a:lnTo>
                <a:lnTo>
                  <a:pt x="34393" y="104"/>
                </a:lnTo>
                <a:lnTo>
                  <a:pt x="34393" y="128"/>
                </a:lnTo>
                <a:lnTo>
                  <a:pt x="34392" y="152"/>
                </a:lnTo>
                <a:lnTo>
                  <a:pt x="34387" y="198"/>
                </a:lnTo>
                <a:lnTo>
                  <a:pt x="34381" y="244"/>
                </a:lnTo>
                <a:lnTo>
                  <a:pt x="34374" y="290"/>
                </a:lnTo>
                <a:lnTo>
                  <a:pt x="34366" y="337"/>
                </a:lnTo>
                <a:lnTo>
                  <a:pt x="34348" y="429"/>
                </a:lnTo>
                <a:lnTo>
                  <a:pt x="34348" y="429"/>
                </a:lnTo>
                <a:lnTo>
                  <a:pt x="34342" y="403"/>
                </a:lnTo>
                <a:lnTo>
                  <a:pt x="34338" y="376"/>
                </a:lnTo>
                <a:lnTo>
                  <a:pt x="34335" y="350"/>
                </a:lnTo>
                <a:lnTo>
                  <a:pt x="34333" y="324"/>
                </a:lnTo>
                <a:lnTo>
                  <a:pt x="34333" y="296"/>
                </a:lnTo>
                <a:lnTo>
                  <a:pt x="34335" y="270"/>
                </a:lnTo>
                <a:lnTo>
                  <a:pt x="34338" y="244"/>
                </a:lnTo>
                <a:lnTo>
                  <a:pt x="34344" y="217"/>
                </a:lnTo>
                <a:lnTo>
                  <a:pt x="34344" y="217"/>
                </a:lnTo>
                <a:lnTo>
                  <a:pt x="34318" y="292"/>
                </a:lnTo>
                <a:lnTo>
                  <a:pt x="34318" y="292"/>
                </a:lnTo>
                <a:lnTo>
                  <a:pt x="34318" y="288"/>
                </a:lnTo>
                <a:lnTo>
                  <a:pt x="34318" y="288"/>
                </a:lnTo>
                <a:lnTo>
                  <a:pt x="34318" y="276"/>
                </a:lnTo>
                <a:lnTo>
                  <a:pt x="34318" y="276"/>
                </a:lnTo>
                <a:lnTo>
                  <a:pt x="34271" y="58"/>
                </a:lnTo>
                <a:lnTo>
                  <a:pt x="34271" y="58"/>
                </a:lnTo>
                <a:lnTo>
                  <a:pt x="34272" y="84"/>
                </a:lnTo>
                <a:lnTo>
                  <a:pt x="34272" y="110"/>
                </a:lnTo>
                <a:lnTo>
                  <a:pt x="34272" y="138"/>
                </a:lnTo>
                <a:lnTo>
                  <a:pt x="34269" y="164"/>
                </a:lnTo>
                <a:lnTo>
                  <a:pt x="34268" y="190"/>
                </a:lnTo>
                <a:lnTo>
                  <a:pt x="34265" y="216"/>
                </a:lnTo>
                <a:lnTo>
                  <a:pt x="34258" y="268"/>
                </a:lnTo>
                <a:lnTo>
                  <a:pt x="34248" y="320"/>
                </a:lnTo>
                <a:lnTo>
                  <a:pt x="34237" y="372"/>
                </a:lnTo>
                <a:lnTo>
                  <a:pt x="34228" y="424"/>
                </a:lnTo>
                <a:lnTo>
                  <a:pt x="34218" y="477"/>
                </a:lnTo>
                <a:lnTo>
                  <a:pt x="34218" y="477"/>
                </a:lnTo>
                <a:lnTo>
                  <a:pt x="34215" y="501"/>
                </a:lnTo>
                <a:lnTo>
                  <a:pt x="34213" y="526"/>
                </a:lnTo>
                <a:lnTo>
                  <a:pt x="34209" y="575"/>
                </a:lnTo>
                <a:lnTo>
                  <a:pt x="34209" y="575"/>
                </a:lnTo>
                <a:lnTo>
                  <a:pt x="34209" y="575"/>
                </a:lnTo>
                <a:lnTo>
                  <a:pt x="34199" y="538"/>
                </a:lnTo>
                <a:lnTo>
                  <a:pt x="34186" y="500"/>
                </a:lnTo>
                <a:lnTo>
                  <a:pt x="34186" y="500"/>
                </a:lnTo>
                <a:lnTo>
                  <a:pt x="34183" y="487"/>
                </a:lnTo>
                <a:lnTo>
                  <a:pt x="34182" y="481"/>
                </a:lnTo>
                <a:lnTo>
                  <a:pt x="34182" y="475"/>
                </a:lnTo>
                <a:lnTo>
                  <a:pt x="34182" y="475"/>
                </a:lnTo>
                <a:lnTo>
                  <a:pt x="34181" y="473"/>
                </a:lnTo>
                <a:lnTo>
                  <a:pt x="34179" y="471"/>
                </a:lnTo>
                <a:lnTo>
                  <a:pt x="34179" y="471"/>
                </a:lnTo>
                <a:lnTo>
                  <a:pt x="34159" y="394"/>
                </a:lnTo>
                <a:lnTo>
                  <a:pt x="34159" y="394"/>
                </a:lnTo>
                <a:lnTo>
                  <a:pt x="34153" y="366"/>
                </a:lnTo>
                <a:lnTo>
                  <a:pt x="34148" y="339"/>
                </a:lnTo>
                <a:lnTo>
                  <a:pt x="34145" y="312"/>
                </a:lnTo>
                <a:lnTo>
                  <a:pt x="34143" y="284"/>
                </a:lnTo>
                <a:lnTo>
                  <a:pt x="34141" y="257"/>
                </a:lnTo>
                <a:lnTo>
                  <a:pt x="34143" y="230"/>
                </a:lnTo>
                <a:lnTo>
                  <a:pt x="34146" y="203"/>
                </a:lnTo>
                <a:lnTo>
                  <a:pt x="34152" y="175"/>
                </a:lnTo>
                <a:lnTo>
                  <a:pt x="34152" y="175"/>
                </a:lnTo>
                <a:lnTo>
                  <a:pt x="34134" y="225"/>
                </a:lnTo>
                <a:lnTo>
                  <a:pt x="34118" y="274"/>
                </a:lnTo>
                <a:lnTo>
                  <a:pt x="34103" y="324"/>
                </a:lnTo>
                <a:lnTo>
                  <a:pt x="34097" y="348"/>
                </a:lnTo>
                <a:lnTo>
                  <a:pt x="34092" y="373"/>
                </a:lnTo>
                <a:lnTo>
                  <a:pt x="34087" y="398"/>
                </a:lnTo>
                <a:lnTo>
                  <a:pt x="34084" y="423"/>
                </a:lnTo>
                <a:lnTo>
                  <a:pt x="34082" y="448"/>
                </a:lnTo>
                <a:lnTo>
                  <a:pt x="34081" y="473"/>
                </a:lnTo>
                <a:lnTo>
                  <a:pt x="34082" y="499"/>
                </a:lnTo>
                <a:lnTo>
                  <a:pt x="34084" y="524"/>
                </a:lnTo>
                <a:lnTo>
                  <a:pt x="34089" y="550"/>
                </a:lnTo>
                <a:lnTo>
                  <a:pt x="34095" y="575"/>
                </a:lnTo>
                <a:lnTo>
                  <a:pt x="34095" y="575"/>
                </a:lnTo>
                <a:lnTo>
                  <a:pt x="34095" y="575"/>
                </a:lnTo>
                <a:lnTo>
                  <a:pt x="34088" y="575"/>
                </a:lnTo>
                <a:lnTo>
                  <a:pt x="34088" y="575"/>
                </a:lnTo>
                <a:lnTo>
                  <a:pt x="34079" y="538"/>
                </a:lnTo>
                <a:lnTo>
                  <a:pt x="34065" y="500"/>
                </a:lnTo>
                <a:lnTo>
                  <a:pt x="34065" y="500"/>
                </a:lnTo>
                <a:lnTo>
                  <a:pt x="34062" y="487"/>
                </a:lnTo>
                <a:lnTo>
                  <a:pt x="34061" y="481"/>
                </a:lnTo>
                <a:lnTo>
                  <a:pt x="34061" y="475"/>
                </a:lnTo>
                <a:lnTo>
                  <a:pt x="34061" y="475"/>
                </a:lnTo>
                <a:lnTo>
                  <a:pt x="34060" y="473"/>
                </a:lnTo>
                <a:lnTo>
                  <a:pt x="34058" y="471"/>
                </a:lnTo>
                <a:lnTo>
                  <a:pt x="34056" y="467"/>
                </a:lnTo>
                <a:lnTo>
                  <a:pt x="34056" y="465"/>
                </a:lnTo>
                <a:lnTo>
                  <a:pt x="34056" y="465"/>
                </a:lnTo>
                <a:lnTo>
                  <a:pt x="34038" y="392"/>
                </a:lnTo>
                <a:lnTo>
                  <a:pt x="34031" y="357"/>
                </a:lnTo>
                <a:lnTo>
                  <a:pt x="34025" y="320"/>
                </a:lnTo>
                <a:lnTo>
                  <a:pt x="34022" y="284"/>
                </a:lnTo>
                <a:lnTo>
                  <a:pt x="34022" y="267"/>
                </a:lnTo>
                <a:lnTo>
                  <a:pt x="34022" y="248"/>
                </a:lnTo>
                <a:lnTo>
                  <a:pt x="34023" y="230"/>
                </a:lnTo>
                <a:lnTo>
                  <a:pt x="34024" y="212"/>
                </a:lnTo>
                <a:lnTo>
                  <a:pt x="34028" y="193"/>
                </a:lnTo>
                <a:lnTo>
                  <a:pt x="34032" y="175"/>
                </a:lnTo>
                <a:lnTo>
                  <a:pt x="34032" y="175"/>
                </a:lnTo>
                <a:lnTo>
                  <a:pt x="34014" y="223"/>
                </a:lnTo>
                <a:lnTo>
                  <a:pt x="33999" y="270"/>
                </a:lnTo>
                <a:lnTo>
                  <a:pt x="33985" y="316"/>
                </a:lnTo>
                <a:lnTo>
                  <a:pt x="33978" y="340"/>
                </a:lnTo>
                <a:lnTo>
                  <a:pt x="33973" y="364"/>
                </a:lnTo>
                <a:lnTo>
                  <a:pt x="33973" y="364"/>
                </a:lnTo>
                <a:lnTo>
                  <a:pt x="33942" y="251"/>
                </a:lnTo>
                <a:lnTo>
                  <a:pt x="33942" y="251"/>
                </a:lnTo>
                <a:lnTo>
                  <a:pt x="33943" y="271"/>
                </a:lnTo>
                <a:lnTo>
                  <a:pt x="33943" y="292"/>
                </a:lnTo>
                <a:lnTo>
                  <a:pt x="33943" y="312"/>
                </a:lnTo>
                <a:lnTo>
                  <a:pt x="33941" y="332"/>
                </a:lnTo>
                <a:lnTo>
                  <a:pt x="33936" y="372"/>
                </a:lnTo>
                <a:lnTo>
                  <a:pt x="33929" y="411"/>
                </a:lnTo>
                <a:lnTo>
                  <a:pt x="33929" y="411"/>
                </a:lnTo>
                <a:lnTo>
                  <a:pt x="33922" y="377"/>
                </a:lnTo>
                <a:lnTo>
                  <a:pt x="33916" y="341"/>
                </a:lnTo>
                <a:lnTo>
                  <a:pt x="33911" y="306"/>
                </a:lnTo>
                <a:lnTo>
                  <a:pt x="33908" y="271"/>
                </a:lnTo>
                <a:lnTo>
                  <a:pt x="33905" y="236"/>
                </a:lnTo>
                <a:lnTo>
                  <a:pt x="33907" y="202"/>
                </a:lnTo>
                <a:lnTo>
                  <a:pt x="33908" y="184"/>
                </a:lnTo>
                <a:lnTo>
                  <a:pt x="33910" y="166"/>
                </a:lnTo>
                <a:lnTo>
                  <a:pt x="33912" y="148"/>
                </a:lnTo>
                <a:lnTo>
                  <a:pt x="33916" y="130"/>
                </a:lnTo>
                <a:lnTo>
                  <a:pt x="33916" y="130"/>
                </a:lnTo>
                <a:lnTo>
                  <a:pt x="33898" y="190"/>
                </a:lnTo>
                <a:lnTo>
                  <a:pt x="33880" y="249"/>
                </a:lnTo>
                <a:lnTo>
                  <a:pt x="33872" y="280"/>
                </a:lnTo>
                <a:lnTo>
                  <a:pt x="33865" y="309"/>
                </a:lnTo>
                <a:lnTo>
                  <a:pt x="33859" y="339"/>
                </a:lnTo>
                <a:lnTo>
                  <a:pt x="33853" y="369"/>
                </a:lnTo>
                <a:lnTo>
                  <a:pt x="33853" y="369"/>
                </a:lnTo>
                <a:lnTo>
                  <a:pt x="33821" y="251"/>
                </a:lnTo>
                <a:lnTo>
                  <a:pt x="33821" y="251"/>
                </a:lnTo>
                <a:lnTo>
                  <a:pt x="33822" y="269"/>
                </a:lnTo>
                <a:lnTo>
                  <a:pt x="33822" y="287"/>
                </a:lnTo>
                <a:lnTo>
                  <a:pt x="33821" y="321"/>
                </a:lnTo>
                <a:lnTo>
                  <a:pt x="33818" y="357"/>
                </a:lnTo>
                <a:lnTo>
                  <a:pt x="33813" y="391"/>
                </a:lnTo>
                <a:lnTo>
                  <a:pt x="33806" y="426"/>
                </a:lnTo>
                <a:lnTo>
                  <a:pt x="33797" y="461"/>
                </a:lnTo>
                <a:lnTo>
                  <a:pt x="33781" y="531"/>
                </a:lnTo>
                <a:lnTo>
                  <a:pt x="33781" y="531"/>
                </a:lnTo>
                <a:lnTo>
                  <a:pt x="33771" y="491"/>
                </a:lnTo>
                <a:lnTo>
                  <a:pt x="33760" y="450"/>
                </a:lnTo>
                <a:lnTo>
                  <a:pt x="33760" y="450"/>
                </a:lnTo>
                <a:lnTo>
                  <a:pt x="33756" y="436"/>
                </a:lnTo>
                <a:lnTo>
                  <a:pt x="33755" y="429"/>
                </a:lnTo>
                <a:lnTo>
                  <a:pt x="33754" y="423"/>
                </a:lnTo>
                <a:lnTo>
                  <a:pt x="33754" y="423"/>
                </a:lnTo>
                <a:lnTo>
                  <a:pt x="33752" y="420"/>
                </a:lnTo>
                <a:lnTo>
                  <a:pt x="33752" y="420"/>
                </a:lnTo>
                <a:lnTo>
                  <a:pt x="33752" y="415"/>
                </a:lnTo>
                <a:lnTo>
                  <a:pt x="33752" y="415"/>
                </a:lnTo>
                <a:lnTo>
                  <a:pt x="33725" y="298"/>
                </a:lnTo>
                <a:lnTo>
                  <a:pt x="33725" y="298"/>
                </a:lnTo>
                <a:lnTo>
                  <a:pt x="33720" y="273"/>
                </a:lnTo>
                <a:lnTo>
                  <a:pt x="33718" y="247"/>
                </a:lnTo>
                <a:lnTo>
                  <a:pt x="33716" y="220"/>
                </a:lnTo>
                <a:lnTo>
                  <a:pt x="33714" y="196"/>
                </a:lnTo>
                <a:lnTo>
                  <a:pt x="33714" y="170"/>
                </a:lnTo>
                <a:lnTo>
                  <a:pt x="33717" y="143"/>
                </a:lnTo>
                <a:lnTo>
                  <a:pt x="33720" y="119"/>
                </a:lnTo>
                <a:lnTo>
                  <a:pt x="33725" y="92"/>
                </a:lnTo>
                <a:lnTo>
                  <a:pt x="33725" y="92"/>
                </a:lnTo>
                <a:lnTo>
                  <a:pt x="33707" y="146"/>
                </a:lnTo>
                <a:lnTo>
                  <a:pt x="33691" y="200"/>
                </a:lnTo>
                <a:lnTo>
                  <a:pt x="33676" y="254"/>
                </a:lnTo>
                <a:lnTo>
                  <a:pt x="33669" y="281"/>
                </a:lnTo>
                <a:lnTo>
                  <a:pt x="33665" y="308"/>
                </a:lnTo>
                <a:lnTo>
                  <a:pt x="33660" y="335"/>
                </a:lnTo>
                <a:lnTo>
                  <a:pt x="33656" y="363"/>
                </a:lnTo>
                <a:lnTo>
                  <a:pt x="33655" y="390"/>
                </a:lnTo>
                <a:lnTo>
                  <a:pt x="33654" y="418"/>
                </a:lnTo>
                <a:lnTo>
                  <a:pt x="33655" y="446"/>
                </a:lnTo>
                <a:lnTo>
                  <a:pt x="33658" y="473"/>
                </a:lnTo>
                <a:lnTo>
                  <a:pt x="33661" y="501"/>
                </a:lnTo>
                <a:lnTo>
                  <a:pt x="33667" y="530"/>
                </a:lnTo>
                <a:lnTo>
                  <a:pt x="33667" y="530"/>
                </a:lnTo>
                <a:lnTo>
                  <a:pt x="33663" y="546"/>
                </a:lnTo>
                <a:lnTo>
                  <a:pt x="33663" y="546"/>
                </a:lnTo>
                <a:lnTo>
                  <a:pt x="33659" y="523"/>
                </a:lnTo>
                <a:lnTo>
                  <a:pt x="33653" y="499"/>
                </a:lnTo>
                <a:lnTo>
                  <a:pt x="33646" y="474"/>
                </a:lnTo>
                <a:lnTo>
                  <a:pt x="33639" y="450"/>
                </a:lnTo>
                <a:lnTo>
                  <a:pt x="33639" y="450"/>
                </a:lnTo>
                <a:lnTo>
                  <a:pt x="33635" y="436"/>
                </a:lnTo>
                <a:lnTo>
                  <a:pt x="33634" y="429"/>
                </a:lnTo>
                <a:lnTo>
                  <a:pt x="33634" y="423"/>
                </a:lnTo>
                <a:lnTo>
                  <a:pt x="33634" y="423"/>
                </a:lnTo>
                <a:lnTo>
                  <a:pt x="33633" y="420"/>
                </a:lnTo>
                <a:lnTo>
                  <a:pt x="33630" y="417"/>
                </a:lnTo>
                <a:lnTo>
                  <a:pt x="33629" y="415"/>
                </a:lnTo>
                <a:lnTo>
                  <a:pt x="33628" y="411"/>
                </a:lnTo>
                <a:lnTo>
                  <a:pt x="33628" y="411"/>
                </a:lnTo>
                <a:lnTo>
                  <a:pt x="33611" y="332"/>
                </a:lnTo>
                <a:lnTo>
                  <a:pt x="33603" y="292"/>
                </a:lnTo>
                <a:lnTo>
                  <a:pt x="33598" y="252"/>
                </a:lnTo>
                <a:lnTo>
                  <a:pt x="33595" y="212"/>
                </a:lnTo>
                <a:lnTo>
                  <a:pt x="33593" y="192"/>
                </a:lnTo>
                <a:lnTo>
                  <a:pt x="33593" y="172"/>
                </a:lnTo>
                <a:lnTo>
                  <a:pt x="33595" y="152"/>
                </a:lnTo>
                <a:lnTo>
                  <a:pt x="33597" y="133"/>
                </a:lnTo>
                <a:lnTo>
                  <a:pt x="33601" y="113"/>
                </a:lnTo>
                <a:lnTo>
                  <a:pt x="33604" y="92"/>
                </a:lnTo>
                <a:lnTo>
                  <a:pt x="33604" y="92"/>
                </a:lnTo>
                <a:lnTo>
                  <a:pt x="33588" y="145"/>
                </a:lnTo>
                <a:lnTo>
                  <a:pt x="33571" y="196"/>
                </a:lnTo>
                <a:lnTo>
                  <a:pt x="33557" y="248"/>
                </a:lnTo>
                <a:lnTo>
                  <a:pt x="33551" y="274"/>
                </a:lnTo>
                <a:lnTo>
                  <a:pt x="33545" y="300"/>
                </a:lnTo>
                <a:lnTo>
                  <a:pt x="33545" y="300"/>
                </a:lnTo>
                <a:lnTo>
                  <a:pt x="33514" y="175"/>
                </a:lnTo>
                <a:lnTo>
                  <a:pt x="33514" y="175"/>
                </a:lnTo>
                <a:lnTo>
                  <a:pt x="33516" y="205"/>
                </a:lnTo>
                <a:lnTo>
                  <a:pt x="33516" y="234"/>
                </a:lnTo>
                <a:lnTo>
                  <a:pt x="33514" y="262"/>
                </a:lnTo>
                <a:lnTo>
                  <a:pt x="33512" y="290"/>
                </a:lnTo>
                <a:lnTo>
                  <a:pt x="33508" y="319"/>
                </a:lnTo>
                <a:lnTo>
                  <a:pt x="33503" y="347"/>
                </a:lnTo>
                <a:lnTo>
                  <a:pt x="33491" y="404"/>
                </a:lnTo>
                <a:lnTo>
                  <a:pt x="33491" y="404"/>
                </a:lnTo>
                <a:lnTo>
                  <a:pt x="33490" y="401"/>
                </a:lnTo>
                <a:lnTo>
                  <a:pt x="33490" y="401"/>
                </a:lnTo>
                <a:lnTo>
                  <a:pt x="33474" y="309"/>
                </a:lnTo>
                <a:lnTo>
                  <a:pt x="33467" y="263"/>
                </a:lnTo>
                <a:lnTo>
                  <a:pt x="33461" y="218"/>
                </a:lnTo>
                <a:lnTo>
                  <a:pt x="33457" y="172"/>
                </a:lnTo>
                <a:lnTo>
                  <a:pt x="33456" y="149"/>
                </a:lnTo>
                <a:lnTo>
                  <a:pt x="33457" y="126"/>
                </a:lnTo>
                <a:lnTo>
                  <a:pt x="33457" y="103"/>
                </a:lnTo>
                <a:lnTo>
                  <a:pt x="33459" y="81"/>
                </a:lnTo>
                <a:lnTo>
                  <a:pt x="33463" y="57"/>
                </a:lnTo>
                <a:lnTo>
                  <a:pt x="33468" y="34"/>
                </a:lnTo>
                <a:lnTo>
                  <a:pt x="33468" y="34"/>
                </a:lnTo>
                <a:lnTo>
                  <a:pt x="33452" y="88"/>
                </a:lnTo>
                <a:lnTo>
                  <a:pt x="33437" y="142"/>
                </a:lnTo>
                <a:lnTo>
                  <a:pt x="33424" y="196"/>
                </a:lnTo>
                <a:lnTo>
                  <a:pt x="33412" y="250"/>
                </a:lnTo>
                <a:lnTo>
                  <a:pt x="33412" y="250"/>
                </a:lnTo>
                <a:lnTo>
                  <a:pt x="33394" y="175"/>
                </a:lnTo>
                <a:lnTo>
                  <a:pt x="33394" y="175"/>
                </a:lnTo>
                <a:lnTo>
                  <a:pt x="33395" y="199"/>
                </a:lnTo>
                <a:lnTo>
                  <a:pt x="33395" y="222"/>
                </a:lnTo>
                <a:lnTo>
                  <a:pt x="33394" y="244"/>
                </a:lnTo>
                <a:lnTo>
                  <a:pt x="33393" y="268"/>
                </a:lnTo>
                <a:lnTo>
                  <a:pt x="33391" y="290"/>
                </a:lnTo>
                <a:lnTo>
                  <a:pt x="33388" y="313"/>
                </a:lnTo>
                <a:lnTo>
                  <a:pt x="33380" y="359"/>
                </a:lnTo>
                <a:lnTo>
                  <a:pt x="33371" y="404"/>
                </a:lnTo>
                <a:lnTo>
                  <a:pt x="33361" y="449"/>
                </a:lnTo>
                <a:lnTo>
                  <a:pt x="33350" y="495"/>
                </a:lnTo>
                <a:lnTo>
                  <a:pt x="33341" y="542"/>
                </a:lnTo>
                <a:lnTo>
                  <a:pt x="33341" y="542"/>
                </a:lnTo>
                <a:lnTo>
                  <a:pt x="33341" y="545"/>
                </a:lnTo>
                <a:lnTo>
                  <a:pt x="33341" y="545"/>
                </a:lnTo>
                <a:lnTo>
                  <a:pt x="33336" y="509"/>
                </a:lnTo>
                <a:lnTo>
                  <a:pt x="33329" y="471"/>
                </a:lnTo>
                <a:lnTo>
                  <a:pt x="33321" y="433"/>
                </a:lnTo>
                <a:lnTo>
                  <a:pt x="33310" y="396"/>
                </a:lnTo>
                <a:lnTo>
                  <a:pt x="33310" y="396"/>
                </a:lnTo>
                <a:lnTo>
                  <a:pt x="33310" y="395"/>
                </a:lnTo>
                <a:lnTo>
                  <a:pt x="33310" y="395"/>
                </a:lnTo>
                <a:lnTo>
                  <a:pt x="33304" y="367"/>
                </a:lnTo>
                <a:lnTo>
                  <a:pt x="33304" y="367"/>
                </a:lnTo>
                <a:lnTo>
                  <a:pt x="33304" y="365"/>
                </a:lnTo>
                <a:lnTo>
                  <a:pt x="33304" y="365"/>
                </a:lnTo>
                <a:lnTo>
                  <a:pt x="33304" y="362"/>
                </a:lnTo>
                <a:lnTo>
                  <a:pt x="33304" y="362"/>
                </a:lnTo>
                <a:lnTo>
                  <a:pt x="33303" y="360"/>
                </a:lnTo>
                <a:lnTo>
                  <a:pt x="33303" y="360"/>
                </a:lnTo>
                <a:lnTo>
                  <a:pt x="33303" y="348"/>
                </a:lnTo>
                <a:lnTo>
                  <a:pt x="33303" y="348"/>
                </a:lnTo>
                <a:lnTo>
                  <a:pt x="33272" y="204"/>
                </a:lnTo>
                <a:lnTo>
                  <a:pt x="33272" y="204"/>
                </a:lnTo>
                <a:lnTo>
                  <a:pt x="33270" y="178"/>
                </a:lnTo>
                <a:lnTo>
                  <a:pt x="33267" y="153"/>
                </a:lnTo>
                <a:lnTo>
                  <a:pt x="33265" y="128"/>
                </a:lnTo>
                <a:lnTo>
                  <a:pt x="33265" y="102"/>
                </a:lnTo>
                <a:lnTo>
                  <a:pt x="33266" y="77"/>
                </a:lnTo>
                <a:lnTo>
                  <a:pt x="33267" y="51"/>
                </a:lnTo>
                <a:lnTo>
                  <a:pt x="33271" y="25"/>
                </a:lnTo>
                <a:lnTo>
                  <a:pt x="33276" y="0"/>
                </a:lnTo>
                <a:lnTo>
                  <a:pt x="33276" y="0"/>
                </a:lnTo>
                <a:lnTo>
                  <a:pt x="33258" y="59"/>
                </a:lnTo>
                <a:lnTo>
                  <a:pt x="33241" y="117"/>
                </a:lnTo>
                <a:lnTo>
                  <a:pt x="33227" y="177"/>
                </a:lnTo>
                <a:lnTo>
                  <a:pt x="33221" y="207"/>
                </a:lnTo>
                <a:lnTo>
                  <a:pt x="33215" y="237"/>
                </a:lnTo>
                <a:lnTo>
                  <a:pt x="33210" y="267"/>
                </a:lnTo>
                <a:lnTo>
                  <a:pt x="33208" y="296"/>
                </a:lnTo>
                <a:lnTo>
                  <a:pt x="33206" y="327"/>
                </a:lnTo>
                <a:lnTo>
                  <a:pt x="33204" y="357"/>
                </a:lnTo>
                <a:lnTo>
                  <a:pt x="33206" y="388"/>
                </a:lnTo>
                <a:lnTo>
                  <a:pt x="33207" y="417"/>
                </a:lnTo>
                <a:lnTo>
                  <a:pt x="33212" y="448"/>
                </a:lnTo>
                <a:lnTo>
                  <a:pt x="33216" y="479"/>
                </a:lnTo>
                <a:lnTo>
                  <a:pt x="33216" y="479"/>
                </a:lnTo>
                <a:lnTo>
                  <a:pt x="33213" y="498"/>
                </a:lnTo>
                <a:lnTo>
                  <a:pt x="33213" y="498"/>
                </a:lnTo>
                <a:lnTo>
                  <a:pt x="33208" y="472"/>
                </a:lnTo>
                <a:lnTo>
                  <a:pt x="33203" y="447"/>
                </a:lnTo>
                <a:lnTo>
                  <a:pt x="33196" y="421"/>
                </a:lnTo>
                <a:lnTo>
                  <a:pt x="33189" y="396"/>
                </a:lnTo>
                <a:lnTo>
                  <a:pt x="33189" y="396"/>
                </a:lnTo>
                <a:lnTo>
                  <a:pt x="33186" y="380"/>
                </a:lnTo>
                <a:lnTo>
                  <a:pt x="33184" y="372"/>
                </a:lnTo>
                <a:lnTo>
                  <a:pt x="33184" y="365"/>
                </a:lnTo>
                <a:lnTo>
                  <a:pt x="33184" y="365"/>
                </a:lnTo>
                <a:lnTo>
                  <a:pt x="33183" y="362"/>
                </a:lnTo>
                <a:lnTo>
                  <a:pt x="33182" y="358"/>
                </a:lnTo>
                <a:lnTo>
                  <a:pt x="33180" y="356"/>
                </a:lnTo>
                <a:lnTo>
                  <a:pt x="33178" y="352"/>
                </a:lnTo>
                <a:lnTo>
                  <a:pt x="33178" y="352"/>
                </a:lnTo>
                <a:lnTo>
                  <a:pt x="33162" y="264"/>
                </a:lnTo>
                <a:lnTo>
                  <a:pt x="33154" y="220"/>
                </a:lnTo>
                <a:lnTo>
                  <a:pt x="33149" y="177"/>
                </a:lnTo>
                <a:lnTo>
                  <a:pt x="33145" y="132"/>
                </a:lnTo>
                <a:lnTo>
                  <a:pt x="33144" y="110"/>
                </a:lnTo>
                <a:lnTo>
                  <a:pt x="33144" y="88"/>
                </a:lnTo>
                <a:lnTo>
                  <a:pt x="33145" y="66"/>
                </a:lnTo>
                <a:lnTo>
                  <a:pt x="33148" y="44"/>
                </a:lnTo>
                <a:lnTo>
                  <a:pt x="33151" y="21"/>
                </a:lnTo>
                <a:lnTo>
                  <a:pt x="33155" y="0"/>
                </a:lnTo>
                <a:lnTo>
                  <a:pt x="33155" y="0"/>
                </a:lnTo>
                <a:lnTo>
                  <a:pt x="33138" y="57"/>
                </a:lnTo>
                <a:lnTo>
                  <a:pt x="33123" y="114"/>
                </a:lnTo>
                <a:lnTo>
                  <a:pt x="33107" y="172"/>
                </a:lnTo>
                <a:lnTo>
                  <a:pt x="33101" y="200"/>
                </a:lnTo>
                <a:lnTo>
                  <a:pt x="33097" y="230"/>
                </a:lnTo>
                <a:lnTo>
                  <a:pt x="33097" y="230"/>
                </a:lnTo>
                <a:lnTo>
                  <a:pt x="33065" y="92"/>
                </a:lnTo>
                <a:lnTo>
                  <a:pt x="33065" y="92"/>
                </a:lnTo>
                <a:lnTo>
                  <a:pt x="33067" y="121"/>
                </a:lnTo>
                <a:lnTo>
                  <a:pt x="33067" y="149"/>
                </a:lnTo>
                <a:lnTo>
                  <a:pt x="33066" y="179"/>
                </a:lnTo>
                <a:lnTo>
                  <a:pt x="33063" y="207"/>
                </a:lnTo>
                <a:lnTo>
                  <a:pt x="33060" y="236"/>
                </a:lnTo>
                <a:lnTo>
                  <a:pt x="33056" y="264"/>
                </a:lnTo>
                <a:lnTo>
                  <a:pt x="33047" y="322"/>
                </a:lnTo>
                <a:lnTo>
                  <a:pt x="33047" y="322"/>
                </a:lnTo>
                <a:lnTo>
                  <a:pt x="33047" y="296"/>
                </a:lnTo>
                <a:lnTo>
                  <a:pt x="33048" y="270"/>
                </a:lnTo>
                <a:lnTo>
                  <a:pt x="33052" y="243"/>
                </a:lnTo>
                <a:lnTo>
                  <a:pt x="33057" y="217"/>
                </a:lnTo>
                <a:lnTo>
                  <a:pt x="33057" y="217"/>
                </a:lnTo>
                <a:lnTo>
                  <a:pt x="33042" y="260"/>
                </a:lnTo>
                <a:lnTo>
                  <a:pt x="33028" y="302"/>
                </a:lnTo>
                <a:lnTo>
                  <a:pt x="33015" y="345"/>
                </a:lnTo>
                <a:lnTo>
                  <a:pt x="33004" y="388"/>
                </a:lnTo>
                <a:lnTo>
                  <a:pt x="33004" y="388"/>
                </a:lnTo>
                <a:lnTo>
                  <a:pt x="32998" y="351"/>
                </a:lnTo>
                <a:lnTo>
                  <a:pt x="32991" y="314"/>
                </a:lnTo>
                <a:lnTo>
                  <a:pt x="32991" y="314"/>
                </a:lnTo>
                <a:lnTo>
                  <a:pt x="32991" y="301"/>
                </a:lnTo>
                <a:lnTo>
                  <a:pt x="32991" y="301"/>
                </a:lnTo>
                <a:lnTo>
                  <a:pt x="32945" y="92"/>
                </a:lnTo>
                <a:lnTo>
                  <a:pt x="32945" y="92"/>
                </a:lnTo>
                <a:lnTo>
                  <a:pt x="32946" y="113"/>
                </a:lnTo>
                <a:lnTo>
                  <a:pt x="32946" y="134"/>
                </a:lnTo>
                <a:lnTo>
                  <a:pt x="32945" y="174"/>
                </a:lnTo>
                <a:lnTo>
                  <a:pt x="32942" y="216"/>
                </a:lnTo>
                <a:lnTo>
                  <a:pt x="32936" y="256"/>
                </a:lnTo>
                <a:lnTo>
                  <a:pt x="32931" y="298"/>
                </a:lnTo>
                <a:lnTo>
                  <a:pt x="32922" y="339"/>
                </a:lnTo>
                <a:lnTo>
                  <a:pt x="32907" y="421"/>
                </a:lnTo>
                <a:lnTo>
                  <a:pt x="32907" y="421"/>
                </a:lnTo>
                <a:lnTo>
                  <a:pt x="32901" y="378"/>
                </a:lnTo>
                <a:lnTo>
                  <a:pt x="32894" y="334"/>
                </a:lnTo>
                <a:lnTo>
                  <a:pt x="32894" y="334"/>
                </a:lnTo>
                <a:lnTo>
                  <a:pt x="32894" y="321"/>
                </a:lnTo>
                <a:lnTo>
                  <a:pt x="32894" y="321"/>
                </a:lnTo>
                <a:lnTo>
                  <a:pt x="32864" y="181"/>
                </a:lnTo>
                <a:lnTo>
                  <a:pt x="32864" y="181"/>
                </a:lnTo>
                <a:lnTo>
                  <a:pt x="32865" y="175"/>
                </a:lnTo>
                <a:lnTo>
                  <a:pt x="32865" y="175"/>
                </a:lnTo>
                <a:lnTo>
                  <a:pt x="32864" y="180"/>
                </a:lnTo>
                <a:lnTo>
                  <a:pt x="32864" y="180"/>
                </a:lnTo>
                <a:lnTo>
                  <a:pt x="32846" y="95"/>
                </a:lnTo>
                <a:lnTo>
                  <a:pt x="32846" y="95"/>
                </a:lnTo>
                <a:lnTo>
                  <a:pt x="32848" y="132"/>
                </a:lnTo>
                <a:lnTo>
                  <a:pt x="32848" y="168"/>
                </a:lnTo>
                <a:lnTo>
                  <a:pt x="32846" y="204"/>
                </a:lnTo>
                <a:lnTo>
                  <a:pt x="32843" y="239"/>
                </a:lnTo>
                <a:lnTo>
                  <a:pt x="32843" y="239"/>
                </a:lnTo>
                <a:lnTo>
                  <a:pt x="32831" y="274"/>
                </a:lnTo>
                <a:lnTo>
                  <a:pt x="32821" y="308"/>
                </a:lnTo>
                <a:lnTo>
                  <a:pt x="32812" y="341"/>
                </a:lnTo>
                <a:lnTo>
                  <a:pt x="32805" y="376"/>
                </a:lnTo>
                <a:lnTo>
                  <a:pt x="32799" y="410"/>
                </a:lnTo>
                <a:lnTo>
                  <a:pt x="32795" y="445"/>
                </a:lnTo>
                <a:lnTo>
                  <a:pt x="32794" y="479"/>
                </a:lnTo>
                <a:lnTo>
                  <a:pt x="32795" y="497"/>
                </a:lnTo>
                <a:lnTo>
                  <a:pt x="32797" y="513"/>
                </a:lnTo>
                <a:lnTo>
                  <a:pt x="32797" y="513"/>
                </a:lnTo>
                <a:lnTo>
                  <a:pt x="32794" y="530"/>
                </a:lnTo>
                <a:lnTo>
                  <a:pt x="32794" y="530"/>
                </a:lnTo>
                <a:lnTo>
                  <a:pt x="32793" y="541"/>
                </a:lnTo>
                <a:lnTo>
                  <a:pt x="32793" y="541"/>
                </a:lnTo>
                <a:lnTo>
                  <a:pt x="32786" y="520"/>
                </a:lnTo>
                <a:lnTo>
                  <a:pt x="32779" y="500"/>
                </a:lnTo>
                <a:lnTo>
                  <a:pt x="32779" y="500"/>
                </a:lnTo>
                <a:lnTo>
                  <a:pt x="32775" y="487"/>
                </a:lnTo>
                <a:lnTo>
                  <a:pt x="32774" y="481"/>
                </a:lnTo>
                <a:lnTo>
                  <a:pt x="32774" y="475"/>
                </a:lnTo>
                <a:lnTo>
                  <a:pt x="32774" y="475"/>
                </a:lnTo>
                <a:lnTo>
                  <a:pt x="32773" y="473"/>
                </a:lnTo>
                <a:lnTo>
                  <a:pt x="32772" y="471"/>
                </a:lnTo>
                <a:lnTo>
                  <a:pt x="32769" y="467"/>
                </a:lnTo>
                <a:lnTo>
                  <a:pt x="32769" y="465"/>
                </a:lnTo>
                <a:lnTo>
                  <a:pt x="32769" y="465"/>
                </a:lnTo>
                <a:lnTo>
                  <a:pt x="32751" y="392"/>
                </a:lnTo>
                <a:lnTo>
                  <a:pt x="32744" y="357"/>
                </a:lnTo>
                <a:lnTo>
                  <a:pt x="32738" y="320"/>
                </a:lnTo>
                <a:lnTo>
                  <a:pt x="32735" y="284"/>
                </a:lnTo>
                <a:lnTo>
                  <a:pt x="32734" y="267"/>
                </a:lnTo>
                <a:lnTo>
                  <a:pt x="32735" y="248"/>
                </a:lnTo>
                <a:lnTo>
                  <a:pt x="32736" y="230"/>
                </a:lnTo>
                <a:lnTo>
                  <a:pt x="32737" y="212"/>
                </a:lnTo>
                <a:lnTo>
                  <a:pt x="32741" y="193"/>
                </a:lnTo>
                <a:lnTo>
                  <a:pt x="32746" y="175"/>
                </a:lnTo>
                <a:lnTo>
                  <a:pt x="32746" y="175"/>
                </a:lnTo>
                <a:lnTo>
                  <a:pt x="32723" y="236"/>
                </a:lnTo>
                <a:lnTo>
                  <a:pt x="32714" y="267"/>
                </a:lnTo>
                <a:lnTo>
                  <a:pt x="32704" y="296"/>
                </a:lnTo>
                <a:lnTo>
                  <a:pt x="32704" y="296"/>
                </a:lnTo>
                <a:lnTo>
                  <a:pt x="32702" y="288"/>
                </a:lnTo>
                <a:lnTo>
                  <a:pt x="32702" y="288"/>
                </a:lnTo>
                <a:lnTo>
                  <a:pt x="32702" y="276"/>
                </a:lnTo>
                <a:lnTo>
                  <a:pt x="32702" y="276"/>
                </a:lnTo>
                <a:lnTo>
                  <a:pt x="32655" y="58"/>
                </a:lnTo>
                <a:lnTo>
                  <a:pt x="32655" y="58"/>
                </a:lnTo>
                <a:lnTo>
                  <a:pt x="32657" y="82"/>
                </a:lnTo>
                <a:lnTo>
                  <a:pt x="32657" y="104"/>
                </a:lnTo>
                <a:lnTo>
                  <a:pt x="32657" y="128"/>
                </a:lnTo>
                <a:lnTo>
                  <a:pt x="32655" y="152"/>
                </a:lnTo>
                <a:lnTo>
                  <a:pt x="32652" y="198"/>
                </a:lnTo>
                <a:lnTo>
                  <a:pt x="32645" y="244"/>
                </a:lnTo>
                <a:lnTo>
                  <a:pt x="32638" y="290"/>
                </a:lnTo>
                <a:lnTo>
                  <a:pt x="32629" y="337"/>
                </a:lnTo>
                <a:lnTo>
                  <a:pt x="32612" y="429"/>
                </a:lnTo>
                <a:lnTo>
                  <a:pt x="32612" y="429"/>
                </a:lnTo>
                <a:lnTo>
                  <a:pt x="32607" y="403"/>
                </a:lnTo>
                <a:lnTo>
                  <a:pt x="32602" y="376"/>
                </a:lnTo>
                <a:lnTo>
                  <a:pt x="32598" y="350"/>
                </a:lnTo>
                <a:lnTo>
                  <a:pt x="32597" y="324"/>
                </a:lnTo>
                <a:lnTo>
                  <a:pt x="32597" y="296"/>
                </a:lnTo>
                <a:lnTo>
                  <a:pt x="32598" y="270"/>
                </a:lnTo>
                <a:lnTo>
                  <a:pt x="32602" y="244"/>
                </a:lnTo>
                <a:lnTo>
                  <a:pt x="32608" y="217"/>
                </a:lnTo>
                <a:lnTo>
                  <a:pt x="32608" y="217"/>
                </a:lnTo>
                <a:lnTo>
                  <a:pt x="32582" y="292"/>
                </a:lnTo>
                <a:lnTo>
                  <a:pt x="32582" y="292"/>
                </a:lnTo>
                <a:lnTo>
                  <a:pt x="32582" y="288"/>
                </a:lnTo>
                <a:lnTo>
                  <a:pt x="32582" y="288"/>
                </a:lnTo>
                <a:lnTo>
                  <a:pt x="32582" y="276"/>
                </a:lnTo>
                <a:lnTo>
                  <a:pt x="32582" y="276"/>
                </a:lnTo>
                <a:lnTo>
                  <a:pt x="32534" y="58"/>
                </a:lnTo>
                <a:lnTo>
                  <a:pt x="32534" y="58"/>
                </a:lnTo>
                <a:lnTo>
                  <a:pt x="32536" y="84"/>
                </a:lnTo>
                <a:lnTo>
                  <a:pt x="32536" y="110"/>
                </a:lnTo>
                <a:lnTo>
                  <a:pt x="32536" y="138"/>
                </a:lnTo>
                <a:lnTo>
                  <a:pt x="32534" y="164"/>
                </a:lnTo>
                <a:lnTo>
                  <a:pt x="32532" y="190"/>
                </a:lnTo>
                <a:lnTo>
                  <a:pt x="32529" y="216"/>
                </a:lnTo>
                <a:lnTo>
                  <a:pt x="32521" y="268"/>
                </a:lnTo>
                <a:lnTo>
                  <a:pt x="32512" y="320"/>
                </a:lnTo>
                <a:lnTo>
                  <a:pt x="32501" y="372"/>
                </a:lnTo>
                <a:lnTo>
                  <a:pt x="32492" y="424"/>
                </a:lnTo>
                <a:lnTo>
                  <a:pt x="32482" y="477"/>
                </a:lnTo>
                <a:lnTo>
                  <a:pt x="32482" y="477"/>
                </a:lnTo>
                <a:lnTo>
                  <a:pt x="32479" y="501"/>
                </a:lnTo>
                <a:lnTo>
                  <a:pt x="32476" y="526"/>
                </a:lnTo>
                <a:lnTo>
                  <a:pt x="32473" y="575"/>
                </a:lnTo>
                <a:lnTo>
                  <a:pt x="32473" y="575"/>
                </a:lnTo>
                <a:lnTo>
                  <a:pt x="32473" y="575"/>
                </a:lnTo>
                <a:lnTo>
                  <a:pt x="32463" y="538"/>
                </a:lnTo>
                <a:lnTo>
                  <a:pt x="32450" y="500"/>
                </a:lnTo>
                <a:lnTo>
                  <a:pt x="32450" y="500"/>
                </a:lnTo>
                <a:lnTo>
                  <a:pt x="32447" y="487"/>
                </a:lnTo>
                <a:lnTo>
                  <a:pt x="32446" y="481"/>
                </a:lnTo>
                <a:lnTo>
                  <a:pt x="32446" y="475"/>
                </a:lnTo>
                <a:lnTo>
                  <a:pt x="32446" y="475"/>
                </a:lnTo>
                <a:lnTo>
                  <a:pt x="32444" y="473"/>
                </a:lnTo>
                <a:lnTo>
                  <a:pt x="32443" y="471"/>
                </a:lnTo>
                <a:lnTo>
                  <a:pt x="32443" y="471"/>
                </a:lnTo>
                <a:lnTo>
                  <a:pt x="32423" y="394"/>
                </a:lnTo>
                <a:lnTo>
                  <a:pt x="32423" y="394"/>
                </a:lnTo>
                <a:lnTo>
                  <a:pt x="32417" y="366"/>
                </a:lnTo>
                <a:lnTo>
                  <a:pt x="32412" y="339"/>
                </a:lnTo>
                <a:lnTo>
                  <a:pt x="32409" y="312"/>
                </a:lnTo>
                <a:lnTo>
                  <a:pt x="32406" y="284"/>
                </a:lnTo>
                <a:lnTo>
                  <a:pt x="32405" y="257"/>
                </a:lnTo>
                <a:lnTo>
                  <a:pt x="32406" y="230"/>
                </a:lnTo>
                <a:lnTo>
                  <a:pt x="32410" y="203"/>
                </a:lnTo>
                <a:lnTo>
                  <a:pt x="32416" y="175"/>
                </a:lnTo>
                <a:lnTo>
                  <a:pt x="32416" y="175"/>
                </a:lnTo>
                <a:lnTo>
                  <a:pt x="32398" y="225"/>
                </a:lnTo>
                <a:lnTo>
                  <a:pt x="32381" y="274"/>
                </a:lnTo>
                <a:lnTo>
                  <a:pt x="32367" y="324"/>
                </a:lnTo>
                <a:lnTo>
                  <a:pt x="32361" y="348"/>
                </a:lnTo>
                <a:lnTo>
                  <a:pt x="32355" y="373"/>
                </a:lnTo>
                <a:lnTo>
                  <a:pt x="32351" y="398"/>
                </a:lnTo>
                <a:lnTo>
                  <a:pt x="32348" y="423"/>
                </a:lnTo>
                <a:lnTo>
                  <a:pt x="32346" y="448"/>
                </a:lnTo>
                <a:lnTo>
                  <a:pt x="32345" y="473"/>
                </a:lnTo>
                <a:lnTo>
                  <a:pt x="32346" y="499"/>
                </a:lnTo>
                <a:lnTo>
                  <a:pt x="32348" y="524"/>
                </a:lnTo>
                <a:lnTo>
                  <a:pt x="32353" y="550"/>
                </a:lnTo>
                <a:lnTo>
                  <a:pt x="32359" y="575"/>
                </a:lnTo>
                <a:lnTo>
                  <a:pt x="32359" y="575"/>
                </a:lnTo>
                <a:lnTo>
                  <a:pt x="32359" y="575"/>
                </a:lnTo>
                <a:lnTo>
                  <a:pt x="32352" y="575"/>
                </a:lnTo>
                <a:lnTo>
                  <a:pt x="32352" y="575"/>
                </a:lnTo>
                <a:lnTo>
                  <a:pt x="32342" y="538"/>
                </a:lnTo>
                <a:lnTo>
                  <a:pt x="32329" y="500"/>
                </a:lnTo>
                <a:lnTo>
                  <a:pt x="32329" y="500"/>
                </a:lnTo>
                <a:lnTo>
                  <a:pt x="32326" y="487"/>
                </a:lnTo>
                <a:lnTo>
                  <a:pt x="32325" y="481"/>
                </a:lnTo>
                <a:lnTo>
                  <a:pt x="32325" y="475"/>
                </a:lnTo>
                <a:lnTo>
                  <a:pt x="32325" y="475"/>
                </a:lnTo>
                <a:lnTo>
                  <a:pt x="32323" y="473"/>
                </a:lnTo>
                <a:lnTo>
                  <a:pt x="32322" y="471"/>
                </a:lnTo>
                <a:lnTo>
                  <a:pt x="32320" y="467"/>
                </a:lnTo>
                <a:lnTo>
                  <a:pt x="32320" y="465"/>
                </a:lnTo>
                <a:lnTo>
                  <a:pt x="32320" y="465"/>
                </a:lnTo>
                <a:lnTo>
                  <a:pt x="32302" y="392"/>
                </a:lnTo>
                <a:lnTo>
                  <a:pt x="32295" y="357"/>
                </a:lnTo>
                <a:lnTo>
                  <a:pt x="32289" y="320"/>
                </a:lnTo>
                <a:lnTo>
                  <a:pt x="32285" y="284"/>
                </a:lnTo>
                <a:lnTo>
                  <a:pt x="32285" y="267"/>
                </a:lnTo>
                <a:lnTo>
                  <a:pt x="32285" y="248"/>
                </a:lnTo>
                <a:lnTo>
                  <a:pt x="32287" y="230"/>
                </a:lnTo>
                <a:lnTo>
                  <a:pt x="32288" y="212"/>
                </a:lnTo>
                <a:lnTo>
                  <a:pt x="32291" y="193"/>
                </a:lnTo>
                <a:lnTo>
                  <a:pt x="32296" y="175"/>
                </a:lnTo>
                <a:lnTo>
                  <a:pt x="32296" y="175"/>
                </a:lnTo>
                <a:lnTo>
                  <a:pt x="32278" y="223"/>
                </a:lnTo>
                <a:lnTo>
                  <a:pt x="32263" y="270"/>
                </a:lnTo>
                <a:lnTo>
                  <a:pt x="32249" y="316"/>
                </a:lnTo>
                <a:lnTo>
                  <a:pt x="32243" y="340"/>
                </a:lnTo>
                <a:lnTo>
                  <a:pt x="32237" y="364"/>
                </a:lnTo>
                <a:lnTo>
                  <a:pt x="32237" y="364"/>
                </a:lnTo>
                <a:lnTo>
                  <a:pt x="32206" y="251"/>
                </a:lnTo>
                <a:lnTo>
                  <a:pt x="32206" y="251"/>
                </a:lnTo>
                <a:lnTo>
                  <a:pt x="32207" y="271"/>
                </a:lnTo>
                <a:lnTo>
                  <a:pt x="32207" y="292"/>
                </a:lnTo>
                <a:lnTo>
                  <a:pt x="32207" y="312"/>
                </a:lnTo>
                <a:lnTo>
                  <a:pt x="32206" y="332"/>
                </a:lnTo>
                <a:lnTo>
                  <a:pt x="32200" y="372"/>
                </a:lnTo>
                <a:lnTo>
                  <a:pt x="32193" y="411"/>
                </a:lnTo>
                <a:lnTo>
                  <a:pt x="32193" y="411"/>
                </a:lnTo>
                <a:lnTo>
                  <a:pt x="32186" y="377"/>
                </a:lnTo>
                <a:lnTo>
                  <a:pt x="32180" y="341"/>
                </a:lnTo>
                <a:lnTo>
                  <a:pt x="32175" y="306"/>
                </a:lnTo>
                <a:lnTo>
                  <a:pt x="32172" y="271"/>
                </a:lnTo>
                <a:lnTo>
                  <a:pt x="32169" y="236"/>
                </a:lnTo>
                <a:lnTo>
                  <a:pt x="32170" y="202"/>
                </a:lnTo>
                <a:lnTo>
                  <a:pt x="32172" y="184"/>
                </a:lnTo>
                <a:lnTo>
                  <a:pt x="32174" y="166"/>
                </a:lnTo>
                <a:lnTo>
                  <a:pt x="32176" y="148"/>
                </a:lnTo>
                <a:lnTo>
                  <a:pt x="32180" y="130"/>
                </a:lnTo>
                <a:lnTo>
                  <a:pt x="32180" y="130"/>
                </a:lnTo>
                <a:lnTo>
                  <a:pt x="32162" y="190"/>
                </a:lnTo>
                <a:lnTo>
                  <a:pt x="32144" y="249"/>
                </a:lnTo>
                <a:lnTo>
                  <a:pt x="32136" y="280"/>
                </a:lnTo>
                <a:lnTo>
                  <a:pt x="32129" y="309"/>
                </a:lnTo>
                <a:lnTo>
                  <a:pt x="32123" y="339"/>
                </a:lnTo>
                <a:lnTo>
                  <a:pt x="32117" y="369"/>
                </a:lnTo>
                <a:lnTo>
                  <a:pt x="32117" y="369"/>
                </a:lnTo>
                <a:lnTo>
                  <a:pt x="32085" y="251"/>
                </a:lnTo>
                <a:lnTo>
                  <a:pt x="32085" y="251"/>
                </a:lnTo>
                <a:lnTo>
                  <a:pt x="32086" y="269"/>
                </a:lnTo>
                <a:lnTo>
                  <a:pt x="32086" y="287"/>
                </a:lnTo>
                <a:lnTo>
                  <a:pt x="32086" y="321"/>
                </a:lnTo>
                <a:lnTo>
                  <a:pt x="32083" y="357"/>
                </a:lnTo>
                <a:lnTo>
                  <a:pt x="32077" y="391"/>
                </a:lnTo>
                <a:lnTo>
                  <a:pt x="32070" y="426"/>
                </a:lnTo>
                <a:lnTo>
                  <a:pt x="32061" y="461"/>
                </a:lnTo>
                <a:lnTo>
                  <a:pt x="32045" y="531"/>
                </a:lnTo>
                <a:lnTo>
                  <a:pt x="32045" y="531"/>
                </a:lnTo>
                <a:lnTo>
                  <a:pt x="32035" y="491"/>
                </a:lnTo>
                <a:lnTo>
                  <a:pt x="32023" y="450"/>
                </a:lnTo>
                <a:lnTo>
                  <a:pt x="32023" y="450"/>
                </a:lnTo>
                <a:lnTo>
                  <a:pt x="32020" y="436"/>
                </a:lnTo>
                <a:lnTo>
                  <a:pt x="32019" y="429"/>
                </a:lnTo>
                <a:lnTo>
                  <a:pt x="32017" y="423"/>
                </a:lnTo>
                <a:lnTo>
                  <a:pt x="32017" y="423"/>
                </a:lnTo>
                <a:lnTo>
                  <a:pt x="32016" y="420"/>
                </a:lnTo>
                <a:lnTo>
                  <a:pt x="32016" y="420"/>
                </a:lnTo>
                <a:lnTo>
                  <a:pt x="32016" y="415"/>
                </a:lnTo>
                <a:lnTo>
                  <a:pt x="32016" y="415"/>
                </a:lnTo>
                <a:lnTo>
                  <a:pt x="31989" y="298"/>
                </a:lnTo>
                <a:lnTo>
                  <a:pt x="31989" y="298"/>
                </a:lnTo>
                <a:lnTo>
                  <a:pt x="31985" y="273"/>
                </a:lnTo>
                <a:lnTo>
                  <a:pt x="31982" y="247"/>
                </a:lnTo>
                <a:lnTo>
                  <a:pt x="31979" y="220"/>
                </a:lnTo>
                <a:lnTo>
                  <a:pt x="31978" y="196"/>
                </a:lnTo>
                <a:lnTo>
                  <a:pt x="31978" y="170"/>
                </a:lnTo>
                <a:lnTo>
                  <a:pt x="31981" y="143"/>
                </a:lnTo>
                <a:lnTo>
                  <a:pt x="31984" y="119"/>
                </a:lnTo>
                <a:lnTo>
                  <a:pt x="31989" y="92"/>
                </a:lnTo>
                <a:lnTo>
                  <a:pt x="31989" y="92"/>
                </a:lnTo>
                <a:lnTo>
                  <a:pt x="31971" y="146"/>
                </a:lnTo>
                <a:lnTo>
                  <a:pt x="31955" y="200"/>
                </a:lnTo>
                <a:lnTo>
                  <a:pt x="31940" y="254"/>
                </a:lnTo>
                <a:lnTo>
                  <a:pt x="31934" y="281"/>
                </a:lnTo>
                <a:lnTo>
                  <a:pt x="31928" y="308"/>
                </a:lnTo>
                <a:lnTo>
                  <a:pt x="31924" y="335"/>
                </a:lnTo>
                <a:lnTo>
                  <a:pt x="31920" y="363"/>
                </a:lnTo>
                <a:lnTo>
                  <a:pt x="31919" y="390"/>
                </a:lnTo>
                <a:lnTo>
                  <a:pt x="31918" y="418"/>
                </a:lnTo>
                <a:lnTo>
                  <a:pt x="31919" y="446"/>
                </a:lnTo>
                <a:lnTo>
                  <a:pt x="31921" y="473"/>
                </a:lnTo>
                <a:lnTo>
                  <a:pt x="31925" y="501"/>
                </a:lnTo>
                <a:lnTo>
                  <a:pt x="31931" y="530"/>
                </a:lnTo>
                <a:lnTo>
                  <a:pt x="31931" y="530"/>
                </a:lnTo>
                <a:lnTo>
                  <a:pt x="31927" y="546"/>
                </a:lnTo>
                <a:lnTo>
                  <a:pt x="31927" y="546"/>
                </a:lnTo>
                <a:lnTo>
                  <a:pt x="31923" y="523"/>
                </a:lnTo>
                <a:lnTo>
                  <a:pt x="31917" y="499"/>
                </a:lnTo>
                <a:lnTo>
                  <a:pt x="31909" y="474"/>
                </a:lnTo>
                <a:lnTo>
                  <a:pt x="31902" y="450"/>
                </a:lnTo>
                <a:lnTo>
                  <a:pt x="31902" y="450"/>
                </a:lnTo>
                <a:lnTo>
                  <a:pt x="31899" y="436"/>
                </a:lnTo>
                <a:lnTo>
                  <a:pt x="31898" y="429"/>
                </a:lnTo>
                <a:lnTo>
                  <a:pt x="31898" y="423"/>
                </a:lnTo>
                <a:lnTo>
                  <a:pt x="31898" y="423"/>
                </a:lnTo>
                <a:lnTo>
                  <a:pt x="31896" y="420"/>
                </a:lnTo>
                <a:lnTo>
                  <a:pt x="31894" y="417"/>
                </a:lnTo>
                <a:lnTo>
                  <a:pt x="31893" y="415"/>
                </a:lnTo>
                <a:lnTo>
                  <a:pt x="31892" y="411"/>
                </a:lnTo>
                <a:lnTo>
                  <a:pt x="31892" y="411"/>
                </a:lnTo>
                <a:lnTo>
                  <a:pt x="31875" y="332"/>
                </a:lnTo>
                <a:lnTo>
                  <a:pt x="31867" y="292"/>
                </a:lnTo>
                <a:lnTo>
                  <a:pt x="31862" y="252"/>
                </a:lnTo>
                <a:lnTo>
                  <a:pt x="31858" y="212"/>
                </a:lnTo>
                <a:lnTo>
                  <a:pt x="31857" y="192"/>
                </a:lnTo>
                <a:lnTo>
                  <a:pt x="31857" y="172"/>
                </a:lnTo>
                <a:lnTo>
                  <a:pt x="31858" y="152"/>
                </a:lnTo>
                <a:lnTo>
                  <a:pt x="31861" y="133"/>
                </a:lnTo>
                <a:lnTo>
                  <a:pt x="31864" y="113"/>
                </a:lnTo>
                <a:lnTo>
                  <a:pt x="31868" y="92"/>
                </a:lnTo>
                <a:lnTo>
                  <a:pt x="31868" y="92"/>
                </a:lnTo>
                <a:lnTo>
                  <a:pt x="31851" y="145"/>
                </a:lnTo>
                <a:lnTo>
                  <a:pt x="31835" y="196"/>
                </a:lnTo>
                <a:lnTo>
                  <a:pt x="31821" y="248"/>
                </a:lnTo>
                <a:lnTo>
                  <a:pt x="31815" y="274"/>
                </a:lnTo>
                <a:lnTo>
                  <a:pt x="31810" y="300"/>
                </a:lnTo>
                <a:lnTo>
                  <a:pt x="31810" y="300"/>
                </a:lnTo>
                <a:lnTo>
                  <a:pt x="31778" y="175"/>
                </a:lnTo>
                <a:lnTo>
                  <a:pt x="31778" y="175"/>
                </a:lnTo>
                <a:lnTo>
                  <a:pt x="31780" y="205"/>
                </a:lnTo>
                <a:lnTo>
                  <a:pt x="31780" y="234"/>
                </a:lnTo>
                <a:lnTo>
                  <a:pt x="31778" y="262"/>
                </a:lnTo>
                <a:lnTo>
                  <a:pt x="31775" y="290"/>
                </a:lnTo>
                <a:lnTo>
                  <a:pt x="31772" y="319"/>
                </a:lnTo>
                <a:lnTo>
                  <a:pt x="31767" y="347"/>
                </a:lnTo>
                <a:lnTo>
                  <a:pt x="31755" y="404"/>
                </a:lnTo>
                <a:lnTo>
                  <a:pt x="31755" y="404"/>
                </a:lnTo>
                <a:lnTo>
                  <a:pt x="31754" y="401"/>
                </a:lnTo>
                <a:lnTo>
                  <a:pt x="31754" y="401"/>
                </a:lnTo>
                <a:lnTo>
                  <a:pt x="31738" y="309"/>
                </a:lnTo>
                <a:lnTo>
                  <a:pt x="31730" y="263"/>
                </a:lnTo>
                <a:lnTo>
                  <a:pt x="31724" y="218"/>
                </a:lnTo>
                <a:lnTo>
                  <a:pt x="31721" y="172"/>
                </a:lnTo>
                <a:lnTo>
                  <a:pt x="31720" y="149"/>
                </a:lnTo>
                <a:lnTo>
                  <a:pt x="31721" y="126"/>
                </a:lnTo>
                <a:lnTo>
                  <a:pt x="31722" y="103"/>
                </a:lnTo>
                <a:lnTo>
                  <a:pt x="31723" y="81"/>
                </a:lnTo>
                <a:lnTo>
                  <a:pt x="31727" y="57"/>
                </a:lnTo>
                <a:lnTo>
                  <a:pt x="31732" y="34"/>
                </a:lnTo>
                <a:lnTo>
                  <a:pt x="31732" y="34"/>
                </a:lnTo>
                <a:lnTo>
                  <a:pt x="31716" y="88"/>
                </a:lnTo>
                <a:lnTo>
                  <a:pt x="31701" y="142"/>
                </a:lnTo>
                <a:lnTo>
                  <a:pt x="31688" y="196"/>
                </a:lnTo>
                <a:lnTo>
                  <a:pt x="31676" y="250"/>
                </a:lnTo>
                <a:lnTo>
                  <a:pt x="31676" y="250"/>
                </a:lnTo>
                <a:lnTo>
                  <a:pt x="31658" y="175"/>
                </a:lnTo>
                <a:lnTo>
                  <a:pt x="31658" y="175"/>
                </a:lnTo>
                <a:lnTo>
                  <a:pt x="31659" y="199"/>
                </a:lnTo>
                <a:lnTo>
                  <a:pt x="31659" y="222"/>
                </a:lnTo>
                <a:lnTo>
                  <a:pt x="31659" y="244"/>
                </a:lnTo>
                <a:lnTo>
                  <a:pt x="31657" y="268"/>
                </a:lnTo>
                <a:lnTo>
                  <a:pt x="31655" y="290"/>
                </a:lnTo>
                <a:lnTo>
                  <a:pt x="31652" y="313"/>
                </a:lnTo>
                <a:lnTo>
                  <a:pt x="31644" y="359"/>
                </a:lnTo>
                <a:lnTo>
                  <a:pt x="31636" y="404"/>
                </a:lnTo>
                <a:lnTo>
                  <a:pt x="31625" y="449"/>
                </a:lnTo>
                <a:lnTo>
                  <a:pt x="31614" y="495"/>
                </a:lnTo>
                <a:lnTo>
                  <a:pt x="31606" y="542"/>
                </a:lnTo>
                <a:lnTo>
                  <a:pt x="31606" y="542"/>
                </a:lnTo>
                <a:lnTo>
                  <a:pt x="31605" y="545"/>
                </a:lnTo>
                <a:lnTo>
                  <a:pt x="31605" y="545"/>
                </a:lnTo>
                <a:lnTo>
                  <a:pt x="31600" y="509"/>
                </a:lnTo>
                <a:lnTo>
                  <a:pt x="31593" y="471"/>
                </a:lnTo>
                <a:lnTo>
                  <a:pt x="31585" y="433"/>
                </a:lnTo>
                <a:lnTo>
                  <a:pt x="31574" y="396"/>
                </a:lnTo>
                <a:lnTo>
                  <a:pt x="31574" y="396"/>
                </a:lnTo>
                <a:lnTo>
                  <a:pt x="31574" y="395"/>
                </a:lnTo>
                <a:lnTo>
                  <a:pt x="31574" y="395"/>
                </a:lnTo>
                <a:lnTo>
                  <a:pt x="31569" y="367"/>
                </a:lnTo>
                <a:lnTo>
                  <a:pt x="31569" y="367"/>
                </a:lnTo>
                <a:lnTo>
                  <a:pt x="31568" y="365"/>
                </a:lnTo>
                <a:lnTo>
                  <a:pt x="31568" y="365"/>
                </a:lnTo>
                <a:lnTo>
                  <a:pt x="31568" y="362"/>
                </a:lnTo>
                <a:lnTo>
                  <a:pt x="31568" y="362"/>
                </a:lnTo>
                <a:lnTo>
                  <a:pt x="31568" y="360"/>
                </a:lnTo>
                <a:lnTo>
                  <a:pt x="31568" y="360"/>
                </a:lnTo>
                <a:lnTo>
                  <a:pt x="31568" y="348"/>
                </a:lnTo>
                <a:lnTo>
                  <a:pt x="31568" y="348"/>
                </a:lnTo>
                <a:lnTo>
                  <a:pt x="31536" y="204"/>
                </a:lnTo>
                <a:lnTo>
                  <a:pt x="31536" y="204"/>
                </a:lnTo>
                <a:lnTo>
                  <a:pt x="31534" y="179"/>
                </a:lnTo>
                <a:lnTo>
                  <a:pt x="31531" y="153"/>
                </a:lnTo>
                <a:lnTo>
                  <a:pt x="31529" y="128"/>
                </a:lnTo>
                <a:lnTo>
                  <a:pt x="31529" y="102"/>
                </a:lnTo>
                <a:lnTo>
                  <a:pt x="31530" y="77"/>
                </a:lnTo>
                <a:lnTo>
                  <a:pt x="31531" y="51"/>
                </a:lnTo>
                <a:lnTo>
                  <a:pt x="31535" y="25"/>
                </a:lnTo>
                <a:lnTo>
                  <a:pt x="31539" y="0"/>
                </a:lnTo>
                <a:lnTo>
                  <a:pt x="31539" y="0"/>
                </a:lnTo>
                <a:lnTo>
                  <a:pt x="31522" y="59"/>
                </a:lnTo>
                <a:lnTo>
                  <a:pt x="31506" y="117"/>
                </a:lnTo>
                <a:lnTo>
                  <a:pt x="31491" y="177"/>
                </a:lnTo>
                <a:lnTo>
                  <a:pt x="31485" y="207"/>
                </a:lnTo>
                <a:lnTo>
                  <a:pt x="31479" y="237"/>
                </a:lnTo>
                <a:lnTo>
                  <a:pt x="31475" y="267"/>
                </a:lnTo>
                <a:lnTo>
                  <a:pt x="31472" y="296"/>
                </a:lnTo>
                <a:lnTo>
                  <a:pt x="31469" y="327"/>
                </a:lnTo>
                <a:lnTo>
                  <a:pt x="31468" y="357"/>
                </a:lnTo>
                <a:lnTo>
                  <a:pt x="31469" y="388"/>
                </a:lnTo>
                <a:lnTo>
                  <a:pt x="31471" y="417"/>
                </a:lnTo>
                <a:lnTo>
                  <a:pt x="31475" y="448"/>
                </a:lnTo>
                <a:lnTo>
                  <a:pt x="31481" y="479"/>
                </a:lnTo>
                <a:lnTo>
                  <a:pt x="31481" y="479"/>
                </a:lnTo>
                <a:lnTo>
                  <a:pt x="31477" y="498"/>
                </a:lnTo>
                <a:lnTo>
                  <a:pt x="31477" y="498"/>
                </a:lnTo>
                <a:lnTo>
                  <a:pt x="31472" y="472"/>
                </a:lnTo>
                <a:lnTo>
                  <a:pt x="31467" y="447"/>
                </a:lnTo>
                <a:lnTo>
                  <a:pt x="31460" y="421"/>
                </a:lnTo>
                <a:lnTo>
                  <a:pt x="31453" y="396"/>
                </a:lnTo>
                <a:lnTo>
                  <a:pt x="31453" y="396"/>
                </a:lnTo>
                <a:lnTo>
                  <a:pt x="31449" y="380"/>
                </a:lnTo>
                <a:lnTo>
                  <a:pt x="31448" y="372"/>
                </a:lnTo>
                <a:lnTo>
                  <a:pt x="31448" y="365"/>
                </a:lnTo>
                <a:lnTo>
                  <a:pt x="31448" y="365"/>
                </a:lnTo>
                <a:lnTo>
                  <a:pt x="31447" y="362"/>
                </a:lnTo>
                <a:lnTo>
                  <a:pt x="31446" y="358"/>
                </a:lnTo>
                <a:lnTo>
                  <a:pt x="31443" y="356"/>
                </a:lnTo>
                <a:lnTo>
                  <a:pt x="31442" y="352"/>
                </a:lnTo>
                <a:lnTo>
                  <a:pt x="31442" y="352"/>
                </a:lnTo>
                <a:lnTo>
                  <a:pt x="31426" y="264"/>
                </a:lnTo>
                <a:lnTo>
                  <a:pt x="31419" y="220"/>
                </a:lnTo>
                <a:lnTo>
                  <a:pt x="31413" y="177"/>
                </a:lnTo>
                <a:lnTo>
                  <a:pt x="31409" y="132"/>
                </a:lnTo>
                <a:lnTo>
                  <a:pt x="31408" y="110"/>
                </a:lnTo>
                <a:lnTo>
                  <a:pt x="31409" y="88"/>
                </a:lnTo>
                <a:lnTo>
                  <a:pt x="31409" y="66"/>
                </a:lnTo>
                <a:lnTo>
                  <a:pt x="31411" y="44"/>
                </a:lnTo>
                <a:lnTo>
                  <a:pt x="31415" y="21"/>
                </a:lnTo>
                <a:lnTo>
                  <a:pt x="31420" y="0"/>
                </a:lnTo>
                <a:lnTo>
                  <a:pt x="31420" y="0"/>
                </a:lnTo>
                <a:lnTo>
                  <a:pt x="31402" y="57"/>
                </a:lnTo>
                <a:lnTo>
                  <a:pt x="31386" y="114"/>
                </a:lnTo>
                <a:lnTo>
                  <a:pt x="31372" y="172"/>
                </a:lnTo>
                <a:lnTo>
                  <a:pt x="31365" y="200"/>
                </a:lnTo>
                <a:lnTo>
                  <a:pt x="31360" y="230"/>
                </a:lnTo>
                <a:lnTo>
                  <a:pt x="31360" y="230"/>
                </a:lnTo>
                <a:lnTo>
                  <a:pt x="31328" y="92"/>
                </a:lnTo>
                <a:lnTo>
                  <a:pt x="31328" y="92"/>
                </a:lnTo>
                <a:lnTo>
                  <a:pt x="31331" y="132"/>
                </a:lnTo>
                <a:lnTo>
                  <a:pt x="31330" y="171"/>
                </a:lnTo>
                <a:lnTo>
                  <a:pt x="31327" y="211"/>
                </a:lnTo>
                <a:lnTo>
                  <a:pt x="31322" y="250"/>
                </a:lnTo>
                <a:lnTo>
                  <a:pt x="31317" y="289"/>
                </a:lnTo>
                <a:lnTo>
                  <a:pt x="31309" y="328"/>
                </a:lnTo>
                <a:lnTo>
                  <a:pt x="31294" y="407"/>
                </a:lnTo>
                <a:lnTo>
                  <a:pt x="31294" y="407"/>
                </a:lnTo>
                <a:lnTo>
                  <a:pt x="31289" y="383"/>
                </a:lnTo>
                <a:lnTo>
                  <a:pt x="31287" y="359"/>
                </a:lnTo>
                <a:lnTo>
                  <a:pt x="31284" y="335"/>
                </a:lnTo>
                <a:lnTo>
                  <a:pt x="31283" y="312"/>
                </a:lnTo>
                <a:lnTo>
                  <a:pt x="31283" y="288"/>
                </a:lnTo>
                <a:lnTo>
                  <a:pt x="31286" y="264"/>
                </a:lnTo>
                <a:lnTo>
                  <a:pt x="31289" y="241"/>
                </a:lnTo>
                <a:lnTo>
                  <a:pt x="31294" y="217"/>
                </a:lnTo>
                <a:lnTo>
                  <a:pt x="31294" y="217"/>
                </a:lnTo>
                <a:lnTo>
                  <a:pt x="31275" y="271"/>
                </a:lnTo>
                <a:lnTo>
                  <a:pt x="31258" y="326"/>
                </a:lnTo>
                <a:lnTo>
                  <a:pt x="31258" y="326"/>
                </a:lnTo>
                <a:lnTo>
                  <a:pt x="31255" y="314"/>
                </a:lnTo>
                <a:lnTo>
                  <a:pt x="31255" y="314"/>
                </a:lnTo>
                <a:lnTo>
                  <a:pt x="31255" y="301"/>
                </a:lnTo>
                <a:lnTo>
                  <a:pt x="31255" y="301"/>
                </a:lnTo>
                <a:lnTo>
                  <a:pt x="31209" y="92"/>
                </a:lnTo>
                <a:lnTo>
                  <a:pt x="31209" y="92"/>
                </a:lnTo>
                <a:lnTo>
                  <a:pt x="31210" y="117"/>
                </a:lnTo>
                <a:lnTo>
                  <a:pt x="31210" y="142"/>
                </a:lnTo>
                <a:lnTo>
                  <a:pt x="31210" y="168"/>
                </a:lnTo>
                <a:lnTo>
                  <a:pt x="31207" y="193"/>
                </a:lnTo>
                <a:lnTo>
                  <a:pt x="31205" y="218"/>
                </a:lnTo>
                <a:lnTo>
                  <a:pt x="31203" y="243"/>
                </a:lnTo>
                <a:lnTo>
                  <a:pt x="31194" y="294"/>
                </a:lnTo>
                <a:lnTo>
                  <a:pt x="31186" y="344"/>
                </a:lnTo>
                <a:lnTo>
                  <a:pt x="31175" y="395"/>
                </a:lnTo>
                <a:lnTo>
                  <a:pt x="31166" y="445"/>
                </a:lnTo>
                <a:lnTo>
                  <a:pt x="31156" y="495"/>
                </a:lnTo>
                <a:lnTo>
                  <a:pt x="31156" y="495"/>
                </a:lnTo>
                <a:lnTo>
                  <a:pt x="31150" y="541"/>
                </a:lnTo>
                <a:lnTo>
                  <a:pt x="31150" y="541"/>
                </a:lnTo>
                <a:lnTo>
                  <a:pt x="31147" y="527"/>
                </a:lnTo>
                <a:lnTo>
                  <a:pt x="31147" y="527"/>
                </a:lnTo>
                <a:lnTo>
                  <a:pt x="31147" y="504"/>
                </a:lnTo>
                <a:lnTo>
                  <a:pt x="31147" y="480"/>
                </a:lnTo>
                <a:lnTo>
                  <a:pt x="31146" y="455"/>
                </a:lnTo>
                <a:lnTo>
                  <a:pt x="31145" y="431"/>
                </a:lnTo>
                <a:lnTo>
                  <a:pt x="31142" y="408"/>
                </a:lnTo>
                <a:lnTo>
                  <a:pt x="31139" y="383"/>
                </a:lnTo>
                <a:lnTo>
                  <a:pt x="31130" y="334"/>
                </a:lnTo>
                <a:lnTo>
                  <a:pt x="31130" y="334"/>
                </a:lnTo>
                <a:lnTo>
                  <a:pt x="31130" y="321"/>
                </a:lnTo>
                <a:lnTo>
                  <a:pt x="31130" y="321"/>
                </a:lnTo>
                <a:lnTo>
                  <a:pt x="31102" y="181"/>
                </a:lnTo>
                <a:lnTo>
                  <a:pt x="31102" y="181"/>
                </a:lnTo>
                <a:lnTo>
                  <a:pt x="31103" y="175"/>
                </a:lnTo>
                <a:lnTo>
                  <a:pt x="31103" y="175"/>
                </a:lnTo>
                <a:lnTo>
                  <a:pt x="31102" y="180"/>
                </a:lnTo>
                <a:lnTo>
                  <a:pt x="31102" y="180"/>
                </a:lnTo>
                <a:lnTo>
                  <a:pt x="31084" y="95"/>
                </a:lnTo>
                <a:lnTo>
                  <a:pt x="31084" y="95"/>
                </a:lnTo>
                <a:lnTo>
                  <a:pt x="31085" y="132"/>
                </a:lnTo>
                <a:lnTo>
                  <a:pt x="31085" y="168"/>
                </a:lnTo>
                <a:lnTo>
                  <a:pt x="31083" y="204"/>
                </a:lnTo>
                <a:lnTo>
                  <a:pt x="31081" y="241"/>
                </a:lnTo>
                <a:lnTo>
                  <a:pt x="31081" y="241"/>
                </a:lnTo>
                <a:lnTo>
                  <a:pt x="31069" y="274"/>
                </a:lnTo>
                <a:lnTo>
                  <a:pt x="31058" y="308"/>
                </a:lnTo>
                <a:lnTo>
                  <a:pt x="31048" y="341"/>
                </a:lnTo>
                <a:lnTo>
                  <a:pt x="31041" y="376"/>
                </a:lnTo>
                <a:lnTo>
                  <a:pt x="31035" y="410"/>
                </a:lnTo>
                <a:lnTo>
                  <a:pt x="31033" y="445"/>
                </a:lnTo>
                <a:lnTo>
                  <a:pt x="31032" y="479"/>
                </a:lnTo>
                <a:lnTo>
                  <a:pt x="31033" y="497"/>
                </a:lnTo>
                <a:lnTo>
                  <a:pt x="31034" y="513"/>
                </a:lnTo>
                <a:lnTo>
                  <a:pt x="31034" y="513"/>
                </a:lnTo>
                <a:lnTo>
                  <a:pt x="31031" y="530"/>
                </a:lnTo>
                <a:lnTo>
                  <a:pt x="31031" y="530"/>
                </a:lnTo>
                <a:lnTo>
                  <a:pt x="31030" y="541"/>
                </a:lnTo>
                <a:lnTo>
                  <a:pt x="31030" y="541"/>
                </a:lnTo>
                <a:lnTo>
                  <a:pt x="31024" y="520"/>
                </a:lnTo>
                <a:lnTo>
                  <a:pt x="31016" y="500"/>
                </a:lnTo>
                <a:lnTo>
                  <a:pt x="31016" y="500"/>
                </a:lnTo>
                <a:lnTo>
                  <a:pt x="31013" y="487"/>
                </a:lnTo>
                <a:lnTo>
                  <a:pt x="31012" y="481"/>
                </a:lnTo>
                <a:lnTo>
                  <a:pt x="31012" y="475"/>
                </a:lnTo>
                <a:lnTo>
                  <a:pt x="31012" y="475"/>
                </a:lnTo>
                <a:lnTo>
                  <a:pt x="31011" y="473"/>
                </a:lnTo>
                <a:lnTo>
                  <a:pt x="31008" y="471"/>
                </a:lnTo>
                <a:lnTo>
                  <a:pt x="31007" y="467"/>
                </a:lnTo>
                <a:lnTo>
                  <a:pt x="31006" y="465"/>
                </a:lnTo>
                <a:lnTo>
                  <a:pt x="31006" y="465"/>
                </a:lnTo>
                <a:lnTo>
                  <a:pt x="30989" y="392"/>
                </a:lnTo>
                <a:lnTo>
                  <a:pt x="30981" y="357"/>
                </a:lnTo>
                <a:lnTo>
                  <a:pt x="30976" y="320"/>
                </a:lnTo>
                <a:lnTo>
                  <a:pt x="30973" y="284"/>
                </a:lnTo>
                <a:lnTo>
                  <a:pt x="30971" y="267"/>
                </a:lnTo>
                <a:lnTo>
                  <a:pt x="30971" y="248"/>
                </a:lnTo>
                <a:lnTo>
                  <a:pt x="30973" y="230"/>
                </a:lnTo>
                <a:lnTo>
                  <a:pt x="30975" y="212"/>
                </a:lnTo>
                <a:lnTo>
                  <a:pt x="30979" y="193"/>
                </a:lnTo>
                <a:lnTo>
                  <a:pt x="30982" y="175"/>
                </a:lnTo>
                <a:lnTo>
                  <a:pt x="30982" y="175"/>
                </a:lnTo>
                <a:lnTo>
                  <a:pt x="30961" y="236"/>
                </a:lnTo>
                <a:lnTo>
                  <a:pt x="30950" y="267"/>
                </a:lnTo>
                <a:lnTo>
                  <a:pt x="30941" y="296"/>
                </a:lnTo>
                <a:lnTo>
                  <a:pt x="30941" y="296"/>
                </a:lnTo>
                <a:lnTo>
                  <a:pt x="30939" y="288"/>
                </a:lnTo>
                <a:lnTo>
                  <a:pt x="30939" y="288"/>
                </a:lnTo>
                <a:lnTo>
                  <a:pt x="30939" y="276"/>
                </a:lnTo>
                <a:lnTo>
                  <a:pt x="30939" y="276"/>
                </a:lnTo>
                <a:lnTo>
                  <a:pt x="30892" y="58"/>
                </a:lnTo>
                <a:lnTo>
                  <a:pt x="30892" y="58"/>
                </a:lnTo>
                <a:lnTo>
                  <a:pt x="30893" y="82"/>
                </a:lnTo>
                <a:lnTo>
                  <a:pt x="30894" y="104"/>
                </a:lnTo>
                <a:lnTo>
                  <a:pt x="30893" y="128"/>
                </a:lnTo>
                <a:lnTo>
                  <a:pt x="30893" y="152"/>
                </a:lnTo>
                <a:lnTo>
                  <a:pt x="30888" y="198"/>
                </a:lnTo>
                <a:lnTo>
                  <a:pt x="30882" y="244"/>
                </a:lnTo>
                <a:lnTo>
                  <a:pt x="30875" y="290"/>
                </a:lnTo>
                <a:lnTo>
                  <a:pt x="30867" y="337"/>
                </a:lnTo>
                <a:lnTo>
                  <a:pt x="30848" y="429"/>
                </a:lnTo>
                <a:lnTo>
                  <a:pt x="30848" y="429"/>
                </a:lnTo>
                <a:lnTo>
                  <a:pt x="30843" y="403"/>
                </a:lnTo>
                <a:lnTo>
                  <a:pt x="30840" y="376"/>
                </a:lnTo>
                <a:lnTo>
                  <a:pt x="30836" y="350"/>
                </a:lnTo>
                <a:lnTo>
                  <a:pt x="30835" y="324"/>
                </a:lnTo>
                <a:lnTo>
                  <a:pt x="30834" y="296"/>
                </a:lnTo>
                <a:lnTo>
                  <a:pt x="30836" y="270"/>
                </a:lnTo>
                <a:lnTo>
                  <a:pt x="30840" y="244"/>
                </a:lnTo>
                <a:lnTo>
                  <a:pt x="30845" y="217"/>
                </a:lnTo>
                <a:lnTo>
                  <a:pt x="30845" y="217"/>
                </a:lnTo>
                <a:lnTo>
                  <a:pt x="30820" y="292"/>
                </a:lnTo>
                <a:lnTo>
                  <a:pt x="30820" y="292"/>
                </a:lnTo>
                <a:lnTo>
                  <a:pt x="30818" y="288"/>
                </a:lnTo>
                <a:lnTo>
                  <a:pt x="30818" y="288"/>
                </a:lnTo>
                <a:lnTo>
                  <a:pt x="30818" y="276"/>
                </a:lnTo>
                <a:lnTo>
                  <a:pt x="30818" y="276"/>
                </a:lnTo>
                <a:lnTo>
                  <a:pt x="30772" y="58"/>
                </a:lnTo>
                <a:lnTo>
                  <a:pt x="30772" y="58"/>
                </a:lnTo>
                <a:lnTo>
                  <a:pt x="30773" y="84"/>
                </a:lnTo>
                <a:lnTo>
                  <a:pt x="30773" y="110"/>
                </a:lnTo>
                <a:lnTo>
                  <a:pt x="30772" y="138"/>
                </a:lnTo>
                <a:lnTo>
                  <a:pt x="30771" y="164"/>
                </a:lnTo>
                <a:lnTo>
                  <a:pt x="30769" y="190"/>
                </a:lnTo>
                <a:lnTo>
                  <a:pt x="30766" y="216"/>
                </a:lnTo>
                <a:lnTo>
                  <a:pt x="30758" y="268"/>
                </a:lnTo>
                <a:lnTo>
                  <a:pt x="30748" y="320"/>
                </a:lnTo>
                <a:lnTo>
                  <a:pt x="30739" y="372"/>
                </a:lnTo>
                <a:lnTo>
                  <a:pt x="30728" y="424"/>
                </a:lnTo>
                <a:lnTo>
                  <a:pt x="30719" y="477"/>
                </a:lnTo>
                <a:lnTo>
                  <a:pt x="30719" y="477"/>
                </a:lnTo>
                <a:lnTo>
                  <a:pt x="30715" y="501"/>
                </a:lnTo>
                <a:lnTo>
                  <a:pt x="30713" y="526"/>
                </a:lnTo>
                <a:lnTo>
                  <a:pt x="30709" y="575"/>
                </a:lnTo>
                <a:lnTo>
                  <a:pt x="30709" y="575"/>
                </a:lnTo>
                <a:lnTo>
                  <a:pt x="30700" y="538"/>
                </a:lnTo>
                <a:lnTo>
                  <a:pt x="30688" y="500"/>
                </a:lnTo>
                <a:lnTo>
                  <a:pt x="30688" y="500"/>
                </a:lnTo>
                <a:lnTo>
                  <a:pt x="30684" y="487"/>
                </a:lnTo>
                <a:lnTo>
                  <a:pt x="30683" y="481"/>
                </a:lnTo>
                <a:lnTo>
                  <a:pt x="30682" y="475"/>
                </a:lnTo>
                <a:lnTo>
                  <a:pt x="30682" y="475"/>
                </a:lnTo>
                <a:lnTo>
                  <a:pt x="30682" y="473"/>
                </a:lnTo>
                <a:lnTo>
                  <a:pt x="30681" y="471"/>
                </a:lnTo>
                <a:lnTo>
                  <a:pt x="30681" y="471"/>
                </a:lnTo>
                <a:lnTo>
                  <a:pt x="30661" y="394"/>
                </a:lnTo>
                <a:lnTo>
                  <a:pt x="30661" y="394"/>
                </a:lnTo>
                <a:lnTo>
                  <a:pt x="30655" y="366"/>
                </a:lnTo>
                <a:lnTo>
                  <a:pt x="30650" y="339"/>
                </a:lnTo>
                <a:lnTo>
                  <a:pt x="30645" y="312"/>
                </a:lnTo>
                <a:lnTo>
                  <a:pt x="30643" y="284"/>
                </a:lnTo>
                <a:lnTo>
                  <a:pt x="30643" y="257"/>
                </a:lnTo>
                <a:lnTo>
                  <a:pt x="30644" y="230"/>
                </a:lnTo>
                <a:lnTo>
                  <a:pt x="30648" y="203"/>
                </a:lnTo>
                <a:lnTo>
                  <a:pt x="30654" y="175"/>
                </a:lnTo>
                <a:lnTo>
                  <a:pt x="30654" y="175"/>
                </a:lnTo>
                <a:lnTo>
                  <a:pt x="30636" y="225"/>
                </a:lnTo>
                <a:lnTo>
                  <a:pt x="30619" y="274"/>
                </a:lnTo>
                <a:lnTo>
                  <a:pt x="30605" y="324"/>
                </a:lnTo>
                <a:lnTo>
                  <a:pt x="30598" y="348"/>
                </a:lnTo>
                <a:lnTo>
                  <a:pt x="30593" y="373"/>
                </a:lnTo>
                <a:lnTo>
                  <a:pt x="30588" y="398"/>
                </a:lnTo>
                <a:lnTo>
                  <a:pt x="30585" y="423"/>
                </a:lnTo>
                <a:lnTo>
                  <a:pt x="30584" y="448"/>
                </a:lnTo>
                <a:lnTo>
                  <a:pt x="30582" y="473"/>
                </a:lnTo>
                <a:lnTo>
                  <a:pt x="30584" y="499"/>
                </a:lnTo>
                <a:lnTo>
                  <a:pt x="30586" y="524"/>
                </a:lnTo>
                <a:lnTo>
                  <a:pt x="30591" y="550"/>
                </a:lnTo>
                <a:lnTo>
                  <a:pt x="30597" y="575"/>
                </a:lnTo>
                <a:lnTo>
                  <a:pt x="30597" y="575"/>
                </a:lnTo>
                <a:lnTo>
                  <a:pt x="30597" y="575"/>
                </a:lnTo>
                <a:lnTo>
                  <a:pt x="30590" y="575"/>
                </a:lnTo>
                <a:lnTo>
                  <a:pt x="30590" y="575"/>
                </a:lnTo>
                <a:lnTo>
                  <a:pt x="30580" y="538"/>
                </a:lnTo>
                <a:lnTo>
                  <a:pt x="30567" y="500"/>
                </a:lnTo>
                <a:lnTo>
                  <a:pt x="30567" y="500"/>
                </a:lnTo>
                <a:lnTo>
                  <a:pt x="30563" y="487"/>
                </a:lnTo>
                <a:lnTo>
                  <a:pt x="30562" y="481"/>
                </a:lnTo>
                <a:lnTo>
                  <a:pt x="30562" y="475"/>
                </a:lnTo>
                <a:lnTo>
                  <a:pt x="30562" y="475"/>
                </a:lnTo>
                <a:lnTo>
                  <a:pt x="30561" y="473"/>
                </a:lnTo>
                <a:lnTo>
                  <a:pt x="30559" y="471"/>
                </a:lnTo>
                <a:lnTo>
                  <a:pt x="30558" y="467"/>
                </a:lnTo>
                <a:lnTo>
                  <a:pt x="30556" y="465"/>
                </a:lnTo>
                <a:lnTo>
                  <a:pt x="30556" y="465"/>
                </a:lnTo>
                <a:lnTo>
                  <a:pt x="30540" y="392"/>
                </a:lnTo>
                <a:lnTo>
                  <a:pt x="30531" y="357"/>
                </a:lnTo>
                <a:lnTo>
                  <a:pt x="30527" y="320"/>
                </a:lnTo>
                <a:lnTo>
                  <a:pt x="30523" y="284"/>
                </a:lnTo>
                <a:lnTo>
                  <a:pt x="30522" y="267"/>
                </a:lnTo>
                <a:lnTo>
                  <a:pt x="30522" y="248"/>
                </a:lnTo>
                <a:lnTo>
                  <a:pt x="30523" y="230"/>
                </a:lnTo>
                <a:lnTo>
                  <a:pt x="30526" y="212"/>
                </a:lnTo>
                <a:lnTo>
                  <a:pt x="30529" y="193"/>
                </a:lnTo>
                <a:lnTo>
                  <a:pt x="30533" y="175"/>
                </a:lnTo>
                <a:lnTo>
                  <a:pt x="30533" y="175"/>
                </a:lnTo>
                <a:lnTo>
                  <a:pt x="30516" y="223"/>
                </a:lnTo>
                <a:lnTo>
                  <a:pt x="30501" y="270"/>
                </a:lnTo>
                <a:lnTo>
                  <a:pt x="30485" y="316"/>
                </a:lnTo>
                <a:lnTo>
                  <a:pt x="30479" y="340"/>
                </a:lnTo>
                <a:lnTo>
                  <a:pt x="30475" y="364"/>
                </a:lnTo>
                <a:lnTo>
                  <a:pt x="30475" y="364"/>
                </a:lnTo>
                <a:lnTo>
                  <a:pt x="30442" y="251"/>
                </a:lnTo>
                <a:lnTo>
                  <a:pt x="30442" y="251"/>
                </a:lnTo>
                <a:lnTo>
                  <a:pt x="30444" y="271"/>
                </a:lnTo>
                <a:lnTo>
                  <a:pt x="30445" y="292"/>
                </a:lnTo>
                <a:lnTo>
                  <a:pt x="30444" y="312"/>
                </a:lnTo>
                <a:lnTo>
                  <a:pt x="30442" y="332"/>
                </a:lnTo>
                <a:lnTo>
                  <a:pt x="30438" y="372"/>
                </a:lnTo>
                <a:lnTo>
                  <a:pt x="30431" y="411"/>
                </a:lnTo>
                <a:lnTo>
                  <a:pt x="30431" y="411"/>
                </a:lnTo>
                <a:lnTo>
                  <a:pt x="30424" y="377"/>
                </a:lnTo>
                <a:lnTo>
                  <a:pt x="30418" y="341"/>
                </a:lnTo>
                <a:lnTo>
                  <a:pt x="30412" y="306"/>
                </a:lnTo>
                <a:lnTo>
                  <a:pt x="30408" y="271"/>
                </a:lnTo>
                <a:lnTo>
                  <a:pt x="30407" y="236"/>
                </a:lnTo>
                <a:lnTo>
                  <a:pt x="30408" y="202"/>
                </a:lnTo>
                <a:lnTo>
                  <a:pt x="30409" y="184"/>
                </a:lnTo>
                <a:lnTo>
                  <a:pt x="30412" y="166"/>
                </a:lnTo>
                <a:lnTo>
                  <a:pt x="30414" y="148"/>
                </a:lnTo>
                <a:lnTo>
                  <a:pt x="30418" y="130"/>
                </a:lnTo>
                <a:lnTo>
                  <a:pt x="30418" y="130"/>
                </a:lnTo>
                <a:lnTo>
                  <a:pt x="30399" y="190"/>
                </a:lnTo>
                <a:lnTo>
                  <a:pt x="30382" y="249"/>
                </a:lnTo>
                <a:lnTo>
                  <a:pt x="30374" y="280"/>
                </a:lnTo>
                <a:lnTo>
                  <a:pt x="30367" y="309"/>
                </a:lnTo>
                <a:lnTo>
                  <a:pt x="30359" y="339"/>
                </a:lnTo>
                <a:lnTo>
                  <a:pt x="30355" y="370"/>
                </a:lnTo>
                <a:lnTo>
                  <a:pt x="30355" y="370"/>
                </a:lnTo>
                <a:lnTo>
                  <a:pt x="30323" y="251"/>
                </a:lnTo>
                <a:lnTo>
                  <a:pt x="30323" y="251"/>
                </a:lnTo>
                <a:lnTo>
                  <a:pt x="30324" y="269"/>
                </a:lnTo>
                <a:lnTo>
                  <a:pt x="30324" y="287"/>
                </a:lnTo>
                <a:lnTo>
                  <a:pt x="30323" y="321"/>
                </a:lnTo>
                <a:lnTo>
                  <a:pt x="30319" y="357"/>
                </a:lnTo>
                <a:lnTo>
                  <a:pt x="30314" y="391"/>
                </a:lnTo>
                <a:lnTo>
                  <a:pt x="30307" y="426"/>
                </a:lnTo>
                <a:lnTo>
                  <a:pt x="30299" y="461"/>
                </a:lnTo>
                <a:lnTo>
                  <a:pt x="30282" y="531"/>
                </a:lnTo>
                <a:lnTo>
                  <a:pt x="30282" y="531"/>
                </a:lnTo>
                <a:lnTo>
                  <a:pt x="30273" y="491"/>
                </a:lnTo>
                <a:lnTo>
                  <a:pt x="30260" y="450"/>
                </a:lnTo>
                <a:lnTo>
                  <a:pt x="30260" y="450"/>
                </a:lnTo>
                <a:lnTo>
                  <a:pt x="30256" y="436"/>
                </a:lnTo>
                <a:lnTo>
                  <a:pt x="30255" y="429"/>
                </a:lnTo>
                <a:lnTo>
                  <a:pt x="30255" y="423"/>
                </a:lnTo>
                <a:lnTo>
                  <a:pt x="30255" y="423"/>
                </a:lnTo>
                <a:lnTo>
                  <a:pt x="30254" y="420"/>
                </a:lnTo>
                <a:lnTo>
                  <a:pt x="30254" y="420"/>
                </a:lnTo>
                <a:lnTo>
                  <a:pt x="30254" y="415"/>
                </a:lnTo>
                <a:lnTo>
                  <a:pt x="30254" y="415"/>
                </a:lnTo>
                <a:lnTo>
                  <a:pt x="30227" y="298"/>
                </a:lnTo>
                <a:lnTo>
                  <a:pt x="30227" y="298"/>
                </a:lnTo>
                <a:lnTo>
                  <a:pt x="30222" y="273"/>
                </a:lnTo>
                <a:lnTo>
                  <a:pt x="30218" y="247"/>
                </a:lnTo>
                <a:lnTo>
                  <a:pt x="30217" y="220"/>
                </a:lnTo>
                <a:lnTo>
                  <a:pt x="30216" y="196"/>
                </a:lnTo>
                <a:lnTo>
                  <a:pt x="30216" y="170"/>
                </a:lnTo>
                <a:lnTo>
                  <a:pt x="30217" y="143"/>
                </a:lnTo>
                <a:lnTo>
                  <a:pt x="30221" y="119"/>
                </a:lnTo>
                <a:lnTo>
                  <a:pt x="30227" y="92"/>
                </a:lnTo>
                <a:lnTo>
                  <a:pt x="30227" y="92"/>
                </a:lnTo>
                <a:lnTo>
                  <a:pt x="30209" y="146"/>
                </a:lnTo>
                <a:lnTo>
                  <a:pt x="30192" y="200"/>
                </a:lnTo>
                <a:lnTo>
                  <a:pt x="30177" y="254"/>
                </a:lnTo>
                <a:lnTo>
                  <a:pt x="30171" y="281"/>
                </a:lnTo>
                <a:lnTo>
                  <a:pt x="30166" y="308"/>
                </a:lnTo>
                <a:lnTo>
                  <a:pt x="30161" y="335"/>
                </a:lnTo>
                <a:lnTo>
                  <a:pt x="30158" y="363"/>
                </a:lnTo>
                <a:lnTo>
                  <a:pt x="30156" y="390"/>
                </a:lnTo>
                <a:lnTo>
                  <a:pt x="30156" y="418"/>
                </a:lnTo>
                <a:lnTo>
                  <a:pt x="30156" y="446"/>
                </a:lnTo>
                <a:lnTo>
                  <a:pt x="30158" y="473"/>
                </a:lnTo>
                <a:lnTo>
                  <a:pt x="30163" y="501"/>
                </a:lnTo>
                <a:lnTo>
                  <a:pt x="30169" y="530"/>
                </a:lnTo>
                <a:lnTo>
                  <a:pt x="30169" y="530"/>
                </a:lnTo>
                <a:lnTo>
                  <a:pt x="30165" y="546"/>
                </a:lnTo>
                <a:lnTo>
                  <a:pt x="30165" y="546"/>
                </a:lnTo>
                <a:lnTo>
                  <a:pt x="30160" y="523"/>
                </a:lnTo>
                <a:lnTo>
                  <a:pt x="30154" y="499"/>
                </a:lnTo>
                <a:lnTo>
                  <a:pt x="30147" y="474"/>
                </a:lnTo>
                <a:lnTo>
                  <a:pt x="30140" y="450"/>
                </a:lnTo>
                <a:lnTo>
                  <a:pt x="30140" y="450"/>
                </a:lnTo>
                <a:lnTo>
                  <a:pt x="30137" y="436"/>
                </a:lnTo>
                <a:lnTo>
                  <a:pt x="30135" y="429"/>
                </a:lnTo>
                <a:lnTo>
                  <a:pt x="30134" y="423"/>
                </a:lnTo>
                <a:lnTo>
                  <a:pt x="30134" y="423"/>
                </a:lnTo>
                <a:lnTo>
                  <a:pt x="30134" y="420"/>
                </a:lnTo>
                <a:lnTo>
                  <a:pt x="30132" y="417"/>
                </a:lnTo>
                <a:lnTo>
                  <a:pt x="30131" y="415"/>
                </a:lnTo>
                <a:lnTo>
                  <a:pt x="30129" y="411"/>
                </a:lnTo>
                <a:lnTo>
                  <a:pt x="30129" y="411"/>
                </a:lnTo>
                <a:lnTo>
                  <a:pt x="30112" y="332"/>
                </a:lnTo>
                <a:lnTo>
                  <a:pt x="30105" y="292"/>
                </a:lnTo>
                <a:lnTo>
                  <a:pt x="30099" y="252"/>
                </a:lnTo>
                <a:lnTo>
                  <a:pt x="30095" y="212"/>
                </a:lnTo>
                <a:lnTo>
                  <a:pt x="30095" y="192"/>
                </a:lnTo>
                <a:lnTo>
                  <a:pt x="30095" y="172"/>
                </a:lnTo>
                <a:lnTo>
                  <a:pt x="30096" y="152"/>
                </a:lnTo>
                <a:lnTo>
                  <a:pt x="30099" y="133"/>
                </a:lnTo>
                <a:lnTo>
                  <a:pt x="30101" y="113"/>
                </a:lnTo>
                <a:lnTo>
                  <a:pt x="30106" y="92"/>
                </a:lnTo>
                <a:lnTo>
                  <a:pt x="30106" y="92"/>
                </a:lnTo>
                <a:lnTo>
                  <a:pt x="30089" y="145"/>
                </a:lnTo>
                <a:lnTo>
                  <a:pt x="30072" y="196"/>
                </a:lnTo>
                <a:lnTo>
                  <a:pt x="30058" y="248"/>
                </a:lnTo>
                <a:lnTo>
                  <a:pt x="30052" y="274"/>
                </a:lnTo>
                <a:lnTo>
                  <a:pt x="30046" y="300"/>
                </a:lnTo>
                <a:lnTo>
                  <a:pt x="30046" y="300"/>
                </a:lnTo>
                <a:lnTo>
                  <a:pt x="30016" y="175"/>
                </a:lnTo>
                <a:lnTo>
                  <a:pt x="30016" y="175"/>
                </a:lnTo>
                <a:lnTo>
                  <a:pt x="30017" y="205"/>
                </a:lnTo>
                <a:lnTo>
                  <a:pt x="30017" y="234"/>
                </a:lnTo>
                <a:lnTo>
                  <a:pt x="30016" y="262"/>
                </a:lnTo>
                <a:lnTo>
                  <a:pt x="30013" y="290"/>
                </a:lnTo>
                <a:lnTo>
                  <a:pt x="30008" y="319"/>
                </a:lnTo>
                <a:lnTo>
                  <a:pt x="30004" y="347"/>
                </a:lnTo>
                <a:lnTo>
                  <a:pt x="29993" y="404"/>
                </a:lnTo>
                <a:lnTo>
                  <a:pt x="29993" y="404"/>
                </a:lnTo>
                <a:lnTo>
                  <a:pt x="29992" y="401"/>
                </a:lnTo>
                <a:lnTo>
                  <a:pt x="29992" y="401"/>
                </a:lnTo>
                <a:lnTo>
                  <a:pt x="29974" y="309"/>
                </a:lnTo>
                <a:lnTo>
                  <a:pt x="29967" y="263"/>
                </a:lnTo>
                <a:lnTo>
                  <a:pt x="29961" y="218"/>
                </a:lnTo>
                <a:lnTo>
                  <a:pt x="29959" y="172"/>
                </a:lnTo>
                <a:lnTo>
                  <a:pt x="29957" y="149"/>
                </a:lnTo>
                <a:lnTo>
                  <a:pt x="29957" y="126"/>
                </a:lnTo>
                <a:lnTo>
                  <a:pt x="29959" y="103"/>
                </a:lnTo>
                <a:lnTo>
                  <a:pt x="29961" y="81"/>
                </a:lnTo>
                <a:lnTo>
                  <a:pt x="29965" y="57"/>
                </a:lnTo>
                <a:lnTo>
                  <a:pt x="29968" y="34"/>
                </a:lnTo>
                <a:lnTo>
                  <a:pt x="29968" y="34"/>
                </a:lnTo>
                <a:lnTo>
                  <a:pt x="29953" y="88"/>
                </a:lnTo>
                <a:lnTo>
                  <a:pt x="29938" y="142"/>
                </a:lnTo>
                <a:lnTo>
                  <a:pt x="29925" y="196"/>
                </a:lnTo>
                <a:lnTo>
                  <a:pt x="29914" y="250"/>
                </a:lnTo>
                <a:lnTo>
                  <a:pt x="29914" y="250"/>
                </a:lnTo>
                <a:lnTo>
                  <a:pt x="29895" y="175"/>
                </a:lnTo>
                <a:lnTo>
                  <a:pt x="29895" y="175"/>
                </a:lnTo>
                <a:lnTo>
                  <a:pt x="29896" y="199"/>
                </a:lnTo>
                <a:lnTo>
                  <a:pt x="29897" y="222"/>
                </a:lnTo>
                <a:lnTo>
                  <a:pt x="29896" y="244"/>
                </a:lnTo>
                <a:lnTo>
                  <a:pt x="29895" y="268"/>
                </a:lnTo>
                <a:lnTo>
                  <a:pt x="29892" y="290"/>
                </a:lnTo>
                <a:lnTo>
                  <a:pt x="29889" y="313"/>
                </a:lnTo>
                <a:lnTo>
                  <a:pt x="29882" y="359"/>
                </a:lnTo>
                <a:lnTo>
                  <a:pt x="29872" y="404"/>
                </a:lnTo>
                <a:lnTo>
                  <a:pt x="29863" y="449"/>
                </a:lnTo>
                <a:lnTo>
                  <a:pt x="29852" y="495"/>
                </a:lnTo>
                <a:lnTo>
                  <a:pt x="29842" y="542"/>
                </a:lnTo>
                <a:lnTo>
                  <a:pt x="29842" y="542"/>
                </a:lnTo>
                <a:lnTo>
                  <a:pt x="29842" y="545"/>
                </a:lnTo>
                <a:lnTo>
                  <a:pt x="29842" y="545"/>
                </a:lnTo>
                <a:lnTo>
                  <a:pt x="29836" y="509"/>
                </a:lnTo>
                <a:lnTo>
                  <a:pt x="29831" y="471"/>
                </a:lnTo>
                <a:lnTo>
                  <a:pt x="29821" y="433"/>
                </a:lnTo>
                <a:lnTo>
                  <a:pt x="29812" y="396"/>
                </a:lnTo>
                <a:lnTo>
                  <a:pt x="29812" y="396"/>
                </a:lnTo>
                <a:lnTo>
                  <a:pt x="29812" y="395"/>
                </a:lnTo>
                <a:lnTo>
                  <a:pt x="29812" y="395"/>
                </a:lnTo>
                <a:lnTo>
                  <a:pt x="29806" y="367"/>
                </a:lnTo>
                <a:lnTo>
                  <a:pt x="29806" y="367"/>
                </a:lnTo>
                <a:lnTo>
                  <a:pt x="29806" y="365"/>
                </a:lnTo>
                <a:lnTo>
                  <a:pt x="29806" y="365"/>
                </a:lnTo>
                <a:lnTo>
                  <a:pt x="29804" y="362"/>
                </a:lnTo>
                <a:lnTo>
                  <a:pt x="29804" y="362"/>
                </a:lnTo>
                <a:lnTo>
                  <a:pt x="29804" y="360"/>
                </a:lnTo>
                <a:lnTo>
                  <a:pt x="29804" y="360"/>
                </a:lnTo>
                <a:lnTo>
                  <a:pt x="29804" y="348"/>
                </a:lnTo>
                <a:lnTo>
                  <a:pt x="29804" y="348"/>
                </a:lnTo>
                <a:lnTo>
                  <a:pt x="29774" y="204"/>
                </a:lnTo>
                <a:lnTo>
                  <a:pt x="29774" y="204"/>
                </a:lnTo>
                <a:lnTo>
                  <a:pt x="29770" y="178"/>
                </a:lnTo>
                <a:lnTo>
                  <a:pt x="29768" y="153"/>
                </a:lnTo>
                <a:lnTo>
                  <a:pt x="29767" y="128"/>
                </a:lnTo>
                <a:lnTo>
                  <a:pt x="29767" y="102"/>
                </a:lnTo>
                <a:lnTo>
                  <a:pt x="29767" y="77"/>
                </a:lnTo>
                <a:lnTo>
                  <a:pt x="29769" y="51"/>
                </a:lnTo>
                <a:lnTo>
                  <a:pt x="29772" y="25"/>
                </a:lnTo>
                <a:lnTo>
                  <a:pt x="29777" y="0"/>
                </a:lnTo>
                <a:lnTo>
                  <a:pt x="29777" y="0"/>
                </a:lnTo>
                <a:lnTo>
                  <a:pt x="29759" y="59"/>
                </a:lnTo>
                <a:lnTo>
                  <a:pt x="29743" y="117"/>
                </a:lnTo>
                <a:lnTo>
                  <a:pt x="29729" y="177"/>
                </a:lnTo>
                <a:lnTo>
                  <a:pt x="29723" y="207"/>
                </a:lnTo>
                <a:lnTo>
                  <a:pt x="29717" y="237"/>
                </a:lnTo>
                <a:lnTo>
                  <a:pt x="29712" y="267"/>
                </a:lnTo>
                <a:lnTo>
                  <a:pt x="29708" y="296"/>
                </a:lnTo>
                <a:lnTo>
                  <a:pt x="29707" y="327"/>
                </a:lnTo>
                <a:lnTo>
                  <a:pt x="29706" y="357"/>
                </a:lnTo>
                <a:lnTo>
                  <a:pt x="29706" y="388"/>
                </a:lnTo>
                <a:lnTo>
                  <a:pt x="29708" y="417"/>
                </a:lnTo>
                <a:lnTo>
                  <a:pt x="29712" y="448"/>
                </a:lnTo>
                <a:lnTo>
                  <a:pt x="29718" y="479"/>
                </a:lnTo>
                <a:lnTo>
                  <a:pt x="29718" y="479"/>
                </a:lnTo>
                <a:lnTo>
                  <a:pt x="29714" y="498"/>
                </a:lnTo>
                <a:lnTo>
                  <a:pt x="29714" y="498"/>
                </a:lnTo>
                <a:lnTo>
                  <a:pt x="29710" y="472"/>
                </a:lnTo>
                <a:lnTo>
                  <a:pt x="29704" y="447"/>
                </a:lnTo>
                <a:lnTo>
                  <a:pt x="29698" y="421"/>
                </a:lnTo>
                <a:lnTo>
                  <a:pt x="29691" y="396"/>
                </a:lnTo>
                <a:lnTo>
                  <a:pt x="29691" y="396"/>
                </a:lnTo>
                <a:lnTo>
                  <a:pt x="29687" y="380"/>
                </a:lnTo>
                <a:lnTo>
                  <a:pt x="29686" y="372"/>
                </a:lnTo>
                <a:lnTo>
                  <a:pt x="29685" y="365"/>
                </a:lnTo>
                <a:lnTo>
                  <a:pt x="29685" y="365"/>
                </a:lnTo>
                <a:lnTo>
                  <a:pt x="29685" y="362"/>
                </a:lnTo>
                <a:lnTo>
                  <a:pt x="29682" y="358"/>
                </a:lnTo>
                <a:lnTo>
                  <a:pt x="29681" y="356"/>
                </a:lnTo>
                <a:lnTo>
                  <a:pt x="29680" y="352"/>
                </a:lnTo>
                <a:lnTo>
                  <a:pt x="29680" y="352"/>
                </a:lnTo>
                <a:lnTo>
                  <a:pt x="29662" y="264"/>
                </a:lnTo>
                <a:lnTo>
                  <a:pt x="29655" y="220"/>
                </a:lnTo>
                <a:lnTo>
                  <a:pt x="29649" y="177"/>
                </a:lnTo>
                <a:lnTo>
                  <a:pt x="29647" y="132"/>
                </a:lnTo>
                <a:lnTo>
                  <a:pt x="29646" y="110"/>
                </a:lnTo>
                <a:lnTo>
                  <a:pt x="29646" y="88"/>
                </a:lnTo>
                <a:lnTo>
                  <a:pt x="29647" y="66"/>
                </a:lnTo>
                <a:lnTo>
                  <a:pt x="29649" y="44"/>
                </a:lnTo>
                <a:lnTo>
                  <a:pt x="29653" y="21"/>
                </a:lnTo>
                <a:lnTo>
                  <a:pt x="29656" y="0"/>
                </a:lnTo>
                <a:lnTo>
                  <a:pt x="29656" y="0"/>
                </a:lnTo>
                <a:lnTo>
                  <a:pt x="29640" y="57"/>
                </a:lnTo>
                <a:lnTo>
                  <a:pt x="29623" y="114"/>
                </a:lnTo>
                <a:lnTo>
                  <a:pt x="29609" y="172"/>
                </a:lnTo>
                <a:lnTo>
                  <a:pt x="29603" y="200"/>
                </a:lnTo>
                <a:lnTo>
                  <a:pt x="29597" y="230"/>
                </a:lnTo>
                <a:lnTo>
                  <a:pt x="29597" y="230"/>
                </a:lnTo>
                <a:lnTo>
                  <a:pt x="29566" y="92"/>
                </a:lnTo>
                <a:lnTo>
                  <a:pt x="29566" y="92"/>
                </a:lnTo>
                <a:lnTo>
                  <a:pt x="29567" y="121"/>
                </a:lnTo>
                <a:lnTo>
                  <a:pt x="29567" y="149"/>
                </a:lnTo>
                <a:lnTo>
                  <a:pt x="29567" y="179"/>
                </a:lnTo>
                <a:lnTo>
                  <a:pt x="29565" y="207"/>
                </a:lnTo>
                <a:lnTo>
                  <a:pt x="29561" y="236"/>
                </a:lnTo>
                <a:lnTo>
                  <a:pt x="29558" y="264"/>
                </a:lnTo>
                <a:lnTo>
                  <a:pt x="29548" y="322"/>
                </a:lnTo>
                <a:lnTo>
                  <a:pt x="29548" y="322"/>
                </a:lnTo>
                <a:lnTo>
                  <a:pt x="29547" y="296"/>
                </a:lnTo>
                <a:lnTo>
                  <a:pt x="29549" y="270"/>
                </a:lnTo>
                <a:lnTo>
                  <a:pt x="29553" y="243"/>
                </a:lnTo>
                <a:lnTo>
                  <a:pt x="29558" y="217"/>
                </a:lnTo>
                <a:lnTo>
                  <a:pt x="29558" y="217"/>
                </a:lnTo>
                <a:lnTo>
                  <a:pt x="29544" y="260"/>
                </a:lnTo>
                <a:lnTo>
                  <a:pt x="29529" y="302"/>
                </a:lnTo>
                <a:lnTo>
                  <a:pt x="29516" y="345"/>
                </a:lnTo>
                <a:lnTo>
                  <a:pt x="29504" y="388"/>
                </a:lnTo>
                <a:lnTo>
                  <a:pt x="29504" y="388"/>
                </a:lnTo>
                <a:lnTo>
                  <a:pt x="29500" y="351"/>
                </a:lnTo>
                <a:lnTo>
                  <a:pt x="29493" y="314"/>
                </a:lnTo>
                <a:lnTo>
                  <a:pt x="29493" y="314"/>
                </a:lnTo>
                <a:lnTo>
                  <a:pt x="29493" y="301"/>
                </a:lnTo>
                <a:lnTo>
                  <a:pt x="29493" y="301"/>
                </a:lnTo>
                <a:lnTo>
                  <a:pt x="29445" y="92"/>
                </a:lnTo>
                <a:lnTo>
                  <a:pt x="29445" y="92"/>
                </a:lnTo>
                <a:lnTo>
                  <a:pt x="29446" y="113"/>
                </a:lnTo>
                <a:lnTo>
                  <a:pt x="29448" y="134"/>
                </a:lnTo>
                <a:lnTo>
                  <a:pt x="29446" y="174"/>
                </a:lnTo>
                <a:lnTo>
                  <a:pt x="29443" y="216"/>
                </a:lnTo>
                <a:lnTo>
                  <a:pt x="29438" y="256"/>
                </a:lnTo>
                <a:lnTo>
                  <a:pt x="29432" y="298"/>
                </a:lnTo>
                <a:lnTo>
                  <a:pt x="29424" y="339"/>
                </a:lnTo>
                <a:lnTo>
                  <a:pt x="29407" y="421"/>
                </a:lnTo>
                <a:lnTo>
                  <a:pt x="29407" y="421"/>
                </a:lnTo>
                <a:lnTo>
                  <a:pt x="29402" y="378"/>
                </a:lnTo>
                <a:lnTo>
                  <a:pt x="29394" y="334"/>
                </a:lnTo>
                <a:lnTo>
                  <a:pt x="29394" y="334"/>
                </a:lnTo>
                <a:lnTo>
                  <a:pt x="29394" y="321"/>
                </a:lnTo>
                <a:lnTo>
                  <a:pt x="29394" y="321"/>
                </a:lnTo>
                <a:lnTo>
                  <a:pt x="29366" y="181"/>
                </a:lnTo>
                <a:lnTo>
                  <a:pt x="29366" y="181"/>
                </a:lnTo>
                <a:lnTo>
                  <a:pt x="29367" y="175"/>
                </a:lnTo>
                <a:lnTo>
                  <a:pt x="29367" y="175"/>
                </a:lnTo>
                <a:lnTo>
                  <a:pt x="29366" y="180"/>
                </a:lnTo>
                <a:lnTo>
                  <a:pt x="29366" y="180"/>
                </a:lnTo>
                <a:lnTo>
                  <a:pt x="29348" y="95"/>
                </a:lnTo>
                <a:lnTo>
                  <a:pt x="29348" y="95"/>
                </a:lnTo>
                <a:lnTo>
                  <a:pt x="29349" y="132"/>
                </a:lnTo>
                <a:lnTo>
                  <a:pt x="29349" y="168"/>
                </a:lnTo>
                <a:lnTo>
                  <a:pt x="29347" y="204"/>
                </a:lnTo>
                <a:lnTo>
                  <a:pt x="29344" y="241"/>
                </a:lnTo>
                <a:lnTo>
                  <a:pt x="29344" y="241"/>
                </a:lnTo>
                <a:lnTo>
                  <a:pt x="29332" y="274"/>
                </a:lnTo>
                <a:lnTo>
                  <a:pt x="29322" y="308"/>
                </a:lnTo>
                <a:lnTo>
                  <a:pt x="29314" y="341"/>
                </a:lnTo>
                <a:lnTo>
                  <a:pt x="29305" y="376"/>
                </a:lnTo>
                <a:lnTo>
                  <a:pt x="29300" y="410"/>
                </a:lnTo>
                <a:lnTo>
                  <a:pt x="29297" y="445"/>
                </a:lnTo>
                <a:lnTo>
                  <a:pt x="29296" y="479"/>
                </a:lnTo>
                <a:lnTo>
                  <a:pt x="29297" y="497"/>
                </a:lnTo>
                <a:lnTo>
                  <a:pt x="29298" y="513"/>
                </a:lnTo>
                <a:lnTo>
                  <a:pt x="29298" y="513"/>
                </a:lnTo>
                <a:lnTo>
                  <a:pt x="29296" y="530"/>
                </a:lnTo>
                <a:lnTo>
                  <a:pt x="29296" y="530"/>
                </a:lnTo>
                <a:lnTo>
                  <a:pt x="29293" y="541"/>
                </a:lnTo>
                <a:lnTo>
                  <a:pt x="29293" y="541"/>
                </a:lnTo>
                <a:lnTo>
                  <a:pt x="29287" y="520"/>
                </a:lnTo>
                <a:lnTo>
                  <a:pt x="29280" y="500"/>
                </a:lnTo>
                <a:lnTo>
                  <a:pt x="29280" y="500"/>
                </a:lnTo>
                <a:lnTo>
                  <a:pt x="29277" y="487"/>
                </a:lnTo>
                <a:lnTo>
                  <a:pt x="29276" y="481"/>
                </a:lnTo>
                <a:lnTo>
                  <a:pt x="29276" y="475"/>
                </a:lnTo>
                <a:lnTo>
                  <a:pt x="29276" y="475"/>
                </a:lnTo>
                <a:lnTo>
                  <a:pt x="29274" y="473"/>
                </a:lnTo>
                <a:lnTo>
                  <a:pt x="29272" y="471"/>
                </a:lnTo>
                <a:lnTo>
                  <a:pt x="29271" y="467"/>
                </a:lnTo>
                <a:lnTo>
                  <a:pt x="29270" y="465"/>
                </a:lnTo>
                <a:lnTo>
                  <a:pt x="29270" y="465"/>
                </a:lnTo>
                <a:lnTo>
                  <a:pt x="29253" y="392"/>
                </a:lnTo>
                <a:lnTo>
                  <a:pt x="29245" y="357"/>
                </a:lnTo>
                <a:lnTo>
                  <a:pt x="29240" y="320"/>
                </a:lnTo>
                <a:lnTo>
                  <a:pt x="29236" y="284"/>
                </a:lnTo>
                <a:lnTo>
                  <a:pt x="29235" y="267"/>
                </a:lnTo>
                <a:lnTo>
                  <a:pt x="29235" y="248"/>
                </a:lnTo>
                <a:lnTo>
                  <a:pt x="29236" y="230"/>
                </a:lnTo>
                <a:lnTo>
                  <a:pt x="29239" y="212"/>
                </a:lnTo>
                <a:lnTo>
                  <a:pt x="29242" y="193"/>
                </a:lnTo>
                <a:lnTo>
                  <a:pt x="29246" y="175"/>
                </a:lnTo>
                <a:lnTo>
                  <a:pt x="29246" y="175"/>
                </a:lnTo>
                <a:lnTo>
                  <a:pt x="29225" y="236"/>
                </a:lnTo>
                <a:lnTo>
                  <a:pt x="29214" y="267"/>
                </a:lnTo>
                <a:lnTo>
                  <a:pt x="29204" y="296"/>
                </a:lnTo>
                <a:lnTo>
                  <a:pt x="29204" y="296"/>
                </a:lnTo>
                <a:lnTo>
                  <a:pt x="29203" y="288"/>
                </a:lnTo>
                <a:lnTo>
                  <a:pt x="29203" y="288"/>
                </a:lnTo>
                <a:lnTo>
                  <a:pt x="29203" y="276"/>
                </a:lnTo>
                <a:lnTo>
                  <a:pt x="29203" y="276"/>
                </a:lnTo>
                <a:lnTo>
                  <a:pt x="29156" y="58"/>
                </a:lnTo>
                <a:lnTo>
                  <a:pt x="29156" y="58"/>
                </a:lnTo>
                <a:lnTo>
                  <a:pt x="29157" y="82"/>
                </a:lnTo>
                <a:lnTo>
                  <a:pt x="29158" y="104"/>
                </a:lnTo>
                <a:lnTo>
                  <a:pt x="29157" y="128"/>
                </a:lnTo>
                <a:lnTo>
                  <a:pt x="29157" y="152"/>
                </a:lnTo>
                <a:lnTo>
                  <a:pt x="29152" y="198"/>
                </a:lnTo>
                <a:lnTo>
                  <a:pt x="29146" y="244"/>
                </a:lnTo>
                <a:lnTo>
                  <a:pt x="29139" y="290"/>
                </a:lnTo>
                <a:lnTo>
                  <a:pt x="29131" y="337"/>
                </a:lnTo>
                <a:lnTo>
                  <a:pt x="29112" y="429"/>
                </a:lnTo>
                <a:lnTo>
                  <a:pt x="29112" y="429"/>
                </a:lnTo>
                <a:lnTo>
                  <a:pt x="29107" y="403"/>
                </a:lnTo>
                <a:lnTo>
                  <a:pt x="29104" y="376"/>
                </a:lnTo>
                <a:lnTo>
                  <a:pt x="29100" y="350"/>
                </a:lnTo>
                <a:lnTo>
                  <a:pt x="29099" y="324"/>
                </a:lnTo>
                <a:lnTo>
                  <a:pt x="29098" y="296"/>
                </a:lnTo>
                <a:lnTo>
                  <a:pt x="29100" y="270"/>
                </a:lnTo>
                <a:lnTo>
                  <a:pt x="29104" y="244"/>
                </a:lnTo>
                <a:lnTo>
                  <a:pt x="29110" y="217"/>
                </a:lnTo>
                <a:lnTo>
                  <a:pt x="29110" y="217"/>
                </a:lnTo>
                <a:lnTo>
                  <a:pt x="29083" y="292"/>
                </a:lnTo>
                <a:lnTo>
                  <a:pt x="29083" y="292"/>
                </a:lnTo>
                <a:lnTo>
                  <a:pt x="29082" y="288"/>
                </a:lnTo>
                <a:lnTo>
                  <a:pt x="29082" y="288"/>
                </a:lnTo>
                <a:lnTo>
                  <a:pt x="29082" y="276"/>
                </a:lnTo>
                <a:lnTo>
                  <a:pt x="29082" y="276"/>
                </a:lnTo>
                <a:lnTo>
                  <a:pt x="29036" y="58"/>
                </a:lnTo>
                <a:lnTo>
                  <a:pt x="29036" y="58"/>
                </a:lnTo>
                <a:lnTo>
                  <a:pt x="29037" y="84"/>
                </a:lnTo>
                <a:lnTo>
                  <a:pt x="29037" y="110"/>
                </a:lnTo>
                <a:lnTo>
                  <a:pt x="29037" y="138"/>
                </a:lnTo>
                <a:lnTo>
                  <a:pt x="29035" y="164"/>
                </a:lnTo>
                <a:lnTo>
                  <a:pt x="29032" y="190"/>
                </a:lnTo>
                <a:lnTo>
                  <a:pt x="29030" y="216"/>
                </a:lnTo>
                <a:lnTo>
                  <a:pt x="29022" y="268"/>
                </a:lnTo>
                <a:lnTo>
                  <a:pt x="29012" y="320"/>
                </a:lnTo>
                <a:lnTo>
                  <a:pt x="29003" y="372"/>
                </a:lnTo>
                <a:lnTo>
                  <a:pt x="28992" y="424"/>
                </a:lnTo>
                <a:lnTo>
                  <a:pt x="28983" y="477"/>
                </a:lnTo>
                <a:lnTo>
                  <a:pt x="28983" y="477"/>
                </a:lnTo>
                <a:lnTo>
                  <a:pt x="28980" y="501"/>
                </a:lnTo>
                <a:lnTo>
                  <a:pt x="28977" y="526"/>
                </a:lnTo>
                <a:lnTo>
                  <a:pt x="28974" y="575"/>
                </a:lnTo>
                <a:lnTo>
                  <a:pt x="28974" y="575"/>
                </a:lnTo>
                <a:lnTo>
                  <a:pt x="28964" y="538"/>
                </a:lnTo>
                <a:lnTo>
                  <a:pt x="28952" y="500"/>
                </a:lnTo>
                <a:lnTo>
                  <a:pt x="28952" y="500"/>
                </a:lnTo>
                <a:lnTo>
                  <a:pt x="28948" y="487"/>
                </a:lnTo>
                <a:lnTo>
                  <a:pt x="28947" y="481"/>
                </a:lnTo>
                <a:lnTo>
                  <a:pt x="28946" y="475"/>
                </a:lnTo>
                <a:lnTo>
                  <a:pt x="28946" y="475"/>
                </a:lnTo>
                <a:lnTo>
                  <a:pt x="28946" y="473"/>
                </a:lnTo>
                <a:lnTo>
                  <a:pt x="28945" y="471"/>
                </a:lnTo>
                <a:lnTo>
                  <a:pt x="28945" y="471"/>
                </a:lnTo>
                <a:lnTo>
                  <a:pt x="28925" y="394"/>
                </a:lnTo>
                <a:lnTo>
                  <a:pt x="28925" y="394"/>
                </a:lnTo>
                <a:lnTo>
                  <a:pt x="28919" y="366"/>
                </a:lnTo>
                <a:lnTo>
                  <a:pt x="28914" y="339"/>
                </a:lnTo>
                <a:lnTo>
                  <a:pt x="28910" y="312"/>
                </a:lnTo>
                <a:lnTo>
                  <a:pt x="28908" y="284"/>
                </a:lnTo>
                <a:lnTo>
                  <a:pt x="28907" y="257"/>
                </a:lnTo>
                <a:lnTo>
                  <a:pt x="28908" y="230"/>
                </a:lnTo>
                <a:lnTo>
                  <a:pt x="28911" y="203"/>
                </a:lnTo>
                <a:lnTo>
                  <a:pt x="28917" y="175"/>
                </a:lnTo>
                <a:lnTo>
                  <a:pt x="28917" y="175"/>
                </a:lnTo>
                <a:lnTo>
                  <a:pt x="28900" y="225"/>
                </a:lnTo>
                <a:lnTo>
                  <a:pt x="28883" y="274"/>
                </a:lnTo>
                <a:lnTo>
                  <a:pt x="28869" y="324"/>
                </a:lnTo>
                <a:lnTo>
                  <a:pt x="28862" y="348"/>
                </a:lnTo>
                <a:lnTo>
                  <a:pt x="28857" y="373"/>
                </a:lnTo>
                <a:lnTo>
                  <a:pt x="28852" y="398"/>
                </a:lnTo>
                <a:lnTo>
                  <a:pt x="28849" y="423"/>
                </a:lnTo>
                <a:lnTo>
                  <a:pt x="28847" y="448"/>
                </a:lnTo>
                <a:lnTo>
                  <a:pt x="28846" y="473"/>
                </a:lnTo>
                <a:lnTo>
                  <a:pt x="28847" y="499"/>
                </a:lnTo>
                <a:lnTo>
                  <a:pt x="28850" y="524"/>
                </a:lnTo>
                <a:lnTo>
                  <a:pt x="28855" y="550"/>
                </a:lnTo>
                <a:lnTo>
                  <a:pt x="28860" y="575"/>
                </a:lnTo>
                <a:lnTo>
                  <a:pt x="28860" y="575"/>
                </a:lnTo>
                <a:lnTo>
                  <a:pt x="28860" y="575"/>
                </a:lnTo>
                <a:lnTo>
                  <a:pt x="28853" y="575"/>
                </a:lnTo>
                <a:lnTo>
                  <a:pt x="28853" y="575"/>
                </a:lnTo>
                <a:lnTo>
                  <a:pt x="28844" y="538"/>
                </a:lnTo>
                <a:lnTo>
                  <a:pt x="28831" y="500"/>
                </a:lnTo>
                <a:lnTo>
                  <a:pt x="28831" y="500"/>
                </a:lnTo>
                <a:lnTo>
                  <a:pt x="28827" y="487"/>
                </a:lnTo>
                <a:lnTo>
                  <a:pt x="28826" y="481"/>
                </a:lnTo>
                <a:lnTo>
                  <a:pt x="28826" y="475"/>
                </a:lnTo>
                <a:lnTo>
                  <a:pt x="28826" y="475"/>
                </a:lnTo>
                <a:lnTo>
                  <a:pt x="28825" y="473"/>
                </a:lnTo>
                <a:lnTo>
                  <a:pt x="28824" y="471"/>
                </a:lnTo>
                <a:lnTo>
                  <a:pt x="28821" y="467"/>
                </a:lnTo>
                <a:lnTo>
                  <a:pt x="28820" y="465"/>
                </a:lnTo>
                <a:lnTo>
                  <a:pt x="28820" y="465"/>
                </a:lnTo>
                <a:lnTo>
                  <a:pt x="28804" y="392"/>
                </a:lnTo>
                <a:lnTo>
                  <a:pt x="28796" y="357"/>
                </a:lnTo>
                <a:lnTo>
                  <a:pt x="28791" y="320"/>
                </a:lnTo>
                <a:lnTo>
                  <a:pt x="28787" y="284"/>
                </a:lnTo>
                <a:lnTo>
                  <a:pt x="28786" y="267"/>
                </a:lnTo>
                <a:lnTo>
                  <a:pt x="28786" y="248"/>
                </a:lnTo>
                <a:lnTo>
                  <a:pt x="28787" y="230"/>
                </a:lnTo>
                <a:lnTo>
                  <a:pt x="28789" y="212"/>
                </a:lnTo>
                <a:lnTo>
                  <a:pt x="28793" y="193"/>
                </a:lnTo>
                <a:lnTo>
                  <a:pt x="28796" y="175"/>
                </a:lnTo>
                <a:lnTo>
                  <a:pt x="28796" y="175"/>
                </a:lnTo>
                <a:lnTo>
                  <a:pt x="28780" y="223"/>
                </a:lnTo>
                <a:lnTo>
                  <a:pt x="28764" y="270"/>
                </a:lnTo>
                <a:lnTo>
                  <a:pt x="28749" y="316"/>
                </a:lnTo>
                <a:lnTo>
                  <a:pt x="28743" y="340"/>
                </a:lnTo>
                <a:lnTo>
                  <a:pt x="28738" y="364"/>
                </a:lnTo>
                <a:lnTo>
                  <a:pt x="28738" y="364"/>
                </a:lnTo>
                <a:lnTo>
                  <a:pt x="28706" y="251"/>
                </a:lnTo>
                <a:lnTo>
                  <a:pt x="28706" y="251"/>
                </a:lnTo>
                <a:lnTo>
                  <a:pt x="28709" y="271"/>
                </a:lnTo>
                <a:lnTo>
                  <a:pt x="28709" y="292"/>
                </a:lnTo>
                <a:lnTo>
                  <a:pt x="28707" y="312"/>
                </a:lnTo>
                <a:lnTo>
                  <a:pt x="28706" y="332"/>
                </a:lnTo>
                <a:lnTo>
                  <a:pt x="28702" y="372"/>
                </a:lnTo>
                <a:lnTo>
                  <a:pt x="28694" y="411"/>
                </a:lnTo>
                <a:lnTo>
                  <a:pt x="28694" y="411"/>
                </a:lnTo>
                <a:lnTo>
                  <a:pt x="28687" y="377"/>
                </a:lnTo>
                <a:lnTo>
                  <a:pt x="28681" y="341"/>
                </a:lnTo>
                <a:lnTo>
                  <a:pt x="28675" y="306"/>
                </a:lnTo>
                <a:lnTo>
                  <a:pt x="28672" y="271"/>
                </a:lnTo>
                <a:lnTo>
                  <a:pt x="28671" y="236"/>
                </a:lnTo>
                <a:lnTo>
                  <a:pt x="28672" y="202"/>
                </a:lnTo>
                <a:lnTo>
                  <a:pt x="28673" y="184"/>
                </a:lnTo>
                <a:lnTo>
                  <a:pt x="28675" y="166"/>
                </a:lnTo>
                <a:lnTo>
                  <a:pt x="28678" y="148"/>
                </a:lnTo>
                <a:lnTo>
                  <a:pt x="28681" y="130"/>
                </a:lnTo>
                <a:lnTo>
                  <a:pt x="28681" y="130"/>
                </a:lnTo>
                <a:lnTo>
                  <a:pt x="28662" y="190"/>
                </a:lnTo>
                <a:lnTo>
                  <a:pt x="28646" y="249"/>
                </a:lnTo>
                <a:lnTo>
                  <a:pt x="28638" y="280"/>
                </a:lnTo>
                <a:lnTo>
                  <a:pt x="28630" y="309"/>
                </a:lnTo>
                <a:lnTo>
                  <a:pt x="28624" y="339"/>
                </a:lnTo>
                <a:lnTo>
                  <a:pt x="28619" y="369"/>
                </a:lnTo>
                <a:lnTo>
                  <a:pt x="28619" y="369"/>
                </a:lnTo>
                <a:lnTo>
                  <a:pt x="28587" y="251"/>
                </a:lnTo>
                <a:lnTo>
                  <a:pt x="28587" y="251"/>
                </a:lnTo>
                <a:lnTo>
                  <a:pt x="28588" y="269"/>
                </a:lnTo>
                <a:lnTo>
                  <a:pt x="28588" y="287"/>
                </a:lnTo>
                <a:lnTo>
                  <a:pt x="28587" y="321"/>
                </a:lnTo>
                <a:lnTo>
                  <a:pt x="28583" y="357"/>
                </a:lnTo>
                <a:lnTo>
                  <a:pt x="28578" y="391"/>
                </a:lnTo>
                <a:lnTo>
                  <a:pt x="28571" y="426"/>
                </a:lnTo>
                <a:lnTo>
                  <a:pt x="28563" y="461"/>
                </a:lnTo>
                <a:lnTo>
                  <a:pt x="28546" y="531"/>
                </a:lnTo>
                <a:lnTo>
                  <a:pt x="28546" y="531"/>
                </a:lnTo>
                <a:lnTo>
                  <a:pt x="28537" y="491"/>
                </a:lnTo>
                <a:lnTo>
                  <a:pt x="28525" y="450"/>
                </a:lnTo>
                <a:lnTo>
                  <a:pt x="28525" y="450"/>
                </a:lnTo>
                <a:lnTo>
                  <a:pt x="28520" y="436"/>
                </a:lnTo>
                <a:lnTo>
                  <a:pt x="28519" y="429"/>
                </a:lnTo>
                <a:lnTo>
                  <a:pt x="28519" y="423"/>
                </a:lnTo>
                <a:lnTo>
                  <a:pt x="28519" y="423"/>
                </a:lnTo>
                <a:lnTo>
                  <a:pt x="28518" y="420"/>
                </a:lnTo>
                <a:lnTo>
                  <a:pt x="28518" y="420"/>
                </a:lnTo>
                <a:lnTo>
                  <a:pt x="28518" y="415"/>
                </a:lnTo>
                <a:lnTo>
                  <a:pt x="28518" y="415"/>
                </a:lnTo>
                <a:lnTo>
                  <a:pt x="28490" y="298"/>
                </a:lnTo>
                <a:lnTo>
                  <a:pt x="28490" y="298"/>
                </a:lnTo>
                <a:lnTo>
                  <a:pt x="28486" y="273"/>
                </a:lnTo>
                <a:lnTo>
                  <a:pt x="28483" y="247"/>
                </a:lnTo>
                <a:lnTo>
                  <a:pt x="28481" y="220"/>
                </a:lnTo>
                <a:lnTo>
                  <a:pt x="28480" y="196"/>
                </a:lnTo>
                <a:lnTo>
                  <a:pt x="28480" y="170"/>
                </a:lnTo>
                <a:lnTo>
                  <a:pt x="28481" y="143"/>
                </a:lnTo>
                <a:lnTo>
                  <a:pt x="28485" y="119"/>
                </a:lnTo>
                <a:lnTo>
                  <a:pt x="28490" y="92"/>
                </a:lnTo>
                <a:lnTo>
                  <a:pt x="28490" y="92"/>
                </a:lnTo>
                <a:lnTo>
                  <a:pt x="28473" y="146"/>
                </a:lnTo>
                <a:lnTo>
                  <a:pt x="28456" y="200"/>
                </a:lnTo>
                <a:lnTo>
                  <a:pt x="28442" y="254"/>
                </a:lnTo>
                <a:lnTo>
                  <a:pt x="28435" y="281"/>
                </a:lnTo>
                <a:lnTo>
                  <a:pt x="28430" y="308"/>
                </a:lnTo>
                <a:lnTo>
                  <a:pt x="28425" y="335"/>
                </a:lnTo>
                <a:lnTo>
                  <a:pt x="28422" y="363"/>
                </a:lnTo>
                <a:lnTo>
                  <a:pt x="28419" y="390"/>
                </a:lnTo>
                <a:lnTo>
                  <a:pt x="28419" y="418"/>
                </a:lnTo>
                <a:lnTo>
                  <a:pt x="28419" y="446"/>
                </a:lnTo>
                <a:lnTo>
                  <a:pt x="28422" y="473"/>
                </a:lnTo>
                <a:lnTo>
                  <a:pt x="28426" y="501"/>
                </a:lnTo>
                <a:lnTo>
                  <a:pt x="28432" y="530"/>
                </a:lnTo>
                <a:lnTo>
                  <a:pt x="28432" y="530"/>
                </a:lnTo>
                <a:lnTo>
                  <a:pt x="28429" y="546"/>
                </a:lnTo>
                <a:lnTo>
                  <a:pt x="28429" y="546"/>
                </a:lnTo>
                <a:lnTo>
                  <a:pt x="28424" y="523"/>
                </a:lnTo>
                <a:lnTo>
                  <a:pt x="28418" y="499"/>
                </a:lnTo>
                <a:lnTo>
                  <a:pt x="28411" y="474"/>
                </a:lnTo>
                <a:lnTo>
                  <a:pt x="28404" y="450"/>
                </a:lnTo>
                <a:lnTo>
                  <a:pt x="28404" y="450"/>
                </a:lnTo>
                <a:lnTo>
                  <a:pt x="28400" y="436"/>
                </a:lnTo>
                <a:lnTo>
                  <a:pt x="28399" y="429"/>
                </a:lnTo>
                <a:lnTo>
                  <a:pt x="28398" y="423"/>
                </a:lnTo>
                <a:lnTo>
                  <a:pt x="28398" y="423"/>
                </a:lnTo>
                <a:lnTo>
                  <a:pt x="28398" y="420"/>
                </a:lnTo>
                <a:lnTo>
                  <a:pt x="28396" y="417"/>
                </a:lnTo>
                <a:lnTo>
                  <a:pt x="28394" y="415"/>
                </a:lnTo>
                <a:lnTo>
                  <a:pt x="28393" y="411"/>
                </a:lnTo>
                <a:lnTo>
                  <a:pt x="28393" y="411"/>
                </a:lnTo>
                <a:lnTo>
                  <a:pt x="28375" y="332"/>
                </a:lnTo>
                <a:lnTo>
                  <a:pt x="28368" y="292"/>
                </a:lnTo>
                <a:lnTo>
                  <a:pt x="28362" y="252"/>
                </a:lnTo>
                <a:lnTo>
                  <a:pt x="28359" y="212"/>
                </a:lnTo>
                <a:lnTo>
                  <a:pt x="28359" y="192"/>
                </a:lnTo>
                <a:lnTo>
                  <a:pt x="28359" y="172"/>
                </a:lnTo>
                <a:lnTo>
                  <a:pt x="28360" y="152"/>
                </a:lnTo>
                <a:lnTo>
                  <a:pt x="28362" y="133"/>
                </a:lnTo>
                <a:lnTo>
                  <a:pt x="28365" y="113"/>
                </a:lnTo>
                <a:lnTo>
                  <a:pt x="28370" y="92"/>
                </a:lnTo>
                <a:lnTo>
                  <a:pt x="28370" y="92"/>
                </a:lnTo>
                <a:lnTo>
                  <a:pt x="28353" y="145"/>
                </a:lnTo>
                <a:lnTo>
                  <a:pt x="28336" y="196"/>
                </a:lnTo>
                <a:lnTo>
                  <a:pt x="28322" y="248"/>
                </a:lnTo>
                <a:lnTo>
                  <a:pt x="28316" y="274"/>
                </a:lnTo>
                <a:lnTo>
                  <a:pt x="28310" y="300"/>
                </a:lnTo>
                <a:lnTo>
                  <a:pt x="28310" y="300"/>
                </a:lnTo>
                <a:lnTo>
                  <a:pt x="28279" y="175"/>
                </a:lnTo>
                <a:lnTo>
                  <a:pt x="28279" y="175"/>
                </a:lnTo>
                <a:lnTo>
                  <a:pt x="28281" y="205"/>
                </a:lnTo>
                <a:lnTo>
                  <a:pt x="28281" y="234"/>
                </a:lnTo>
                <a:lnTo>
                  <a:pt x="28279" y="262"/>
                </a:lnTo>
                <a:lnTo>
                  <a:pt x="28277" y="290"/>
                </a:lnTo>
                <a:lnTo>
                  <a:pt x="28273" y="319"/>
                </a:lnTo>
                <a:lnTo>
                  <a:pt x="28269" y="347"/>
                </a:lnTo>
                <a:lnTo>
                  <a:pt x="28257" y="404"/>
                </a:lnTo>
                <a:lnTo>
                  <a:pt x="28257" y="404"/>
                </a:lnTo>
                <a:lnTo>
                  <a:pt x="28256" y="401"/>
                </a:lnTo>
                <a:lnTo>
                  <a:pt x="28256" y="401"/>
                </a:lnTo>
                <a:lnTo>
                  <a:pt x="28239" y="309"/>
                </a:lnTo>
                <a:lnTo>
                  <a:pt x="28231" y="263"/>
                </a:lnTo>
                <a:lnTo>
                  <a:pt x="28226" y="218"/>
                </a:lnTo>
                <a:lnTo>
                  <a:pt x="28222" y="172"/>
                </a:lnTo>
                <a:lnTo>
                  <a:pt x="28221" y="149"/>
                </a:lnTo>
                <a:lnTo>
                  <a:pt x="28221" y="126"/>
                </a:lnTo>
                <a:lnTo>
                  <a:pt x="28222" y="103"/>
                </a:lnTo>
                <a:lnTo>
                  <a:pt x="28225" y="81"/>
                </a:lnTo>
                <a:lnTo>
                  <a:pt x="28228" y="57"/>
                </a:lnTo>
                <a:lnTo>
                  <a:pt x="28232" y="34"/>
                </a:lnTo>
                <a:lnTo>
                  <a:pt x="28232" y="34"/>
                </a:lnTo>
                <a:lnTo>
                  <a:pt x="28217" y="88"/>
                </a:lnTo>
                <a:lnTo>
                  <a:pt x="28202" y="142"/>
                </a:lnTo>
                <a:lnTo>
                  <a:pt x="28189" y="196"/>
                </a:lnTo>
                <a:lnTo>
                  <a:pt x="28177" y="250"/>
                </a:lnTo>
                <a:lnTo>
                  <a:pt x="28177" y="250"/>
                </a:lnTo>
                <a:lnTo>
                  <a:pt x="28158" y="175"/>
                </a:lnTo>
                <a:lnTo>
                  <a:pt x="28158" y="175"/>
                </a:lnTo>
                <a:lnTo>
                  <a:pt x="28161" y="199"/>
                </a:lnTo>
                <a:lnTo>
                  <a:pt x="28161" y="222"/>
                </a:lnTo>
                <a:lnTo>
                  <a:pt x="28160" y="244"/>
                </a:lnTo>
                <a:lnTo>
                  <a:pt x="28158" y="268"/>
                </a:lnTo>
                <a:lnTo>
                  <a:pt x="28156" y="290"/>
                </a:lnTo>
                <a:lnTo>
                  <a:pt x="28154" y="313"/>
                </a:lnTo>
                <a:lnTo>
                  <a:pt x="28145" y="359"/>
                </a:lnTo>
                <a:lnTo>
                  <a:pt x="28136" y="404"/>
                </a:lnTo>
                <a:lnTo>
                  <a:pt x="28126" y="449"/>
                </a:lnTo>
                <a:lnTo>
                  <a:pt x="28116" y="495"/>
                </a:lnTo>
                <a:lnTo>
                  <a:pt x="28106" y="542"/>
                </a:lnTo>
                <a:lnTo>
                  <a:pt x="28106" y="542"/>
                </a:lnTo>
                <a:lnTo>
                  <a:pt x="28106" y="545"/>
                </a:lnTo>
                <a:lnTo>
                  <a:pt x="28106" y="545"/>
                </a:lnTo>
                <a:lnTo>
                  <a:pt x="28100" y="509"/>
                </a:lnTo>
                <a:lnTo>
                  <a:pt x="28094" y="471"/>
                </a:lnTo>
                <a:lnTo>
                  <a:pt x="28085" y="433"/>
                </a:lnTo>
                <a:lnTo>
                  <a:pt x="28075" y="396"/>
                </a:lnTo>
                <a:lnTo>
                  <a:pt x="28075" y="396"/>
                </a:lnTo>
                <a:lnTo>
                  <a:pt x="28075" y="395"/>
                </a:lnTo>
                <a:lnTo>
                  <a:pt x="28075" y="395"/>
                </a:lnTo>
                <a:lnTo>
                  <a:pt x="28069" y="367"/>
                </a:lnTo>
                <a:lnTo>
                  <a:pt x="28069" y="367"/>
                </a:lnTo>
                <a:lnTo>
                  <a:pt x="28069" y="365"/>
                </a:lnTo>
                <a:lnTo>
                  <a:pt x="28069" y="365"/>
                </a:lnTo>
                <a:lnTo>
                  <a:pt x="28068" y="362"/>
                </a:lnTo>
                <a:lnTo>
                  <a:pt x="28068" y="362"/>
                </a:lnTo>
                <a:lnTo>
                  <a:pt x="28068" y="360"/>
                </a:lnTo>
                <a:lnTo>
                  <a:pt x="28068" y="360"/>
                </a:lnTo>
                <a:lnTo>
                  <a:pt x="28068" y="348"/>
                </a:lnTo>
                <a:lnTo>
                  <a:pt x="28068" y="348"/>
                </a:lnTo>
                <a:lnTo>
                  <a:pt x="28037" y="204"/>
                </a:lnTo>
                <a:lnTo>
                  <a:pt x="28037" y="204"/>
                </a:lnTo>
                <a:lnTo>
                  <a:pt x="28034" y="178"/>
                </a:lnTo>
                <a:lnTo>
                  <a:pt x="28032" y="153"/>
                </a:lnTo>
                <a:lnTo>
                  <a:pt x="28030" y="128"/>
                </a:lnTo>
                <a:lnTo>
                  <a:pt x="28030" y="102"/>
                </a:lnTo>
                <a:lnTo>
                  <a:pt x="28030" y="77"/>
                </a:lnTo>
                <a:lnTo>
                  <a:pt x="28033" y="51"/>
                </a:lnTo>
                <a:lnTo>
                  <a:pt x="28036" y="25"/>
                </a:lnTo>
                <a:lnTo>
                  <a:pt x="28041" y="0"/>
                </a:lnTo>
                <a:lnTo>
                  <a:pt x="28041" y="0"/>
                </a:lnTo>
                <a:lnTo>
                  <a:pt x="28023" y="59"/>
                </a:lnTo>
                <a:lnTo>
                  <a:pt x="28007" y="117"/>
                </a:lnTo>
                <a:lnTo>
                  <a:pt x="27992" y="177"/>
                </a:lnTo>
                <a:lnTo>
                  <a:pt x="27986" y="207"/>
                </a:lnTo>
                <a:lnTo>
                  <a:pt x="27981" y="237"/>
                </a:lnTo>
                <a:lnTo>
                  <a:pt x="27976" y="267"/>
                </a:lnTo>
                <a:lnTo>
                  <a:pt x="27972" y="296"/>
                </a:lnTo>
                <a:lnTo>
                  <a:pt x="27971" y="327"/>
                </a:lnTo>
                <a:lnTo>
                  <a:pt x="27970" y="357"/>
                </a:lnTo>
                <a:lnTo>
                  <a:pt x="27970" y="388"/>
                </a:lnTo>
                <a:lnTo>
                  <a:pt x="27972" y="417"/>
                </a:lnTo>
                <a:lnTo>
                  <a:pt x="27976" y="448"/>
                </a:lnTo>
                <a:lnTo>
                  <a:pt x="27982" y="479"/>
                </a:lnTo>
                <a:lnTo>
                  <a:pt x="27982" y="479"/>
                </a:lnTo>
                <a:lnTo>
                  <a:pt x="27978" y="498"/>
                </a:lnTo>
                <a:lnTo>
                  <a:pt x="27978" y="498"/>
                </a:lnTo>
                <a:lnTo>
                  <a:pt x="27973" y="472"/>
                </a:lnTo>
                <a:lnTo>
                  <a:pt x="27967" y="447"/>
                </a:lnTo>
                <a:lnTo>
                  <a:pt x="27962" y="421"/>
                </a:lnTo>
                <a:lnTo>
                  <a:pt x="27954" y="396"/>
                </a:lnTo>
                <a:lnTo>
                  <a:pt x="27954" y="396"/>
                </a:lnTo>
                <a:lnTo>
                  <a:pt x="27951" y="380"/>
                </a:lnTo>
                <a:lnTo>
                  <a:pt x="27950" y="372"/>
                </a:lnTo>
                <a:lnTo>
                  <a:pt x="27950" y="365"/>
                </a:lnTo>
                <a:lnTo>
                  <a:pt x="27950" y="365"/>
                </a:lnTo>
                <a:lnTo>
                  <a:pt x="27949" y="362"/>
                </a:lnTo>
                <a:lnTo>
                  <a:pt x="27946" y="358"/>
                </a:lnTo>
                <a:lnTo>
                  <a:pt x="27945" y="356"/>
                </a:lnTo>
                <a:lnTo>
                  <a:pt x="27944" y="352"/>
                </a:lnTo>
                <a:lnTo>
                  <a:pt x="27944" y="352"/>
                </a:lnTo>
                <a:lnTo>
                  <a:pt x="27927" y="264"/>
                </a:lnTo>
                <a:lnTo>
                  <a:pt x="27919" y="220"/>
                </a:lnTo>
                <a:lnTo>
                  <a:pt x="27913" y="177"/>
                </a:lnTo>
                <a:lnTo>
                  <a:pt x="27911" y="132"/>
                </a:lnTo>
                <a:lnTo>
                  <a:pt x="27909" y="110"/>
                </a:lnTo>
                <a:lnTo>
                  <a:pt x="27909" y="88"/>
                </a:lnTo>
                <a:lnTo>
                  <a:pt x="27911" y="66"/>
                </a:lnTo>
                <a:lnTo>
                  <a:pt x="27913" y="44"/>
                </a:lnTo>
                <a:lnTo>
                  <a:pt x="27916" y="21"/>
                </a:lnTo>
                <a:lnTo>
                  <a:pt x="27920" y="0"/>
                </a:lnTo>
                <a:lnTo>
                  <a:pt x="27920" y="0"/>
                </a:lnTo>
                <a:lnTo>
                  <a:pt x="27903" y="57"/>
                </a:lnTo>
                <a:lnTo>
                  <a:pt x="27887" y="114"/>
                </a:lnTo>
                <a:lnTo>
                  <a:pt x="27873" y="172"/>
                </a:lnTo>
                <a:lnTo>
                  <a:pt x="27867" y="200"/>
                </a:lnTo>
                <a:lnTo>
                  <a:pt x="27861" y="230"/>
                </a:lnTo>
                <a:lnTo>
                  <a:pt x="27861" y="230"/>
                </a:lnTo>
                <a:lnTo>
                  <a:pt x="27830" y="92"/>
                </a:lnTo>
                <a:lnTo>
                  <a:pt x="27830" y="92"/>
                </a:lnTo>
                <a:lnTo>
                  <a:pt x="27832" y="132"/>
                </a:lnTo>
                <a:lnTo>
                  <a:pt x="27831" y="171"/>
                </a:lnTo>
                <a:lnTo>
                  <a:pt x="27829" y="211"/>
                </a:lnTo>
                <a:lnTo>
                  <a:pt x="27824" y="250"/>
                </a:lnTo>
                <a:lnTo>
                  <a:pt x="27818" y="289"/>
                </a:lnTo>
                <a:lnTo>
                  <a:pt x="27811" y="328"/>
                </a:lnTo>
                <a:lnTo>
                  <a:pt x="27794" y="407"/>
                </a:lnTo>
                <a:lnTo>
                  <a:pt x="27794" y="407"/>
                </a:lnTo>
                <a:lnTo>
                  <a:pt x="27791" y="383"/>
                </a:lnTo>
                <a:lnTo>
                  <a:pt x="27788" y="359"/>
                </a:lnTo>
                <a:lnTo>
                  <a:pt x="27786" y="335"/>
                </a:lnTo>
                <a:lnTo>
                  <a:pt x="27785" y="312"/>
                </a:lnTo>
                <a:lnTo>
                  <a:pt x="27785" y="288"/>
                </a:lnTo>
                <a:lnTo>
                  <a:pt x="27787" y="264"/>
                </a:lnTo>
                <a:lnTo>
                  <a:pt x="27791" y="241"/>
                </a:lnTo>
                <a:lnTo>
                  <a:pt x="27796" y="217"/>
                </a:lnTo>
                <a:lnTo>
                  <a:pt x="27796" y="217"/>
                </a:lnTo>
                <a:lnTo>
                  <a:pt x="27777" y="271"/>
                </a:lnTo>
                <a:lnTo>
                  <a:pt x="27759" y="326"/>
                </a:lnTo>
                <a:lnTo>
                  <a:pt x="27759" y="326"/>
                </a:lnTo>
                <a:lnTo>
                  <a:pt x="27756" y="314"/>
                </a:lnTo>
                <a:lnTo>
                  <a:pt x="27756" y="314"/>
                </a:lnTo>
                <a:lnTo>
                  <a:pt x="27756" y="301"/>
                </a:lnTo>
                <a:lnTo>
                  <a:pt x="27756" y="301"/>
                </a:lnTo>
                <a:lnTo>
                  <a:pt x="27709" y="92"/>
                </a:lnTo>
                <a:lnTo>
                  <a:pt x="27709" y="92"/>
                </a:lnTo>
                <a:lnTo>
                  <a:pt x="27711" y="117"/>
                </a:lnTo>
                <a:lnTo>
                  <a:pt x="27711" y="142"/>
                </a:lnTo>
                <a:lnTo>
                  <a:pt x="27710" y="168"/>
                </a:lnTo>
                <a:lnTo>
                  <a:pt x="27709" y="193"/>
                </a:lnTo>
                <a:lnTo>
                  <a:pt x="27707" y="218"/>
                </a:lnTo>
                <a:lnTo>
                  <a:pt x="27704" y="243"/>
                </a:lnTo>
                <a:lnTo>
                  <a:pt x="27696" y="294"/>
                </a:lnTo>
                <a:lnTo>
                  <a:pt x="27686" y="344"/>
                </a:lnTo>
                <a:lnTo>
                  <a:pt x="27677" y="395"/>
                </a:lnTo>
                <a:lnTo>
                  <a:pt x="27666" y="445"/>
                </a:lnTo>
                <a:lnTo>
                  <a:pt x="27657" y="495"/>
                </a:lnTo>
                <a:lnTo>
                  <a:pt x="27657" y="495"/>
                </a:lnTo>
                <a:lnTo>
                  <a:pt x="27651" y="541"/>
                </a:lnTo>
                <a:lnTo>
                  <a:pt x="27651" y="541"/>
                </a:lnTo>
                <a:lnTo>
                  <a:pt x="27647" y="527"/>
                </a:lnTo>
                <a:lnTo>
                  <a:pt x="27647" y="527"/>
                </a:lnTo>
                <a:lnTo>
                  <a:pt x="27648" y="504"/>
                </a:lnTo>
                <a:lnTo>
                  <a:pt x="27648" y="480"/>
                </a:lnTo>
                <a:lnTo>
                  <a:pt x="27647" y="455"/>
                </a:lnTo>
                <a:lnTo>
                  <a:pt x="27646" y="431"/>
                </a:lnTo>
                <a:lnTo>
                  <a:pt x="27644" y="408"/>
                </a:lnTo>
                <a:lnTo>
                  <a:pt x="27640" y="383"/>
                </a:lnTo>
                <a:lnTo>
                  <a:pt x="27632" y="334"/>
                </a:lnTo>
                <a:lnTo>
                  <a:pt x="27632" y="334"/>
                </a:lnTo>
                <a:lnTo>
                  <a:pt x="27632" y="321"/>
                </a:lnTo>
                <a:lnTo>
                  <a:pt x="27632" y="321"/>
                </a:lnTo>
                <a:lnTo>
                  <a:pt x="27603" y="181"/>
                </a:lnTo>
                <a:lnTo>
                  <a:pt x="27603" y="181"/>
                </a:lnTo>
                <a:lnTo>
                  <a:pt x="27605" y="175"/>
                </a:lnTo>
                <a:lnTo>
                  <a:pt x="27605" y="175"/>
                </a:lnTo>
                <a:lnTo>
                  <a:pt x="27602" y="180"/>
                </a:lnTo>
                <a:lnTo>
                  <a:pt x="27602" y="180"/>
                </a:lnTo>
                <a:lnTo>
                  <a:pt x="27584" y="95"/>
                </a:lnTo>
                <a:lnTo>
                  <a:pt x="27584" y="95"/>
                </a:lnTo>
                <a:lnTo>
                  <a:pt x="27587" y="132"/>
                </a:lnTo>
                <a:lnTo>
                  <a:pt x="27586" y="168"/>
                </a:lnTo>
                <a:lnTo>
                  <a:pt x="27584" y="204"/>
                </a:lnTo>
                <a:lnTo>
                  <a:pt x="27581" y="241"/>
                </a:lnTo>
                <a:lnTo>
                  <a:pt x="27581" y="241"/>
                </a:lnTo>
                <a:lnTo>
                  <a:pt x="27570" y="274"/>
                </a:lnTo>
                <a:lnTo>
                  <a:pt x="27560" y="308"/>
                </a:lnTo>
                <a:lnTo>
                  <a:pt x="27550" y="341"/>
                </a:lnTo>
                <a:lnTo>
                  <a:pt x="27543" y="376"/>
                </a:lnTo>
                <a:lnTo>
                  <a:pt x="27537" y="410"/>
                </a:lnTo>
                <a:lnTo>
                  <a:pt x="27533" y="445"/>
                </a:lnTo>
                <a:lnTo>
                  <a:pt x="27533" y="479"/>
                </a:lnTo>
                <a:lnTo>
                  <a:pt x="27533" y="497"/>
                </a:lnTo>
                <a:lnTo>
                  <a:pt x="27535" y="513"/>
                </a:lnTo>
                <a:lnTo>
                  <a:pt x="27535" y="513"/>
                </a:lnTo>
                <a:lnTo>
                  <a:pt x="27532" y="530"/>
                </a:lnTo>
                <a:lnTo>
                  <a:pt x="27532" y="530"/>
                </a:lnTo>
                <a:lnTo>
                  <a:pt x="27531" y="541"/>
                </a:lnTo>
                <a:lnTo>
                  <a:pt x="27531" y="541"/>
                </a:lnTo>
                <a:lnTo>
                  <a:pt x="27525" y="520"/>
                </a:lnTo>
                <a:lnTo>
                  <a:pt x="27518" y="500"/>
                </a:lnTo>
                <a:lnTo>
                  <a:pt x="27518" y="500"/>
                </a:lnTo>
                <a:lnTo>
                  <a:pt x="27514" y="487"/>
                </a:lnTo>
                <a:lnTo>
                  <a:pt x="27513" y="481"/>
                </a:lnTo>
                <a:lnTo>
                  <a:pt x="27512" y="475"/>
                </a:lnTo>
                <a:lnTo>
                  <a:pt x="27512" y="475"/>
                </a:lnTo>
                <a:lnTo>
                  <a:pt x="27512" y="473"/>
                </a:lnTo>
                <a:lnTo>
                  <a:pt x="27510" y="471"/>
                </a:lnTo>
                <a:lnTo>
                  <a:pt x="27509" y="467"/>
                </a:lnTo>
                <a:lnTo>
                  <a:pt x="27507" y="465"/>
                </a:lnTo>
                <a:lnTo>
                  <a:pt x="27507" y="465"/>
                </a:lnTo>
                <a:lnTo>
                  <a:pt x="27490" y="392"/>
                </a:lnTo>
                <a:lnTo>
                  <a:pt x="27482" y="357"/>
                </a:lnTo>
                <a:lnTo>
                  <a:pt x="27477" y="320"/>
                </a:lnTo>
                <a:lnTo>
                  <a:pt x="27473" y="284"/>
                </a:lnTo>
                <a:lnTo>
                  <a:pt x="27473" y="267"/>
                </a:lnTo>
                <a:lnTo>
                  <a:pt x="27473" y="248"/>
                </a:lnTo>
                <a:lnTo>
                  <a:pt x="27474" y="230"/>
                </a:lnTo>
                <a:lnTo>
                  <a:pt x="27477" y="212"/>
                </a:lnTo>
                <a:lnTo>
                  <a:pt x="27479" y="193"/>
                </a:lnTo>
                <a:lnTo>
                  <a:pt x="27484" y="175"/>
                </a:lnTo>
                <a:lnTo>
                  <a:pt x="27484" y="175"/>
                </a:lnTo>
                <a:lnTo>
                  <a:pt x="27462" y="236"/>
                </a:lnTo>
                <a:lnTo>
                  <a:pt x="27452" y="267"/>
                </a:lnTo>
                <a:lnTo>
                  <a:pt x="27442" y="296"/>
                </a:lnTo>
                <a:lnTo>
                  <a:pt x="27442" y="296"/>
                </a:lnTo>
                <a:lnTo>
                  <a:pt x="27441" y="288"/>
                </a:lnTo>
                <a:lnTo>
                  <a:pt x="27441" y="288"/>
                </a:lnTo>
                <a:lnTo>
                  <a:pt x="27441" y="276"/>
                </a:lnTo>
                <a:lnTo>
                  <a:pt x="27441" y="276"/>
                </a:lnTo>
                <a:lnTo>
                  <a:pt x="27394" y="58"/>
                </a:lnTo>
                <a:lnTo>
                  <a:pt x="27394" y="58"/>
                </a:lnTo>
                <a:lnTo>
                  <a:pt x="27395" y="82"/>
                </a:lnTo>
                <a:lnTo>
                  <a:pt x="27395" y="104"/>
                </a:lnTo>
                <a:lnTo>
                  <a:pt x="27395" y="128"/>
                </a:lnTo>
                <a:lnTo>
                  <a:pt x="27394" y="152"/>
                </a:lnTo>
                <a:lnTo>
                  <a:pt x="27390" y="198"/>
                </a:lnTo>
                <a:lnTo>
                  <a:pt x="27384" y="244"/>
                </a:lnTo>
                <a:lnTo>
                  <a:pt x="27376" y="290"/>
                </a:lnTo>
                <a:lnTo>
                  <a:pt x="27367" y="337"/>
                </a:lnTo>
                <a:lnTo>
                  <a:pt x="27350" y="429"/>
                </a:lnTo>
                <a:lnTo>
                  <a:pt x="27350" y="429"/>
                </a:lnTo>
                <a:lnTo>
                  <a:pt x="27345" y="403"/>
                </a:lnTo>
                <a:lnTo>
                  <a:pt x="27340" y="376"/>
                </a:lnTo>
                <a:lnTo>
                  <a:pt x="27338" y="350"/>
                </a:lnTo>
                <a:lnTo>
                  <a:pt x="27335" y="324"/>
                </a:lnTo>
                <a:lnTo>
                  <a:pt x="27335" y="296"/>
                </a:lnTo>
                <a:lnTo>
                  <a:pt x="27337" y="270"/>
                </a:lnTo>
                <a:lnTo>
                  <a:pt x="27340" y="244"/>
                </a:lnTo>
                <a:lnTo>
                  <a:pt x="27346" y="217"/>
                </a:lnTo>
                <a:lnTo>
                  <a:pt x="27346" y="217"/>
                </a:lnTo>
                <a:lnTo>
                  <a:pt x="27321" y="292"/>
                </a:lnTo>
                <a:lnTo>
                  <a:pt x="27321" y="292"/>
                </a:lnTo>
                <a:lnTo>
                  <a:pt x="27320" y="288"/>
                </a:lnTo>
                <a:lnTo>
                  <a:pt x="27320" y="288"/>
                </a:lnTo>
                <a:lnTo>
                  <a:pt x="27320" y="276"/>
                </a:lnTo>
                <a:lnTo>
                  <a:pt x="27320" y="276"/>
                </a:lnTo>
                <a:lnTo>
                  <a:pt x="27273" y="58"/>
                </a:lnTo>
                <a:lnTo>
                  <a:pt x="27273" y="58"/>
                </a:lnTo>
                <a:lnTo>
                  <a:pt x="27274" y="84"/>
                </a:lnTo>
                <a:lnTo>
                  <a:pt x="27275" y="110"/>
                </a:lnTo>
                <a:lnTo>
                  <a:pt x="27274" y="138"/>
                </a:lnTo>
                <a:lnTo>
                  <a:pt x="27273" y="164"/>
                </a:lnTo>
                <a:lnTo>
                  <a:pt x="27270" y="190"/>
                </a:lnTo>
                <a:lnTo>
                  <a:pt x="27267" y="216"/>
                </a:lnTo>
                <a:lnTo>
                  <a:pt x="27259" y="268"/>
                </a:lnTo>
                <a:lnTo>
                  <a:pt x="27250" y="320"/>
                </a:lnTo>
                <a:lnTo>
                  <a:pt x="27241" y="372"/>
                </a:lnTo>
                <a:lnTo>
                  <a:pt x="27230" y="424"/>
                </a:lnTo>
                <a:lnTo>
                  <a:pt x="27220" y="477"/>
                </a:lnTo>
                <a:lnTo>
                  <a:pt x="27220" y="477"/>
                </a:lnTo>
                <a:lnTo>
                  <a:pt x="27217" y="501"/>
                </a:lnTo>
                <a:lnTo>
                  <a:pt x="27214" y="526"/>
                </a:lnTo>
                <a:lnTo>
                  <a:pt x="27211" y="575"/>
                </a:lnTo>
                <a:lnTo>
                  <a:pt x="27211" y="575"/>
                </a:lnTo>
                <a:lnTo>
                  <a:pt x="27211" y="575"/>
                </a:lnTo>
                <a:lnTo>
                  <a:pt x="27201" y="538"/>
                </a:lnTo>
                <a:lnTo>
                  <a:pt x="27190" y="500"/>
                </a:lnTo>
                <a:lnTo>
                  <a:pt x="27190" y="500"/>
                </a:lnTo>
                <a:lnTo>
                  <a:pt x="27185" y="487"/>
                </a:lnTo>
                <a:lnTo>
                  <a:pt x="27184" y="481"/>
                </a:lnTo>
                <a:lnTo>
                  <a:pt x="27184" y="475"/>
                </a:lnTo>
                <a:lnTo>
                  <a:pt x="27184" y="475"/>
                </a:lnTo>
                <a:lnTo>
                  <a:pt x="27184" y="473"/>
                </a:lnTo>
                <a:lnTo>
                  <a:pt x="27181" y="471"/>
                </a:lnTo>
                <a:lnTo>
                  <a:pt x="27181" y="471"/>
                </a:lnTo>
                <a:lnTo>
                  <a:pt x="27161" y="394"/>
                </a:lnTo>
                <a:lnTo>
                  <a:pt x="27161" y="394"/>
                </a:lnTo>
                <a:lnTo>
                  <a:pt x="27156" y="366"/>
                </a:lnTo>
                <a:lnTo>
                  <a:pt x="27150" y="339"/>
                </a:lnTo>
                <a:lnTo>
                  <a:pt x="27147" y="312"/>
                </a:lnTo>
                <a:lnTo>
                  <a:pt x="27144" y="284"/>
                </a:lnTo>
                <a:lnTo>
                  <a:pt x="27144" y="257"/>
                </a:lnTo>
                <a:lnTo>
                  <a:pt x="27146" y="230"/>
                </a:lnTo>
                <a:lnTo>
                  <a:pt x="27149" y="203"/>
                </a:lnTo>
                <a:lnTo>
                  <a:pt x="27155" y="175"/>
                </a:lnTo>
                <a:lnTo>
                  <a:pt x="27155" y="175"/>
                </a:lnTo>
                <a:lnTo>
                  <a:pt x="27137" y="225"/>
                </a:lnTo>
                <a:lnTo>
                  <a:pt x="27121" y="274"/>
                </a:lnTo>
                <a:lnTo>
                  <a:pt x="27105" y="324"/>
                </a:lnTo>
                <a:lnTo>
                  <a:pt x="27099" y="348"/>
                </a:lnTo>
                <a:lnTo>
                  <a:pt x="27093" y="373"/>
                </a:lnTo>
                <a:lnTo>
                  <a:pt x="27090" y="398"/>
                </a:lnTo>
                <a:lnTo>
                  <a:pt x="27086" y="423"/>
                </a:lnTo>
                <a:lnTo>
                  <a:pt x="27084" y="448"/>
                </a:lnTo>
                <a:lnTo>
                  <a:pt x="27084" y="473"/>
                </a:lnTo>
                <a:lnTo>
                  <a:pt x="27085" y="499"/>
                </a:lnTo>
                <a:lnTo>
                  <a:pt x="27088" y="524"/>
                </a:lnTo>
                <a:lnTo>
                  <a:pt x="27091" y="550"/>
                </a:lnTo>
                <a:lnTo>
                  <a:pt x="27097" y="575"/>
                </a:lnTo>
                <a:lnTo>
                  <a:pt x="27097" y="575"/>
                </a:lnTo>
                <a:lnTo>
                  <a:pt x="27097" y="575"/>
                </a:lnTo>
                <a:lnTo>
                  <a:pt x="27090" y="575"/>
                </a:lnTo>
                <a:lnTo>
                  <a:pt x="27090" y="575"/>
                </a:lnTo>
                <a:lnTo>
                  <a:pt x="27080" y="538"/>
                </a:lnTo>
                <a:lnTo>
                  <a:pt x="27069" y="500"/>
                </a:lnTo>
                <a:lnTo>
                  <a:pt x="27069" y="500"/>
                </a:lnTo>
                <a:lnTo>
                  <a:pt x="27065" y="487"/>
                </a:lnTo>
                <a:lnTo>
                  <a:pt x="27064" y="481"/>
                </a:lnTo>
                <a:lnTo>
                  <a:pt x="27063" y="475"/>
                </a:lnTo>
                <a:lnTo>
                  <a:pt x="27063" y="475"/>
                </a:lnTo>
                <a:lnTo>
                  <a:pt x="27063" y="473"/>
                </a:lnTo>
                <a:lnTo>
                  <a:pt x="27060" y="471"/>
                </a:lnTo>
                <a:lnTo>
                  <a:pt x="27059" y="467"/>
                </a:lnTo>
                <a:lnTo>
                  <a:pt x="27058" y="465"/>
                </a:lnTo>
                <a:lnTo>
                  <a:pt x="27058" y="465"/>
                </a:lnTo>
                <a:lnTo>
                  <a:pt x="27040" y="392"/>
                </a:lnTo>
                <a:lnTo>
                  <a:pt x="27033" y="357"/>
                </a:lnTo>
                <a:lnTo>
                  <a:pt x="27027" y="320"/>
                </a:lnTo>
                <a:lnTo>
                  <a:pt x="27023" y="284"/>
                </a:lnTo>
                <a:lnTo>
                  <a:pt x="27023" y="267"/>
                </a:lnTo>
                <a:lnTo>
                  <a:pt x="27023" y="248"/>
                </a:lnTo>
                <a:lnTo>
                  <a:pt x="27025" y="230"/>
                </a:lnTo>
                <a:lnTo>
                  <a:pt x="27027" y="212"/>
                </a:lnTo>
                <a:lnTo>
                  <a:pt x="27031" y="193"/>
                </a:lnTo>
                <a:lnTo>
                  <a:pt x="27034" y="175"/>
                </a:lnTo>
                <a:lnTo>
                  <a:pt x="27034" y="175"/>
                </a:lnTo>
                <a:lnTo>
                  <a:pt x="27018" y="223"/>
                </a:lnTo>
                <a:lnTo>
                  <a:pt x="27001" y="270"/>
                </a:lnTo>
                <a:lnTo>
                  <a:pt x="26987" y="316"/>
                </a:lnTo>
                <a:lnTo>
                  <a:pt x="26981" y="340"/>
                </a:lnTo>
                <a:lnTo>
                  <a:pt x="26975" y="364"/>
                </a:lnTo>
                <a:lnTo>
                  <a:pt x="26975" y="364"/>
                </a:lnTo>
                <a:lnTo>
                  <a:pt x="26944" y="251"/>
                </a:lnTo>
                <a:lnTo>
                  <a:pt x="26944" y="251"/>
                </a:lnTo>
                <a:lnTo>
                  <a:pt x="26945" y="271"/>
                </a:lnTo>
                <a:lnTo>
                  <a:pt x="26946" y="292"/>
                </a:lnTo>
                <a:lnTo>
                  <a:pt x="26945" y="312"/>
                </a:lnTo>
                <a:lnTo>
                  <a:pt x="26944" y="332"/>
                </a:lnTo>
                <a:lnTo>
                  <a:pt x="26939" y="372"/>
                </a:lnTo>
                <a:lnTo>
                  <a:pt x="26932" y="411"/>
                </a:lnTo>
                <a:lnTo>
                  <a:pt x="26932" y="411"/>
                </a:lnTo>
                <a:lnTo>
                  <a:pt x="26925" y="377"/>
                </a:lnTo>
                <a:lnTo>
                  <a:pt x="26918" y="341"/>
                </a:lnTo>
                <a:lnTo>
                  <a:pt x="26913" y="306"/>
                </a:lnTo>
                <a:lnTo>
                  <a:pt x="26910" y="271"/>
                </a:lnTo>
                <a:lnTo>
                  <a:pt x="26908" y="236"/>
                </a:lnTo>
                <a:lnTo>
                  <a:pt x="26908" y="202"/>
                </a:lnTo>
                <a:lnTo>
                  <a:pt x="26910" y="184"/>
                </a:lnTo>
                <a:lnTo>
                  <a:pt x="26912" y="166"/>
                </a:lnTo>
                <a:lnTo>
                  <a:pt x="26916" y="148"/>
                </a:lnTo>
                <a:lnTo>
                  <a:pt x="26919" y="130"/>
                </a:lnTo>
                <a:lnTo>
                  <a:pt x="26919" y="130"/>
                </a:lnTo>
                <a:lnTo>
                  <a:pt x="26900" y="190"/>
                </a:lnTo>
                <a:lnTo>
                  <a:pt x="26882" y="249"/>
                </a:lnTo>
                <a:lnTo>
                  <a:pt x="26875" y="280"/>
                </a:lnTo>
                <a:lnTo>
                  <a:pt x="26867" y="309"/>
                </a:lnTo>
                <a:lnTo>
                  <a:pt x="26861" y="339"/>
                </a:lnTo>
                <a:lnTo>
                  <a:pt x="26856" y="369"/>
                </a:lnTo>
                <a:lnTo>
                  <a:pt x="26856" y="369"/>
                </a:lnTo>
                <a:lnTo>
                  <a:pt x="26823" y="251"/>
                </a:lnTo>
                <a:lnTo>
                  <a:pt x="26823" y="251"/>
                </a:lnTo>
                <a:lnTo>
                  <a:pt x="26824" y="269"/>
                </a:lnTo>
                <a:lnTo>
                  <a:pt x="26825" y="287"/>
                </a:lnTo>
                <a:lnTo>
                  <a:pt x="26824" y="321"/>
                </a:lnTo>
                <a:lnTo>
                  <a:pt x="26821" y="357"/>
                </a:lnTo>
                <a:lnTo>
                  <a:pt x="26815" y="391"/>
                </a:lnTo>
                <a:lnTo>
                  <a:pt x="26808" y="426"/>
                </a:lnTo>
                <a:lnTo>
                  <a:pt x="26801" y="461"/>
                </a:lnTo>
                <a:lnTo>
                  <a:pt x="26783" y="531"/>
                </a:lnTo>
                <a:lnTo>
                  <a:pt x="26783" y="531"/>
                </a:lnTo>
                <a:lnTo>
                  <a:pt x="26773" y="491"/>
                </a:lnTo>
                <a:lnTo>
                  <a:pt x="26761" y="450"/>
                </a:lnTo>
                <a:lnTo>
                  <a:pt x="26761" y="450"/>
                </a:lnTo>
                <a:lnTo>
                  <a:pt x="26758" y="436"/>
                </a:lnTo>
                <a:lnTo>
                  <a:pt x="26757" y="429"/>
                </a:lnTo>
                <a:lnTo>
                  <a:pt x="26757" y="423"/>
                </a:lnTo>
                <a:lnTo>
                  <a:pt x="26757" y="423"/>
                </a:lnTo>
                <a:lnTo>
                  <a:pt x="26755" y="420"/>
                </a:lnTo>
                <a:lnTo>
                  <a:pt x="26755" y="420"/>
                </a:lnTo>
                <a:lnTo>
                  <a:pt x="26755" y="415"/>
                </a:lnTo>
                <a:lnTo>
                  <a:pt x="26755" y="415"/>
                </a:lnTo>
                <a:lnTo>
                  <a:pt x="26727" y="298"/>
                </a:lnTo>
                <a:lnTo>
                  <a:pt x="26727" y="298"/>
                </a:lnTo>
                <a:lnTo>
                  <a:pt x="26723" y="273"/>
                </a:lnTo>
                <a:lnTo>
                  <a:pt x="26720" y="247"/>
                </a:lnTo>
                <a:lnTo>
                  <a:pt x="26718" y="220"/>
                </a:lnTo>
                <a:lnTo>
                  <a:pt x="26716" y="196"/>
                </a:lnTo>
                <a:lnTo>
                  <a:pt x="26718" y="170"/>
                </a:lnTo>
                <a:lnTo>
                  <a:pt x="26719" y="143"/>
                </a:lnTo>
                <a:lnTo>
                  <a:pt x="26722" y="119"/>
                </a:lnTo>
                <a:lnTo>
                  <a:pt x="26727" y="92"/>
                </a:lnTo>
                <a:lnTo>
                  <a:pt x="26727" y="92"/>
                </a:lnTo>
                <a:lnTo>
                  <a:pt x="26710" y="146"/>
                </a:lnTo>
                <a:lnTo>
                  <a:pt x="26694" y="200"/>
                </a:lnTo>
                <a:lnTo>
                  <a:pt x="26678" y="254"/>
                </a:lnTo>
                <a:lnTo>
                  <a:pt x="26672" y="281"/>
                </a:lnTo>
                <a:lnTo>
                  <a:pt x="26667" y="308"/>
                </a:lnTo>
                <a:lnTo>
                  <a:pt x="26663" y="335"/>
                </a:lnTo>
                <a:lnTo>
                  <a:pt x="26659" y="363"/>
                </a:lnTo>
                <a:lnTo>
                  <a:pt x="26657" y="390"/>
                </a:lnTo>
                <a:lnTo>
                  <a:pt x="26656" y="418"/>
                </a:lnTo>
                <a:lnTo>
                  <a:pt x="26657" y="446"/>
                </a:lnTo>
                <a:lnTo>
                  <a:pt x="26659" y="473"/>
                </a:lnTo>
                <a:lnTo>
                  <a:pt x="26663" y="501"/>
                </a:lnTo>
                <a:lnTo>
                  <a:pt x="26669" y="530"/>
                </a:lnTo>
                <a:lnTo>
                  <a:pt x="26669" y="530"/>
                </a:lnTo>
                <a:lnTo>
                  <a:pt x="26665" y="546"/>
                </a:lnTo>
                <a:lnTo>
                  <a:pt x="26665" y="546"/>
                </a:lnTo>
                <a:lnTo>
                  <a:pt x="26661" y="523"/>
                </a:lnTo>
                <a:lnTo>
                  <a:pt x="26655" y="499"/>
                </a:lnTo>
                <a:lnTo>
                  <a:pt x="26649" y="474"/>
                </a:lnTo>
                <a:lnTo>
                  <a:pt x="26640" y="450"/>
                </a:lnTo>
                <a:lnTo>
                  <a:pt x="26640" y="450"/>
                </a:lnTo>
                <a:lnTo>
                  <a:pt x="26637" y="436"/>
                </a:lnTo>
                <a:lnTo>
                  <a:pt x="26636" y="429"/>
                </a:lnTo>
                <a:lnTo>
                  <a:pt x="26636" y="423"/>
                </a:lnTo>
                <a:lnTo>
                  <a:pt x="26636" y="423"/>
                </a:lnTo>
                <a:lnTo>
                  <a:pt x="26635" y="420"/>
                </a:lnTo>
                <a:lnTo>
                  <a:pt x="26633" y="417"/>
                </a:lnTo>
                <a:lnTo>
                  <a:pt x="26631" y="415"/>
                </a:lnTo>
                <a:lnTo>
                  <a:pt x="26631" y="411"/>
                </a:lnTo>
                <a:lnTo>
                  <a:pt x="26631" y="411"/>
                </a:lnTo>
                <a:lnTo>
                  <a:pt x="26613" y="332"/>
                </a:lnTo>
                <a:lnTo>
                  <a:pt x="26606" y="292"/>
                </a:lnTo>
                <a:lnTo>
                  <a:pt x="26600" y="252"/>
                </a:lnTo>
                <a:lnTo>
                  <a:pt x="26597" y="212"/>
                </a:lnTo>
                <a:lnTo>
                  <a:pt x="26597" y="192"/>
                </a:lnTo>
                <a:lnTo>
                  <a:pt x="26597" y="172"/>
                </a:lnTo>
                <a:lnTo>
                  <a:pt x="26598" y="152"/>
                </a:lnTo>
                <a:lnTo>
                  <a:pt x="26599" y="133"/>
                </a:lnTo>
                <a:lnTo>
                  <a:pt x="26602" y="113"/>
                </a:lnTo>
                <a:lnTo>
                  <a:pt x="26607" y="92"/>
                </a:lnTo>
                <a:lnTo>
                  <a:pt x="26607" y="92"/>
                </a:lnTo>
                <a:lnTo>
                  <a:pt x="26589" y="145"/>
                </a:lnTo>
                <a:lnTo>
                  <a:pt x="26574" y="196"/>
                </a:lnTo>
                <a:lnTo>
                  <a:pt x="26560" y="248"/>
                </a:lnTo>
                <a:lnTo>
                  <a:pt x="26554" y="274"/>
                </a:lnTo>
                <a:lnTo>
                  <a:pt x="26548" y="300"/>
                </a:lnTo>
                <a:lnTo>
                  <a:pt x="26548" y="300"/>
                </a:lnTo>
                <a:lnTo>
                  <a:pt x="26517" y="175"/>
                </a:lnTo>
                <a:lnTo>
                  <a:pt x="26517" y="175"/>
                </a:lnTo>
                <a:lnTo>
                  <a:pt x="26518" y="205"/>
                </a:lnTo>
                <a:lnTo>
                  <a:pt x="26518" y="234"/>
                </a:lnTo>
                <a:lnTo>
                  <a:pt x="26517" y="262"/>
                </a:lnTo>
                <a:lnTo>
                  <a:pt x="26514" y="290"/>
                </a:lnTo>
                <a:lnTo>
                  <a:pt x="26510" y="319"/>
                </a:lnTo>
                <a:lnTo>
                  <a:pt x="26505" y="347"/>
                </a:lnTo>
                <a:lnTo>
                  <a:pt x="26495" y="404"/>
                </a:lnTo>
                <a:lnTo>
                  <a:pt x="26495" y="404"/>
                </a:lnTo>
                <a:lnTo>
                  <a:pt x="26493" y="401"/>
                </a:lnTo>
                <a:lnTo>
                  <a:pt x="26493" y="401"/>
                </a:lnTo>
                <a:lnTo>
                  <a:pt x="26476" y="309"/>
                </a:lnTo>
                <a:lnTo>
                  <a:pt x="26468" y="263"/>
                </a:lnTo>
                <a:lnTo>
                  <a:pt x="26463" y="218"/>
                </a:lnTo>
                <a:lnTo>
                  <a:pt x="26459" y="172"/>
                </a:lnTo>
                <a:lnTo>
                  <a:pt x="26459" y="149"/>
                </a:lnTo>
                <a:lnTo>
                  <a:pt x="26459" y="126"/>
                </a:lnTo>
                <a:lnTo>
                  <a:pt x="26460" y="103"/>
                </a:lnTo>
                <a:lnTo>
                  <a:pt x="26463" y="81"/>
                </a:lnTo>
                <a:lnTo>
                  <a:pt x="26465" y="57"/>
                </a:lnTo>
                <a:lnTo>
                  <a:pt x="26470" y="34"/>
                </a:lnTo>
                <a:lnTo>
                  <a:pt x="26470" y="34"/>
                </a:lnTo>
                <a:lnTo>
                  <a:pt x="26454" y="88"/>
                </a:lnTo>
                <a:lnTo>
                  <a:pt x="26440" y="142"/>
                </a:lnTo>
                <a:lnTo>
                  <a:pt x="26426" y="196"/>
                </a:lnTo>
                <a:lnTo>
                  <a:pt x="26415" y="250"/>
                </a:lnTo>
                <a:lnTo>
                  <a:pt x="26415" y="250"/>
                </a:lnTo>
                <a:lnTo>
                  <a:pt x="26396" y="175"/>
                </a:lnTo>
                <a:lnTo>
                  <a:pt x="26396" y="175"/>
                </a:lnTo>
                <a:lnTo>
                  <a:pt x="26397" y="199"/>
                </a:lnTo>
                <a:lnTo>
                  <a:pt x="26397" y="222"/>
                </a:lnTo>
                <a:lnTo>
                  <a:pt x="26397" y="244"/>
                </a:lnTo>
                <a:lnTo>
                  <a:pt x="26396" y="268"/>
                </a:lnTo>
                <a:lnTo>
                  <a:pt x="26394" y="290"/>
                </a:lnTo>
                <a:lnTo>
                  <a:pt x="26390" y="313"/>
                </a:lnTo>
                <a:lnTo>
                  <a:pt x="26383" y="359"/>
                </a:lnTo>
                <a:lnTo>
                  <a:pt x="26374" y="404"/>
                </a:lnTo>
                <a:lnTo>
                  <a:pt x="26363" y="449"/>
                </a:lnTo>
                <a:lnTo>
                  <a:pt x="26353" y="495"/>
                </a:lnTo>
                <a:lnTo>
                  <a:pt x="26344" y="542"/>
                </a:lnTo>
                <a:lnTo>
                  <a:pt x="26344" y="542"/>
                </a:lnTo>
                <a:lnTo>
                  <a:pt x="26343" y="545"/>
                </a:lnTo>
                <a:lnTo>
                  <a:pt x="26343" y="545"/>
                </a:lnTo>
                <a:lnTo>
                  <a:pt x="26338" y="509"/>
                </a:lnTo>
                <a:lnTo>
                  <a:pt x="26331" y="471"/>
                </a:lnTo>
                <a:lnTo>
                  <a:pt x="26323" y="433"/>
                </a:lnTo>
                <a:lnTo>
                  <a:pt x="26312" y="396"/>
                </a:lnTo>
                <a:lnTo>
                  <a:pt x="26312" y="396"/>
                </a:lnTo>
                <a:lnTo>
                  <a:pt x="26312" y="395"/>
                </a:lnTo>
                <a:lnTo>
                  <a:pt x="26312" y="395"/>
                </a:lnTo>
                <a:lnTo>
                  <a:pt x="26307" y="367"/>
                </a:lnTo>
                <a:lnTo>
                  <a:pt x="26307" y="367"/>
                </a:lnTo>
                <a:lnTo>
                  <a:pt x="26307" y="365"/>
                </a:lnTo>
                <a:lnTo>
                  <a:pt x="26307" y="365"/>
                </a:lnTo>
                <a:lnTo>
                  <a:pt x="26306" y="362"/>
                </a:lnTo>
                <a:lnTo>
                  <a:pt x="26306" y="362"/>
                </a:lnTo>
                <a:lnTo>
                  <a:pt x="26306" y="360"/>
                </a:lnTo>
                <a:lnTo>
                  <a:pt x="26306" y="360"/>
                </a:lnTo>
                <a:lnTo>
                  <a:pt x="26306" y="348"/>
                </a:lnTo>
                <a:lnTo>
                  <a:pt x="26306" y="348"/>
                </a:lnTo>
                <a:lnTo>
                  <a:pt x="26275" y="204"/>
                </a:lnTo>
                <a:lnTo>
                  <a:pt x="26275" y="204"/>
                </a:lnTo>
                <a:lnTo>
                  <a:pt x="26272" y="178"/>
                </a:lnTo>
                <a:lnTo>
                  <a:pt x="26269" y="153"/>
                </a:lnTo>
                <a:lnTo>
                  <a:pt x="26268" y="128"/>
                </a:lnTo>
                <a:lnTo>
                  <a:pt x="26267" y="102"/>
                </a:lnTo>
                <a:lnTo>
                  <a:pt x="26268" y="77"/>
                </a:lnTo>
                <a:lnTo>
                  <a:pt x="26270" y="51"/>
                </a:lnTo>
                <a:lnTo>
                  <a:pt x="26273" y="25"/>
                </a:lnTo>
                <a:lnTo>
                  <a:pt x="26279" y="0"/>
                </a:lnTo>
                <a:lnTo>
                  <a:pt x="26279" y="0"/>
                </a:lnTo>
                <a:lnTo>
                  <a:pt x="26261" y="59"/>
                </a:lnTo>
                <a:lnTo>
                  <a:pt x="26244" y="117"/>
                </a:lnTo>
                <a:lnTo>
                  <a:pt x="26230" y="177"/>
                </a:lnTo>
                <a:lnTo>
                  <a:pt x="26223" y="207"/>
                </a:lnTo>
                <a:lnTo>
                  <a:pt x="26218" y="237"/>
                </a:lnTo>
                <a:lnTo>
                  <a:pt x="26214" y="267"/>
                </a:lnTo>
                <a:lnTo>
                  <a:pt x="26210" y="296"/>
                </a:lnTo>
                <a:lnTo>
                  <a:pt x="26208" y="327"/>
                </a:lnTo>
                <a:lnTo>
                  <a:pt x="26208" y="357"/>
                </a:lnTo>
                <a:lnTo>
                  <a:pt x="26208" y="388"/>
                </a:lnTo>
                <a:lnTo>
                  <a:pt x="26210" y="417"/>
                </a:lnTo>
                <a:lnTo>
                  <a:pt x="26214" y="448"/>
                </a:lnTo>
                <a:lnTo>
                  <a:pt x="26219" y="479"/>
                </a:lnTo>
                <a:lnTo>
                  <a:pt x="26219" y="479"/>
                </a:lnTo>
                <a:lnTo>
                  <a:pt x="26216" y="498"/>
                </a:lnTo>
                <a:lnTo>
                  <a:pt x="26216" y="498"/>
                </a:lnTo>
                <a:lnTo>
                  <a:pt x="26211" y="472"/>
                </a:lnTo>
                <a:lnTo>
                  <a:pt x="26205" y="447"/>
                </a:lnTo>
                <a:lnTo>
                  <a:pt x="26199" y="421"/>
                </a:lnTo>
                <a:lnTo>
                  <a:pt x="26192" y="396"/>
                </a:lnTo>
                <a:lnTo>
                  <a:pt x="26192" y="396"/>
                </a:lnTo>
                <a:lnTo>
                  <a:pt x="26189" y="380"/>
                </a:lnTo>
                <a:lnTo>
                  <a:pt x="26187" y="372"/>
                </a:lnTo>
                <a:lnTo>
                  <a:pt x="26186" y="365"/>
                </a:lnTo>
                <a:lnTo>
                  <a:pt x="26186" y="365"/>
                </a:lnTo>
                <a:lnTo>
                  <a:pt x="26185" y="362"/>
                </a:lnTo>
                <a:lnTo>
                  <a:pt x="26184" y="358"/>
                </a:lnTo>
                <a:lnTo>
                  <a:pt x="26181" y="356"/>
                </a:lnTo>
                <a:lnTo>
                  <a:pt x="26181" y="352"/>
                </a:lnTo>
                <a:lnTo>
                  <a:pt x="26181" y="352"/>
                </a:lnTo>
                <a:lnTo>
                  <a:pt x="26164" y="264"/>
                </a:lnTo>
                <a:lnTo>
                  <a:pt x="26157" y="220"/>
                </a:lnTo>
                <a:lnTo>
                  <a:pt x="26151" y="177"/>
                </a:lnTo>
                <a:lnTo>
                  <a:pt x="26147" y="132"/>
                </a:lnTo>
                <a:lnTo>
                  <a:pt x="26147" y="110"/>
                </a:lnTo>
                <a:lnTo>
                  <a:pt x="26147" y="88"/>
                </a:lnTo>
                <a:lnTo>
                  <a:pt x="26148" y="66"/>
                </a:lnTo>
                <a:lnTo>
                  <a:pt x="26151" y="44"/>
                </a:lnTo>
                <a:lnTo>
                  <a:pt x="26153" y="21"/>
                </a:lnTo>
                <a:lnTo>
                  <a:pt x="26158" y="0"/>
                </a:lnTo>
                <a:lnTo>
                  <a:pt x="26158" y="0"/>
                </a:lnTo>
                <a:lnTo>
                  <a:pt x="26141" y="57"/>
                </a:lnTo>
                <a:lnTo>
                  <a:pt x="26125" y="114"/>
                </a:lnTo>
                <a:lnTo>
                  <a:pt x="26110" y="172"/>
                </a:lnTo>
                <a:lnTo>
                  <a:pt x="26104" y="200"/>
                </a:lnTo>
                <a:lnTo>
                  <a:pt x="26098" y="230"/>
                </a:lnTo>
                <a:lnTo>
                  <a:pt x="26098" y="230"/>
                </a:lnTo>
                <a:lnTo>
                  <a:pt x="26068" y="92"/>
                </a:lnTo>
                <a:lnTo>
                  <a:pt x="26068" y="92"/>
                </a:lnTo>
                <a:lnTo>
                  <a:pt x="26069" y="121"/>
                </a:lnTo>
                <a:lnTo>
                  <a:pt x="26069" y="149"/>
                </a:lnTo>
                <a:lnTo>
                  <a:pt x="26068" y="179"/>
                </a:lnTo>
                <a:lnTo>
                  <a:pt x="26065" y="207"/>
                </a:lnTo>
                <a:lnTo>
                  <a:pt x="26063" y="236"/>
                </a:lnTo>
                <a:lnTo>
                  <a:pt x="26058" y="264"/>
                </a:lnTo>
                <a:lnTo>
                  <a:pt x="26049" y="322"/>
                </a:lnTo>
                <a:lnTo>
                  <a:pt x="26049" y="322"/>
                </a:lnTo>
                <a:lnTo>
                  <a:pt x="26049" y="296"/>
                </a:lnTo>
                <a:lnTo>
                  <a:pt x="26050" y="270"/>
                </a:lnTo>
                <a:lnTo>
                  <a:pt x="26053" y="243"/>
                </a:lnTo>
                <a:lnTo>
                  <a:pt x="26059" y="217"/>
                </a:lnTo>
                <a:lnTo>
                  <a:pt x="26059" y="217"/>
                </a:lnTo>
                <a:lnTo>
                  <a:pt x="26045" y="260"/>
                </a:lnTo>
                <a:lnTo>
                  <a:pt x="26031" y="302"/>
                </a:lnTo>
                <a:lnTo>
                  <a:pt x="26018" y="345"/>
                </a:lnTo>
                <a:lnTo>
                  <a:pt x="26006" y="388"/>
                </a:lnTo>
                <a:lnTo>
                  <a:pt x="26006" y="388"/>
                </a:lnTo>
                <a:lnTo>
                  <a:pt x="26001" y="351"/>
                </a:lnTo>
                <a:lnTo>
                  <a:pt x="25994" y="314"/>
                </a:lnTo>
                <a:lnTo>
                  <a:pt x="25994" y="314"/>
                </a:lnTo>
                <a:lnTo>
                  <a:pt x="25994" y="301"/>
                </a:lnTo>
                <a:lnTo>
                  <a:pt x="25994" y="301"/>
                </a:lnTo>
                <a:lnTo>
                  <a:pt x="25947" y="92"/>
                </a:lnTo>
                <a:lnTo>
                  <a:pt x="25947" y="92"/>
                </a:lnTo>
                <a:lnTo>
                  <a:pt x="25948" y="113"/>
                </a:lnTo>
                <a:lnTo>
                  <a:pt x="25949" y="134"/>
                </a:lnTo>
                <a:lnTo>
                  <a:pt x="25948" y="174"/>
                </a:lnTo>
                <a:lnTo>
                  <a:pt x="25944" y="216"/>
                </a:lnTo>
                <a:lnTo>
                  <a:pt x="25940" y="256"/>
                </a:lnTo>
                <a:lnTo>
                  <a:pt x="25932" y="298"/>
                </a:lnTo>
                <a:lnTo>
                  <a:pt x="25925" y="339"/>
                </a:lnTo>
                <a:lnTo>
                  <a:pt x="25909" y="421"/>
                </a:lnTo>
                <a:lnTo>
                  <a:pt x="25909" y="421"/>
                </a:lnTo>
                <a:lnTo>
                  <a:pt x="25903" y="378"/>
                </a:lnTo>
                <a:lnTo>
                  <a:pt x="25896" y="334"/>
                </a:lnTo>
                <a:lnTo>
                  <a:pt x="25896" y="334"/>
                </a:lnTo>
                <a:lnTo>
                  <a:pt x="25896" y="321"/>
                </a:lnTo>
                <a:lnTo>
                  <a:pt x="25896" y="321"/>
                </a:lnTo>
                <a:lnTo>
                  <a:pt x="25867" y="181"/>
                </a:lnTo>
                <a:lnTo>
                  <a:pt x="25867" y="181"/>
                </a:lnTo>
                <a:lnTo>
                  <a:pt x="25868" y="175"/>
                </a:lnTo>
                <a:lnTo>
                  <a:pt x="25868" y="175"/>
                </a:lnTo>
                <a:lnTo>
                  <a:pt x="25866" y="180"/>
                </a:lnTo>
                <a:lnTo>
                  <a:pt x="25866" y="180"/>
                </a:lnTo>
                <a:lnTo>
                  <a:pt x="25848" y="95"/>
                </a:lnTo>
                <a:lnTo>
                  <a:pt x="25848" y="95"/>
                </a:lnTo>
                <a:lnTo>
                  <a:pt x="25851" y="132"/>
                </a:lnTo>
                <a:lnTo>
                  <a:pt x="25851" y="168"/>
                </a:lnTo>
                <a:lnTo>
                  <a:pt x="25848" y="204"/>
                </a:lnTo>
                <a:lnTo>
                  <a:pt x="25845" y="239"/>
                </a:lnTo>
                <a:lnTo>
                  <a:pt x="25845" y="239"/>
                </a:lnTo>
                <a:lnTo>
                  <a:pt x="25834" y="274"/>
                </a:lnTo>
                <a:lnTo>
                  <a:pt x="25823" y="308"/>
                </a:lnTo>
                <a:lnTo>
                  <a:pt x="25814" y="341"/>
                </a:lnTo>
                <a:lnTo>
                  <a:pt x="25807" y="376"/>
                </a:lnTo>
                <a:lnTo>
                  <a:pt x="25801" y="410"/>
                </a:lnTo>
                <a:lnTo>
                  <a:pt x="25797" y="445"/>
                </a:lnTo>
                <a:lnTo>
                  <a:pt x="25797" y="479"/>
                </a:lnTo>
                <a:lnTo>
                  <a:pt x="25797" y="497"/>
                </a:lnTo>
                <a:lnTo>
                  <a:pt x="25800" y="513"/>
                </a:lnTo>
                <a:lnTo>
                  <a:pt x="25800" y="513"/>
                </a:lnTo>
                <a:lnTo>
                  <a:pt x="25796" y="530"/>
                </a:lnTo>
                <a:lnTo>
                  <a:pt x="25796" y="530"/>
                </a:lnTo>
                <a:lnTo>
                  <a:pt x="25795" y="541"/>
                </a:lnTo>
                <a:lnTo>
                  <a:pt x="25795" y="541"/>
                </a:lnTo>
                <a:lnTo>
                  <a:pt x="25789" y="520"/>
                </a:lnTo>
                <a:lnTo>
                  <a:pt x="25782" y="500"/>
                </a:lnTo>
                <a:lnTo>
                  <a:pt x="25782" y="500"/>
                </a:lnTo>
                <a:lnTo>
                  <a:pt x="25778" y="487"/>
                </a:lnTo>
                <a:lnTo>
                  <a:pt x="25777" y="481"/>
                </a:lnTo>
                <a:lnTo>
                  <a:pt x="25776" y="475"/>
                </a:lnTo>
                <a:lnTo>
                  <a:pt x="25776" y="475"/>
                </a:lnTo>
                <a:lnTo>
                  <a:pt x="25776" y="473"/>
                </a:lnTo>
                <a:lnTo>
                  <a:pt x="25774" y="471"/>
                </a:lnTo>
                <a:lnTo>
                  <a:pt x="25772" y="467"/>
                </a:lnTo>
                <a:lnTo>
                  <a:pt x="25771" y="465"/>
                </a:lnTo>
                <a:lnTo>
                  <a:pt x="25771" y="465"/>
                </a:lnTo>
                <a:lnTo>
                  <a:pt x="25753" y="392"/>
                </a:lnTo>
                <a:lnTo>
                  <a:pt x="25746" y="357"/>
                </a:lnTo>
                <a:lnTo>
                  <a:pt x="25740" y="320"/>
                </a:lnTo>
                <a:lnTo>
                  <a:pt x="25737" y="284"/>
                </a:lnTo>
                <a:lnTo>
                  <a:pt x="25737" y="267"/>
                </a:lnTo>
                <a:lnTo>
                  <a:pt x="25737" y="248"/>
                </a:lnTo>
                <a:lnTo>
                  <a:pt x="25738" y="230"/>
                </a:lnTo>
                <a:lnTo>
                  <a:pt x="25740" y="212"/>
                </a:lnTo>
                <a:lnTo>
                  <a:pt x="25743" y="193"/>
                </a:lnTo>
                <a:lnTo>
                  <a:pt x="25747" y="175"/>
                </a:lnTo>
                <a:lnTo>
                  <a:pt x="25747" y="175"/>
                </a:lnTo>
                <a:lnTo>
                  <a:pt x="25726" y="236"/>
                </a:lnTo>
                <a:lnTo>
                  <a:pt x="25715" y="267"/>
                </a:lnTo>
                <a:lnTo>
                  <a:pt x="25706" y="296"/>
                </a:lnTo>
                <a:lnTo>
                  <a:pt x="25706" y="296"/>
                </a:lnTo>
                <a:lnTo>
                  <a:pt x="25705" y="288"/>
                </a:lnTo>
                <a:lnTo>
                  <a:pt x="25705" y="288"/>
                </a:lnTo>
                <a:lnTo>
                  <a:pt x="25705" y="276"/>
                </a:lnTo>
                <a:lnTo>
                  <a:pt x="25705" y="276"/>
                </a:lnTo>
                <a:lnTo>
                  <a:pt x="25657" y="58"/>
                </a:lnTo>
                <a:lnTo>
                  <a:pt x="25657" y="58"/>
                </a:lnTo>
                <a:lnTo>
                  <a:pt x="25659" y="82"/>
                </a:lnTo>
                <a:lnTo>
                  <a:pt x="25659" y="104"/>
                </a:lnTo>
                <a:lnTo>
                  <a:pt x="25659" y="128"/>
                </a:lnTo>
                <a:lnTo>
                  <a:pt x="25657" y="152"/>
                </a:lnTo>
                <a:lnTo>
                  <a:pt x="25654" y="198"/>
                </a:lnTo>
                <a:lnTo>
                  <a:pt x="25648" y="244"/>
                </a:lnTo>
                <a:lnTo>
                  <a:pt x="25641" y="290"/>
                </a:lnTo>
                <a:lnTo>
                  <a:pt x="25631" y="337"/>
                </a:lnTo>
                <a:lnTo>
                  <a:pt x="25613" y="429"/>
                </a:lnTo>
                <a:lnTo>
                  <a:pt x="25613" y="429"/>
                </a:lnTo>
                <a:lnTo>
                  <a:pt x="25609" y="403"/>
                </a:lnTo>
                <a:lnTo>
                  <a:pt x="25604" y="376"/>
                </a:lnTo>
                <a:lnTo>
                  <a:pt x="25602" y="350"/>
                </a:lnTo>
                <a:lnTo>
                  <a:pt x="25599" y="324"/>
                </a:lnTo>
                <a:lnTo>
                  <a:pt x="25599" y="296"/>
                </a:lnTo>
                <a:lnTo>
                  <a:pt x="25600" y="270"/>
                </a:lnTo>
                <a:lnTo>
                  <a:pt x="25604" y="244"/>
                </a:lnTo>
                <a:lnTo>
                  <a:pt x="25610" y="217"/>
                </a:lnTo>
                <a:lnTo>
                  <a:pt x="25610" y="217"/>
                </a:lnTo>
                <a:lnTo>
                  <a:pt x="25585" y="292"/>
                </a:lnTo>
                <a:lnTo>
                  <a:pt x="25585" y="292"/>
                </a:lnTo>
                <a:lnTo>
                  <a:pt x="25584" y="288"/>
                </a:lnTo>
                <a:lnTo>
                  <a:pt x="25584" y="288"/>
                </a:lnTo>
                <a:lnTo>
                  <a:pt x="25584" y="276"/>
                </a:lnTo>
                <a:lnTo>
                  <a:pt x="25584" y="276"/>
                </a:lnTo>
                <a:lnTo>
                  <a:pt x="25536" y="58"/>
                </a:lnTo>
                <a:lnTo>
                  <a:pt x="25536" y="58"/>
                </a:lnTo>
                <a:lnTo>
                  <a:pt x="25539" y="84"/>
                </a:lnTo>
                <a:lnTo>
                  <a:pt x="25539" y="110"/>
                </a:lnTo>
                <a:lnTo>
                  <a:pt x="25538" y="138"/>
                </a:lnTo>
                <a:lnTo>
                  <a:pt x="25536" y="164"/>
                </a:lnTo>
                <a:lnTo>
                  <a:pt x="25534" y="190"/>
                </a:lnTo>
                <a:lnTo>
                  <a:pt x="25530" y="216"/>
                </a:lnTo>
                <a:lnTo>
                  <a:pt x="25523" y="268"/>
                </a:lnTo>
                <a:lnTo>
                  <a:pt x="25514" y="320"/>
                </a:lnTo>
                <a:lnTo>
                  <a:pt x="25504" y="372"/>
                </a:lnTo>
                <a:lnTo>
                  <a:pt x="25494" y="424"/>
                </a:lnTo>
                <a:lnTo>
                  <a:pt x="25484" y="477"/>
                </a:lnTo>
                <a:lnTo>
                  <a:pt x="25484" y="477"/>
                </a:lnTo>
                <a:lnTo>
                  <a:pt x="25481" y="501"/>
                </a:lnTo>
                <a:lnTo>
                  <a:pt x="25478" y="526"/>
                </a:lnTo>
                <a:lnTo>
                  <a:pt x="25475" y="575"/>
                </a:lnTo>
                <a:lnTo>
                  <a:pt x="25475" y="575"/>
                </a:lnTo>
                <a:lnTo>
                  <a:pt x="25475" y="575"/>
                </a:lnTo>
                <a:lnTo>
                  <a:pt x="25465" y="538"/>
                </a:lnTo>
                <a:lnTo>
                  <a:pt x="25453" y="500"/>
                </a:lnTo>
                <a:lnTo>
                  <a:pt x="25453" y="500"/>
                </a:lnTo>
                <a:lnTo>
                  <a:pt x="25450" y="487"/>
                </a:lnTo>
                <a:lnTo>
                  <a:pt x="25449" y="481"/>
                </a:lnTo>
                <a:lnTo>
                  <a:pt x="25447" y="475"/>
                </a:lnTo>
                <a:lnTo>
                  <a:pt x="25447" y="475"/>
                </a:lnTo>
                <a:lnTo>
                  <a:pt x="25447" y="473"/>
                </a:lnTo>
                <a:lnTo>
                  <a:pt x="25445" y="471"/>
                </a:lnTo>
                <a:lnTo>
                  <a:pt x="25445" y="471"/>
                </a:lnTo>
                <a:lnTo>
                  <a:pt x="25425" y="394"/>
                </a:lnTo>
                <a:lnTo>
                  <a:pt x="25425" y="394"/>
                </a:lnTo>
                <a:lnTo>
                  <a:pt x="25420" y="366"/>
                </a:lnTo>
                <a:lnTo>
                  <a:pt x="25414" y="339"/>
                </a:lnTo>
                <a:lnTo>
                  <a:pt x="25411" y="312"/>
                </a:lnTo>
                <a:lnTo>
                  <a:pt x="25408" y="284"/>
                </a:lnTo>
                <a:lnTo>
                  <a:pt x="25408" y="257"/>
                </a:lnTo>
                <a:lnTo>
                  <a:pt x="25409" y="230"/>
                </a:lnTo>
                <a:lnTo>
                  <a:pt x="25413" y="203"/>
                </a:lnTo>
                <a:lnTo>
                  <a:pt x="25419" y="175"/>
                </a:lnTo>
                <a:lnTo>
                  <a:pt x="25419" y="175"/>
                </a:lnTo>
                <a:lnTo>
                  <a:pt x="25401" y="225"/>
                </a:lnTo>
                <a:lnTo>
                  <a:pt x="25385" y="274"/>
                </a:lnTo>
                <a:lnTo>
                  <a:pt x="25369" y="324"/>
                </a:lnTo>
                <a:lnTo>
                  <a:pt x="25363" y="348"/>
                </a:lnTo>
                <a:lnTo>
                  <a:pt x="25358" y="373"/>
                </a:lnTo>
                <a:lnTo>
                  <a:pt x="25354" y="398"/>
                </a:lnTo>
                <a:lnTo>
                  <a:pt x="25350" y="423"/>
                </a:lnTo>
                <a:lnTo>
                  <a:pt x="25348" y="448"/>
                </a:lnTo>
                <a:lnTo>
                  <a:pt x="25348" y="473"/>
                </a:lnTo>
                <a:lnTo>
                  <a:pt x="25349" y="499"/>
                </a:lnTo>
                <a:lnTo>
                  <a:pt x="25351" y="524"/>
                </a:lnTo>
                <a:lnTo>
                  <a:pt x="25355" y="550"/>
                </a:lnTo>
                <a:lnTo>
                  <a:pt x="25362" y="575"/>
                </a:lnTo>
                <a:lnTo>
                  <a:pt x="25362" y="575"/>
                </a:lnTo>
                <a:lnTo>
                  <a:pt x="25362" y="575"/>
                </a:lnTo>
                <a:lnTo>
                  <a:pt x="25355" y="575"/>
                </a:lnTo>
                <a:lnTo>
                  <a:pt x="25355" y="575"/>
                </a:lnTo>
                <a:lnTo>
                  <a:pt x="25344" y="538"/>
                </a:lnTo>
                <a:lnTo>
                  <a:pt x="25332" y="500"/>
                </a:lnTo>
                <a:lnTo>
                  <a:pt x="25332" y="500"/>
                </a:lnTo>
                <a:lnTo>
                  <a:pt x="25329" y="487"/>
                </a:lnTo>
                <a:lnTo>
                  <a:pt x="25328" y="481"/>
                </a:lnTo>
                <a:lnTo>
                  <a:pt x="25326" y="475"/>
                </a:lnTo>
                <a:lnTo>
                  <a:pt x="25326" y="475"/>
                </a:lnTo>
                <a:lnTo>
                  <a:pt x="25326" y="473"/>
                </a:lnTo>
                <a:lnTo>
                  <a:pt x="25324" y="471"/>
                </a:lnTo>
                <a:lnTo>
                  <a:pt x="25323" y="467"/>
                </a:lnTo>
                <a:lnTo>
                  <a:pt x="25322" y="465"/>
                </a:lnTo>
                <a:lnTo>
                  <a:pt x="25322" y="465"/>
                </a:lnTo>
                <a:lnTo>
                  <a:pt x="25304" y="392"/>
                </a:lnTo>
                <a:lnTo>
                  <a:pt x="25297" y="357"/>
                </a:lnTo>
                <a:lnTo>
                  <a:pt x="25291" y="320"/>
                </a:lnTo>
                <a:lnTo>
                  <a:pt x="25288" y="284"/>
                </a:lnTo>
                <a:lnTo>
                  <a:pt x="25287" y="267"/>
                </a:lnTo>
                <a:lnTo>
                  <a:pt x="25287" y="248"/>
                </a:lnTo>
                <a:lnTo>
                  <a:pt x="25288" y="230"/>
                </a:lnTo>
                <a:lnTo>
                  <a:pt x="25291" y="212"/>
                </a:lnTo>
                <a:lnTo>
                  <a:pt x="25294" y="193"/>
                </a:lnTo>
                <a:lnTo>
                  <a:pt x="25298" y="175"/>
                </a:lnTo>
                <a:lnTo>
                  <a:pt x="25298" y="175"/>
                </a:lnTo>
                <a:lnTo>
                  <a:pt x="25281" y="223"/>
                </a:lnTo>
                <a:lnTo>
                  <a:pt x="25265" y="270"/>
                </a:lnTo>
                <a:lnTo>
                  <a:pt x="25251" y="316"/>
                </a:lnTo>
                <a:lnTo>
                  <a:pt x="25245" y="340"/>
                </a:lnTo>
                <a:lnTo>
                  <a:pt x="25239" y="364"/>
                </a:lnTo>
                <a:lnTo>
                  <a:pt x="25239" y="364"/>
                </a:lnTo>
                <a:lnTo>
                  <a:pt x="25208" y="251"/>
                </a:lnTo>
                <a:lnTo>
                  <a:pt x="25208" y="251"/>
                </a:lnTo>
                <a:lnTo>
                  <a:pt x="25209" y="271"/>
                </a:lnTo>
                <a:lnTo>
                  <a:pt x="25210" y="292"/>
                </a:lnTo>
                <a:lnTo>
                  <a:pt x="25209" y="312"/>
                </a:lnTo>
                <a:lnTo>
                  <a:pt x="25208" y="332"/>
                </a:lnTo>
                <a:lnTo>
                  <a:pt x="25203" y="372"/>
                </a:lnTo>
                <a:lnTo>
                  <a:pt x="25196" y="411"/>
                </a:lnTo>
                <a:lnTo>
                  <a:pt x="25196" y="411"/>
                </a:lnTo>
                <a:lnTo>
                  <a:pt x="25189" y="377"/>
                </a:lnTo>
                <a:lnTo>
                  <a:pt x="25182" y="341"/>
                </a:lnTo>
                <a:lnTo>
                  <a:pt x="25177" y="306"/>
                </a:lnTo>
                <a:lnTo>
                  <a:pt x="25173" y="271"/>
                </a:lnTo>
                <a:lnTo>
                  <a:pt x="25172" y="236"/>
                </a:lnTo>
                <a:lnTo>
                  <a:pt x="25172" y="202"/>
                </a:lnTo>
                <a:lnTo>
                  <a:pt x="25175" y="184"/>
                </a:lnTo>
                <a:lnTo>
                  <a:pt x="25176" y="166"/>
                </a:lnTo>
                <a:lnTo>
                  <a:pt x="25179" y="148"/>
                </a:lnTo>
                <a:lnTo>
                  <a:pt x="25183" y="130"/>
                </a:lnTo>
                <a:lnTo>
                  <a:pt x="25183" y="130"/>
                </a:lnTo>
                <a:lnTo>
                  <a:pt x="25164" y="190"/>
                </a:lnTo>
                <a:lnTo>
                  <a:pt x="25146" y="249"/>
                </a:lnTo>
                <a:lnTo>
                  <a:pt x="25139" y="280"/>
                </a:lnTo>
                <a:lnTo>
                  <a:pt x="25132" y="309"/>
                </a:lnTo>
                <a:lnTo>
                  <a:pt x="25125" y="339"/>
                </a:lnTo>
                <a:lnTo>
                  <a:pt x="25120" y="369"/>
                </a:lnTo>
                <a:lnTo>
                  <a:pt x="25120" y="369"/>
                </a:lnTo>
                <a:lnTo>
                  <a:pt x="25087" y="251"/>
                </a:lnTo>
                <a:lnTo>
                  <a:pt x="25087" y="251"/>
                </a:lnTo>
                <a:lnTo>
                  <a:pt x="25088" y="269"/>
                </a:lnTo>
                <a:lnTo>
                  <a:pt x="25089" y="287"/>
                </a:lnTo>
                <a:lnTo>
                  <a:pt x="25088" y="321"/>
                </a:lnTo>
                <a:lnTo>
                  <a:pt x="25085" y="357"/>
                </a:lnTo>
                <a:lnTo>
                  <a:pt x="25079" y="391"/>
                </a:lnTo>
                <a:lnTo>
                  <a:pt x="25073" y="426"/>
                </a:lnTo>
                <a:lnTo>
                  <a:pt x="25064" y="461"/>
                </a:lnTo>
                <a:lnTo>
                  <a:pt x="25047" y="531"/>
                </a:lnTo>
                <a:lnTo>
                  <a:pt x="25047" y="531"/>
                </a:lnTo>
                <a:lnTo>
                  <a:pt x="25037" y="491"/>
                </a:lnTo>
                <a:lnTo>
                  <a:pt x="25025" y="450"/>
                </a:lnTo>
                <a:lnTo>
                  <a:pt x="25025" y="450"/>
                </a:lnTo>
                <a:lnTo>
                  <a:pt x="25022" y="436"/>
                </a:lnTo>
                <a:lnTo>
                  <a:pt x="25020" y="429"/>
                </a:lnTo>
                <a:lnTo>
                  <a:pt x="25020" y="423"/>
                </a:lnTo>
                <a:lnTo>
                  <a:pt x="25020" y="423"/>
                </a:lnTo>
                <a:lnTo>
                  <a:pt x="25019" y="420"/>
                </a:lnTo>
                <a:lnTo>
                  <a:pt x="25019" y="420"/>
                </a:lnTo>
                <a:lnTo>
                  <a:pt x="25019" y="415"/>
                </a:lnTo>
                <a:lnTo>
                  <a:pt x="25019" y="415"/>
                </a:lnTo>
                <a:lnTo>
                  <a:pt x="24991" y="298"/>
                </a:lnTo>
                <a:lnTo>
                  <a:pt x="24991" y="298"/>
                </a:lnTo>
                <a:lnTo>
                  <a:pt x="24987" y="273"/>
                </a:lnTo>
                <a:lnTo>
                  <a:pt x="24984" y="247"/>
                </a:lnTo>
                <a:lnTo>
                  <a:pt x="24981" y="220"/>
                </a:lnTo>
                <a:lnTo>
                  <a:pt x="24980" y="196"/>
                </a:lnTo>
                <a:lnTo>
                  <a:pt x="24981" y="170"/>
                </a:lnTo>
                <a:lnTo>
                  <a:pt x="24983" y="143"/>
                </a:lnTo>
                <a:lnTo>
                  <a:pt x="24986" y="119"/>
                </a:lnTo>
                <a:lnTo>
                  <a:pt x="24992" y="92"/>
                </a:lnTo>
                <a:lnTo>
                  <a:pt x="24992" y="92"/>
                </a:lnTo>
                <a:lnTo>
                  <a:pt x="24974" y="146"/>
                </a:lnTo>
                <a:lnTo>
                  <a:pt x="24958" y="200"/>
                </a:lnTo>
                <a:lnTo>
                  <a:pt x="24942" y="254"/>
                </a:lnTo>
                <a:lnTo>
                  <a:pt x="24936" y="281"/>
                </a:lnTo>
                <a:lnTo>
                  <a:pt x="24930" y="308"/>
                </a:lnTo>
                <a:lnTo>
                  <a:pt x="24927" y="335"/>
                </a:lnTo>
                <a:lnTo>
                  <a:pt x="24923" y="363"/>
                </a:lnTo>
                <a:lnTo>
                  <a:pt x="24921" y="390"/>
                </a:lnTo>
                <a:lnTo>
                  <a:pt x="24920" y="418"/>
                </a:lnTo>
                <a:lnTo>
                  <a:pt x="24921" y="446"/>
                </a:lnTo>
                <a:lnTo>
                  <a:pt x="24923" y="473"/>
                </a:lnTo>
                <a:lnTo>
                  <a:pt x="24927" y="501"/>
                </a:lnTo>
                <a:lnTo>
                  <a:pt x="24933" y="530"/>
                </a:lnTo>
                <a:lnTo>
                  <a:pt x="24933" y="530"/>
                </a:lnTo>
                <a:lnTo>
                  <a:pt x="24929" y="546"/>
                </a:lnTo>
                <a:lnTo>
                  <a:pt x="24929" y="546"/>
                </a:lnTo>
                <a:lnTo>
                  <a:pt x="24924" y="523"/>
                </a:lnTo>
                <a:lnTo>
                  <a:pt x="24918" y="499"/>
                </a:lnTo>
                <a:lnTo>
                  <a:pt x="24913" y="474"/>
                </a:lnTo>
                <a:lnTo>
                  <a:pt x="24905" y="450"/>
                </a:lnTo>
                <a:lnTo>
                  <a:pt x="24905" y="450"/>
                </a:lnTo>
                <a:lnTo>
                  <a:pt x="24901" y="436"/>
                </a:lnTo>
                <a:lnTo>
                  <a:pt x="24900" y="429"/>
                </a:lnTo>
                <a:lnTo>
                  <a:pt x="24900" y="423"/>
                </a:lnTo>
                <a:lnTo>
                  <a:pt x="24900" y="423"/>
                </a:lnTo>
                <a:lnTo>
                  <a:pt x="24898" y="420"/>
                </a:lnTo>
                <a:lnTo>
                  <a:pt x="24897" y="417"/>
                </a:lnTo>
                <a:lnTo>
                  <a:pt x="24895" y="415"/>
                </a:lnTo>
                <a:lnTo>
                  <a:pt x="24895" y="411"/>
                </a:lnTo>
                <a:lnTo>
                  <a:pt x="24895" y="411"/>
                </a:lnTo>
                <a:lnTo>
                  <a:pt x="24877" y="332"/>
                </a:lnTo>
                <a:lnTo>
                  <a:pt x="24870" y="292"/>
                </a:lnTo>
                <a:lnTo>
                  <a:pt x="24864" y="252"/>
                </a:lnTo>
                <a:lnTo>
                  <a:pt x="24860" y="212"/>
                </a:lnTo>
                <a:lnTo>
                  <a:pt x="24860" y="192"/>
                </a:lnTo>
                <a:lnTo>
                  <a:pt x="24860" y="172"/>
                </a:lnTo>
                <a:lnTo>
                  <a:pt x="24862" y="152"/>
                </a:lnTo>
                <a:lnTo>
                  <a:pt x="24864" y="133"/>
                </a:lnTo>
                <a:lnTo>
                  <a:pt x="24866" y="113"/>
                </a:lnTo>
                <a:lnTo>
                  <a:pt x="24871" y="92"/>
                </a:lnTo>
                <a:lnTo>
                  <a:pt x="24871" y="92"/>
                </a:lnTo>
                <a:lnTo>
                  <a:pt x="24854" y="145"/>
                </a:lnTo>
                <a:lnTo>
                  <a:pt x="24838" y="196"/>
                </a:lnTo>
                <a:lnTo>
                  <a:pt x="24824" y="248"/>
                </a:lnTo>
                <a:lnTo>
                  <a:pt x="24818" y="274"/>
                </a:lnTo>
                <a:lnTo>
                  <a:pt x="24812" y="300"/>
                </a:lnTo>
                <a:lnTo>
                  <a:pt x="24812" y="300"/>
                </a:lnTo>
                <a:lnTo>
                  <a:pt x="24781" y="175"/>
                </a:lnTo>
                <a:lnTo>
                  <a:pt x="24781" y="175"/>
                </a:lnTo>
                <a:lnTo>
                  <a:pt x="24782" y="205"/>
                </a:lnTo>
                <a:lnTo>
                  <a:pt x="24782" y="234"/>
                </a:lnTo>
                <a:lnTo>
                  <a:pt x="24781" y="262"/>
                </a:lnTo>
                <a:lnTo>
                  <a:pt x="24777" y="290"/>
                </a:lnTo>
                <a:lnTo>
                  <a:pt x="24774" y="319"/>
                </a:lnTo>
                <a:lnTo>
                  <a:pt x="24769" y="347"/>
                </a:lnTo>
                <a:lnTo>
                  <a:pt x="24758" y="404"/>
                </a:lnTo>
                <a:lnTo>
                  <a:pt x="24758" y="404"/>
                </a:lnTo>
                <a:lnTo>
                  <a:pt x="24757" y="401"/>
                </a:lnTo>
                <a:lnTo>
                  <a:pt x="24757" y="401"/>
                </a:lnTo>
                <a:lnTo>
                  <a:pt x="24739" y="309"/>
                </a:lnTo>
                <a:lnTo>
                  <a:pt x="24732" y="263"/>
                </a:lnTo>
                <a:lnTo>
                  <a:pt x="24726" y="218"/>
                </a:lnTo>
                <a:lnTo>
                  <a:pt x="24723" y="172"/>
                </a:lnTo>
                <a:lnTo>
                  <a:pt x="24723" y="149"/>
                </a:lnTo>
                <a:lnTo>
                  <a:pt x="24723" y="126"/>
                </a:lnTo>
                <a:lnTo>
                  <a:pt x="24724" y="103"/>
                </a:lnTo>
                <a:lnTo>
                  <a:pt x="24726" y="81"/>
                </a:lnTo>
                <a:lnTo>
                  <a:pt x="24729" y="57"/>
                </a:lnTo>
                <a:lnTo>
                  <a:pt x="24733" y="34"/>
                </a:lnTo>
                <a:lnTo>
                  <a:pt x="24733" y="34"/>
                </a:lnTo>
                <a:lnTo>
                  <a:pt x="24718" y="88"/>
                </a:lnTo>
                <a:lnTo>
                  <a:pt x="24704" y="142"/>
                </a:lnTo>
                <a:lnTo>
                  <a:pt x="24690" y="196"/>
                </a:lnTo>
                <a:lnTo>
                  <a:pt x="24679" y="250"/>
                </a:lnTo>
                <a:lnTo>
                  <a:pt x="24679" y="250"/>
                </a:lnTo>
                <a:lnTo>
                  <a:pt x="24660" y="175"/>
                </a:lnTo>
                <a:lnTo>
                  <a:pt x="24660" y="175"/>
                </a:lnTo>
                <a:lnTo>
                  <a:pt x="24661" y="199"/>
                </a:lnTo>
                <a:lnTo>
                  <a:pt x="24662" y="222"/>
                </a:lnTo>
                <a:lnTo>
                  <a:pt x="24661" y="244"/>
                </a:lnTo>
                <a:lnTo>
                  <a:pt x="24660" y="268"/>
                </a:lnTo>
                <a:lnTo>
                  <a:pt x="24658" y="290"/>
                </a:lnTo>
                <a:lnTo>
                  <a:pt x="24654" y="313"/>
                </a:lnTo>
                <a:lnTo>
                  <a:pt x="24647" y="359"/>
                </a:lnTo>
                <a:lnTo>
                  <a:pt x="24637" y="404"/>
                </a:lnTo>
                <a:lnTo>
                  <a:pt x="24627" y="449"/>
                </a:lnTo>
                <a:lnTo>
                  <a:pt x="24617" y="495"/>
                </a:lnTo>
                <a:lnTo>
                  <a:pt x="24608" y="542"/>
                </a:lnTo>
                <a:lnTo>
                  <a:pt x="24608" y="542"/>
                </a:lnTo>
                <a:lnTo>
                  <a:pt x="24607" y="545"/>
                </a:lnTo>
                <a:lnTo>
                  <a:pt x="24607" y="545"/>
                </a:lnTo>
                <a:lnTo>
                  <a:pt x="24602" y="509"/>
                </a:lnTo>
                <a:lnTo>
                  <a:pt x="24595" y="471"/>
                </a:lnTo>
                <a:lnTo>
                  <a:pt x="24586" y="433"/>
                </a:lnTo>
                <a:lnTo>
                  <a:pt x="24576" y="396"/>
                </a:lnTo>
                <a:lnTo>
                  <a:pt x="24576" y="396"/>
                </a:lnTo>
                <a:lnTo>
                  <a:pt x="24576" y="395"/>
                </a:lnTo>
                <a:lnTo>
                  <a:pt x="24576" y="395"/>
                </a:lnTo>
                <a:lnTo>
                  <a:pt x="24571" y="367"/>
                </a:lnTo>
                <a:lnTo>
                  <a:pt x="24571" y="367"/>
                </a:lnTo>
                <a:lnTo>
                  <a:pt x="24571" y="365"/>
                </a:lnTo>
                <a:lnTo>
                  <a:pt x="24571" y="365"/>
                </a:lnTo>
                <a:lnTo>
                  <a:pt x="24570" y="362"/>
                </a:lnTo>
                <a:lnTo>
                  <a:pt x="24570" y="362"/>
                </a:lnTo>
                <a:lnTo>
                  <a:pt x="24570" y="360"/>
                </a:lnTo>
                <a:lnTo>
                  <a:pt x="24570" y="360"/>
                </a:lnTo>
                <a:lnTo>
                  <a:pt x="24570" y="348"/>
                </a:lnTo>
                <a:lnTo>
                  <a:pt x="24570" y="348"/>
                </a:lnTo>
                <a:lnTo>
                  <a:pt x="24539" y="204"/>
                </a:lnTo>
                <a:lnTo>
                  <a:pt x="24539" y="204"/>
                </a:lnTo>
                <a:lnTo>
                  <a:pt x="24535" y="179"/>
                </a:lnTo>
                <a:lnTo>
                  <a:pt x="24533" y="153"/>
                </a:lnTo>
                <a:lnTo>
                  <a:pt x="24532" y="128"/>
                </a:lnTo>
                <a:lnTo>
                  <a:pt x="24531" y="102"/>
                </a:lnTo>
                <a:lnTo>
                  <a:pt x="24532" y="77"/>
                </a:lnTo>
                <a:lnTo>
                  <a:pt x="24534" y="51"/>
                </a:lnTo>
                <a:lnTo>
                  <a:pt x="24538" y="25"/>
                </a:lnTo>
                <a:lnTo>
                  <a:pt x="24543" y="0"/>
                </a:lnTo>
                <a:lnTo>
                  <a:pt x="24543" y="0"/>
                </a:lnTo>
                <a:lnTo>
                  <a:pt x="24525" y="59"/>
                </a:lnTo>
                <a:lnTo>
                  <a:pt x="24508" y="117"/>
                </a:lnTo>
                <a:lnTo>
                  <a:pt x="24494" y="177"/>
                </a:lnTo>
                <a:lnTo>
                  <a:pt x="24487" y="207"/>
                </a:lnTo>
                <a:lnTo>
                  <a:pt x="24482" y="237"/>
                </a:lnTo>
                <a:lnTo>
                  <a:pt x="24477" y="267"/>
                </a:lnTo>
                <a:lnTo>
                  <a:pt x="24474" y="296"/>
                </a:lnTo>
                <a:lnTo>
                  <a:pt x="24471" y="327"/>
                </a:lnTo>
                <a:lnTo>
                  <a:pt x="24471" y="357"/>
                </a:lnTo>
                <a:lnTo>
                  <a:pt x="24471" y="388"/>
                </a:lnTo>
                <a:lnTo>
                  <a:pt x="24474" y="417"/>
                </a:lnTo>
                <a:lnTo>
                  <a:pt x="24477" y="448"/>
                </a:lnTo>
                <a:lnTo>
                  <a:pt x="24483" y="479"/>
                </a:lnTo>
                <a:lnTo>
                  <a:pt x="24483" y="479"/>
                </a:lnTo>
                <a:lnTo>
                  <a:pt x="24480" y="498"/>
                </a:lnTo>
                <a:lnTo>
                  <a:pt x="24480" y="498"/>
                </a:lnTo>
                <a:lnTo>
                  <a:pt x="24475" y="472"/>
                </a:lnTo>
                <a:lnTo>
                  <a:pt x="24469" y="447"/>
                </a:lnTo>
                <a:lnTo>
                  <a:pt x="24463" y="421"/>
                </a:lnTo>
                <a:lnTo>
                  <a:pt x="24456" y="396"/>
                </a:lnTo>
                <a:lnTo>
                  <a:pt x="24456" y="396"/>
                </a:lnTo>
                <a:lnTo>
                  <a:pt x="24452" y="380"/>
                </a:lnTo>
                <a:lnTo>
                  <a:pt x="24451" y="372"/>
                </a:lnTo>
                <a:lnTo>
                  <a:pt x="24450" y="365"/>
                </a:lnTo>
                <a:lnTo>
                  <a:pt x="24450" y="365"/>
                </a:lnTo>
                <a:lnTo>
                  <a:pt x="24450" y="362"/>
                </a:lnTo>
                <a:lnTo>
                  <a:pt x="24448" y="358"/>
                </a:lnTo>
                <a:lnTo>
                  <a:pt x="24446" y="356"/>
                </a:lnTo>
                <a:lnTo>
                  <a:pt x="24445" y="352"/>
                </a:lnTo>
                <a:lnTo>
                  <a:pt x="24445" y="352"/>
                </a:lnTo>
                <a:lnTo>
                  <a:pt x="24428" y="264"/>
                </a:lnTo>
                <a:lnTo>
                  <a:pt x="24420" y="220"/>
                </a:lnTo>
                <a:lnTo>
                  <a:pt x="24414" y="177"/>
                </a:lnTo>
                <a:lnTo>
                  <a:pt x="24411" y="132"/>
                </a:lnTo>
                <a:lnTo>
                  <a:pt x="24411" y="110"/>
                </a:lnTo>
                <a:lnTo>
                  <a:pt x="24411" y="88"/>
                </a:lnTo>
                <a:lnTo>
                  <a:pt x="24412" y="66"/>
                </a:lnTo>
                <a:lnTo>
                  <a:pt x="24414" y="44"/>
                </a:lnTo>
                <a:lnTo>
                  <a:pt x="24417" y="21"/>
                </a:lnTo>
                <a:lnTo>
                  <a:pt x="24422" y="0"/>
                </a:lnTo>
                <a:lnTo>
                  <a:pt x="24422" y="0"/>
                </a:lnTo>
                <a:lnTo>
                  <a:pt x="24405" y="57"/>
                </a:lnTo>
                <a:lnTo>
                  <a:pt x="24388" y="114"/>
                </a:lnTo>
                <a:lnTo>
                  <a:pt x="24374" y="172"/>
                </a:lnTo>
                <a:lnTo>
                  <a:pt x="24368" y="200"/>
                </a:lnTo>
                <a:lnTo>
                  <a:pt x="24362" y="230"/>
                </a:lnTo>
                <a:lnTo>
                  <a:pt x="24362" y="230"/>
                </a:lnTo>
                <a:lnTo>
                  <a:pt x="24331" y="92"/>
                </a:lnTo>
                <a:lnTo>
                  <a:pt x="24331" y="92"/>
                </a:lnTo>
                <a:lnTo>
                  <a:pt x="24333" y="132"/>
                </a:lnTo>
                <a:lnTo>
                  <a:pt x="24333" y="171"/>
                </a:lnTo>
                <a:lnTo>
                  <a:pt x="24329" y="211"/>
                </a:lnTo>
                <a:lnTo>
                  <a:pt x="24324" y="250"/>
                </a:lnTo>
                <a:lnTo>
                  <a:pt x="24318" y="289"/>
                </a:lnTo>
                <a:lnTo>
                  <a:pt x="24311" y="328"/>
                </a:lnTo>
                <a:lnTo>
                  <a:pt x="24296" y="407"/>
                </a:lnTo>
                <a:lnTo>
                  <a:pt x="24296" y="407"/>
                </a:lnTo>
                <a:lnTo>
                  <a:pt x="24292" y="383"/>
                </a:lnTo>
                <a:lnTo>
                  <a:pt x="24289" y="359"/>
                </a:lnTo>
                <a:lnTo>
                  <a:pt x="24286" y="335"/>
                </a:lnTo>
                <a:lnTo>
                  <a:pt x="24286" y="312"/>
                </a:lnTo>
                <a:lnTo>
                  <a:pt x="24286" y="288"/>
                </a:lnTo>
                <a:lnTo>
                  <a:pt x="24288" y="264"/>
                </a:lnTo>
                <a:lnTo>
                  <a:pt x="24291" y="241"/>
                </a:lnTo>
                <a:lnTo>
                  <a:pt x="24297" y="217"/>
                </a:lnTo>
                <a:lnTo>
                  <a:pt x="24297" y="217"/>
                </a:lnTo>
                <a:lnTo>
                  <a:pt x="24278" y="271"/>
                </a:lnTo>
                <a:lnTo>
                  <a:pt x="24260" y="326"/>
                </a:lnTo>
                <a:lnTo>
                  <a:pt x="24260" y="326"/>
                </a:lnTo>
                <a:lnTo>
                  <a:pt x="24258" y="314"/>
                </a:lnTo>
                <a:lnTo>
                  <a:pt x="24258" y="314"/>
                </a:lnTo>
                <a:lnTo>
                  <a:pt x="24258" y="301"/>
                </a:lnTo>
                <a:lnTo>
                  <a:pt x="24258" y="301"/>
                </a:lnTo>
                <a:lnTo>
                  <a:pt x="24211" y="92"/>
                </a:lnTo>
                <a:lnTo>
                  <a:pt x="24211" y="92"/>
                </a:lnTo>
                <a:lnTo>
                  <a:pt x="24212" y="117"/>
                </a:lnTo>
                <a:lnTo>
                  <a:pt x="24213" y="142"/>
                </a:lnTo>
                <a:lnTo>
                  <a:pt x="24212" y="168"/>
                </a:lnTo>
                <a:lnTo>
                  <a:pt x="24211" y="193"/>
                </a:lnTo>
                <a:lnTo>
                  <a:pt x="24208" y="218"/>
                </a:lnTo>
                <a:lnTo>
                  <a:pt x="24205" y="243"/>
                </a:lnTo>
                <a:lnTo>
                  <a:pt x="24197" y="294"/>
                </a:lnTo>
                <a:lnTo>
                  <a:pt x="24188" y="344"/>
                </a:lnTo>
                <a:lnTo>
                  <a:pt x="24178" y="395"/>
                </a:lnTo>
                <a:lnTo>
                  <a:pt x="24168" y="445"/>
                </a:lnTo>
                <a:lnTo>
                  <a:pt x="24158" y="495"/>
                </a:lnTo>
                <a:lnTo>
                  <a:pt x="24158" y="495"/>
                </a:lnTo>
                <a:lnTo>
                  <a:pt x="24152" y="541"/>
                </a:lnTo>
                <a:lnTo>
                  <a:pt x="24152" y="541"/>
                </a:lnTo>
                <a:lnTo>
                  <a:pt x="24149" y="527"/>
                </a:lnTo>
                <a:lnTo>
                  <a:pt x="24149" y="527"/>
                </a:lnTo>
                <a:lnTo>
                  <a:pt x="24150" y="504"/>
                </a:lnTo>
                <a:lnTo>
                  <a:pt x="24150" y="480"/>
                </a:lnTo>
                <a:lnTo>
                  <a:pt x="24149" y="455"/>
                </a:lnTo>
                <a:lnTo>
                  <a:pt x="24146" y="431"/>
                </a:lnTo>
                <a:lnTo>
                  <a:pt x="24144" y="408"/>
                </a:lnTo>
                <a:lnTo>
                  <a:pt x="24142" y="383"/>
                </a:lnTo>
                <a:lnTo>
                  <a:pt x="24133" y="334"/>
                </a:lnTo>
                <a:lnTo>
                  <a:pt x="24133" y="334"/>
                </a:lnTo>
                <a:lnTo>
                  <a:pt x="24133" y="321"/>
                </a:lnTo>
                <a:lnTo>
                  <a:pt x="24133" y="321"/>
                </a:lnTo>
                <a:lnTo>
                  <a:pt x="24104" y="181"/>
                </a:lnTo>
                <a:lnTo>
                  <a:pt x="24104" y="181"/>
                </a:lnTo>
                <a:lnTo>
                  <a:pt x="24105" y="175"/>
                </a:lnTo>
                <a:lnTo>
                  <a:pt x="24105" y="175"/>
                </a:lnTo>
                <a:lnTo>
                  <a:pt x="24104" y="180"/>
                </a:lnTo>
                <a:lnTo>
                  <a:pt x="24104" y="180"/>
                </a:lnTo>
                <a:lnTo>
                  <a:pt x="24086" y="95"/>
                </a:lnTo>
                <a:lnTo>
                  <a:pt x="24086" y="95"/>
                </a:lnTo>
                <a:lnTo>
                  <a:pt x="24087" y="132"/>
                </a:lnTo>
                <a:lnTo>
                  <a:pt x="24087" y="168"/>
                </a:lnTo>
                <a:lnTo>
                  <a:pt x="24086" y="204"/>
                </a:lnTo>
                <a:lnTo>
                  <a:pt x="24082" y="241"/>
                </a:lnTo>
                <a:lnTo>
                  <a:pt x="24082" y="241"/>
                </a:lnTo>
                <a:lnTo>
                  <a:pt x="24071" y="274"/>
                </a:lnTo>
                <a:lnTo>
                  <a:pt x="24061" y="308"/>
                </a:lnTo>
                <a:lnTo>
                  <a:pt x="24052" y="341"/>
                </a:lnTo>
                <a:lnTo>
                  <a:pt x="24044" y="376"/>
                </a:lnTo>
                <a:lnTo>
                  <a:pt x="24039" y="410"/>
                </a:lnTo>
                <a:lnTo>
                  <a:pt x="24035" y="445"/>
                </a:lnTo>
                <a:lnTo>
                  <a:pt x="24034" y="479"/>
                </a:lnTo>
                <a:lnTo>
                  <a:pt x="24035" y="497"/>
                </a:lnTo>
                <a:lnTo>
                  <a:pt x="24036" y="513"/>
                </a:lnTo>
                <a:lnTo>
                  <a:pt x="24036" y="513"/>
                </a:lnTo>
                <a:lnTo>
                  <a:pt x="24034" y="530"/>
                </a:lnTo>
                <a:lnTo>
                  <a:pt x="24034" y="530"/>
                </a:lnTo>
                <a:lnTo>
                  <a:pt x="24033" y="541"/>
                </a:lnTo>
                <a:lnTo>
                  <a:pt x="24033" y="541"/>
                </a:lnTo>
                <a:lnTo>
                  <a:pt x="24025" y="520"/>
                </a:lnTo>
                <a:lnTo>
                  <a:pt x="24018" y="500"/>
                </a:lnTo>
                <a:lnTo>
                  <a:pt x="24018" y="500"/>
                </a:lnTo>
                <a:lnTo>
                  <a:pt x="24015" y="487"/>
                </a:lnTo>
                <a:lnTo>
                  <a:pt x="24014" y="481"/>
                </a:lnTo>
                <a:lnTo>
                  <a:pt x="24014" y="475"/>
                </a:lnTo>
                <a:lnTo>
                  <a:pt x="24014" y="475"/>
                </a:lnTo>
                <a:lnTo>
                  <a:pt x="24012" y="473"/>
                </a:lnTo>
                <a:lnTo>
                  <a:pt x="24011" y="471"/>
                </a:lnTo>
                <a:lnTo>
                  <a:pt x="24009" y="467"/>
                </a:lnTo>
                <a:lnTo>
                  <a:pt x="24009" y="465"/>
                </a:lnTo>
                <a:lnTo>
                  <a:pt x="24009" y="465"/>
                </a:lnTo>
                <a:lnTo>
                  <a:pt x="23991" y="392"/>
                </a:lnTo>
                <a:lnTo>
                  <a:pt x="23984" y="357"/>
                </a:lnTo>
                <a:lnTo>
                  <a:pt x="23978" y="320"/>
                </a:lnTo>
                <a:lnTo>
                  <a:pt x="23975" y="284"/>
                </a:lnTo>
                <a:lnTo>
                  <a:pt x="23975" y="267"/>
                </a:lnTo>
                <a:lnTo>
                  <a:pt x="23975" y="248"/>
                </a:lnTo>
                <a:lnTo>
                  <a:pt x="23976" y="230"/>
                </a:lnTo>
                <a:lnTo>
                  <a:pt x="23977" y="212"/>
                </a:lnTo>
                <a:lnTo>
                  <a:pt x="23980" y="193"/>
                </a:lnTo>
                <a:lnTo>
                  <a:pt x="23985" y="175"/>
                </a:lnTo>
                <a:lnTo>
                  <a:pt x="23985" y="175"/>
                </a:lnTo>
                <a:lnTo>
                  <a:pt x="23963" y="236"/>
                </a:lnTo>
                <a:lnTo>
                  <a:pt x="23953" y="267"/>
                </a:lnTo>
                <a:lnTo>
                  <a:pt x="23944" y="296"/>
                </a:lnTo>
                <a:lnTo>
                  <a:pt x="23944" y="296"/>
                </a:lnTo>
                <a:lnTo>
                  <a:pt x="23941" y="288"/>
                </a:lnTo>
                <a:lnTo>
                  <a:pt x="23941" y="288"/>
                </a:lnTo>
                <a:lnTo>
                  <a:pt x="23941" y="276"/>
                </a:lnTo>
                <a:lnTo>
                  <a:pt x="23941" y="276"/>
                </a:lnTo>
                <a:lnTo>
                  <a:pt x="23895" y="58"/>
                </a:lnTo>
                <a:lnTo>
                  <a:pt x="23895" y="58"/>
                </a:lnTo>
                <a:lnTo>
                  <a:pt x="23896" y="82"/>
                </a:lnTo>
                <a:lnTo>
                  <a:pt x="23896" y="104"/>
                </a:lnTo>
                <a:lnTo>
                  <a:pt x="23896" y="128"/>
                </a:lnTo>
                <a:lnTo>
                  <a:pt x="23895" y="152"/>
                </a:lnTo>
                <a:lnTo>
                  <a:pt x="23891" y="198"/>
                </a:lnTo>
                <a:lnTo>
                  <a:pt x="23886" y="244"/>
                </a:lnTo>
                <a:lnTo>
                  <a:pt x="23877" y="290"/>
                </a:lnTo>
                <a:lnTo>
                  <a:pt x="23869" y="337"/>
                </a:lnTo>
                <a:lnTo>
                  <a:pt x="23851" y="429"/>
                </a:lnTo>
                <a:lnTo>
                  <a:pt x="23851" y="429"/>
                </a:lnTo>
                <a:lnTo>
                  <a:pt x="23846" y="403"/>
                </a:lnTo>
                <a:lnTo>
                  <a:pt x="23842" y="376"/>
                </a:lnTo>
                <a:lnTo>
                  <a:pt x="23838" y="350"/>
                </a:lnTo>
                <a:lnTo>
                  <a:pt x="23837" y="324"/>
                </a:lnTo>
                <a:lnTo>
                  <a:pt x="23837" y="296"/>
                </a:lnTo>
                <a:lnTo>
                  <a:pt x="23838" y="270"/>
                </a:lnTo>
                <a:lnTo>
                  <a:pt x="23842" y="244"/>
                </a:lnTo>
                <a:lnTo>
                  <a:pt x="23848" y="217"/>
                </a:lnTo>
                <a:lnTo>
                  <a:pt x="23848" y="217"/>
                </a:lnTo>
                <a:lnTo>
                  <a:pt x="23822" y="292"/>
                </a:lnTo>
                <a:lnTo>
                  <a:pt x="23822" y="292"/>
                </a:lnTo>
                <a:lnTo>
                  <a:pt x="23822" y="288"/>
                </a:lnTo>
                <a:lnTo>
                  <a:pt x="23822" y="288"/>
                </a:lnTo>
                <a:lnTo>
                  <a:pt x="23822" y="276"/>
                </a:lnTo>
                <a:lnTo>
                  <a:pt x="23822" y="276"/>
                </a:lnTo>
                <a:lnTo>
                  <a:pt x="23774" y="58"/>
                </a:lnTo>
                <a:lnTo>
                  <a:pt x="23774" y="58"/>
                </a:lnTo>
                <a:lnTo>
                  <a:pt x="23775" y="84"/>
                </a:lnTo>
                <a:lnTo>
                  <a:pt x="23775" y="110"/>
                </a:lnTo>
                <a:lnTo>
                  <a:pt x="23775" y="138"/>
                </a:lnTo>
                <a:lnTo>
                  <a:pt x="23774" y="164"/>
                </a:lnTo>
                <a:lnTo>
                  <a:pt x="23772" y="190"/>
                </a:lnTo>
                <a:lnTo>
                  <a:pt x="23768" y="216"/>
                </a:lnTo>
                <a:lnTo>
                  <a:pt x="23761" y="268"/>
                </a:lnTo>
                <a:lnTo>
                  <a:pt x="23752" y="320"/>
                </a:lnTo>
                <a:lnTo>
                  <a:pt x="23741" y="372"/>
                </a:lnTo>
                <a:lnTo>
                  <a:pt x="23731" y="424"/>
                </a:lnTo>
                <a:lnTo>
                  <a:pt x="23722" y="477"/>
                </a:lnTo>
                <a:lnTo>
                  <a:pt x="23722" y="477"/>
                </a:lnTo>
                <a:lnTo>
                  <a:pt x="23718" y="501"/>
                </a:lnTo>
                <a:lnTo>
                  <a:pt x="23716" y="526"/>
                </a:lnTo>
                <a:lnTo>
                  <a:pt x="23712" y="575"/>
                </a:lnTo>
                <a:lnTo>
                  <a:pt x="23712" y="575"/>
                </a:lnTo>
                <a:lnTo>
                  <a:pt x="23703" y="538"/>
                </a:lnTo>
                <a:lnTo>
                  <a:pt x="23690" y="500"/>
                </a:lnTo>
                <a:lnTo>
                  <a:pt x="23690" y="500"/>
                </a:lnTo>
                <a:lnTo>
                  <a:pt x="23686" y="487"/>
                </a:lnTo>
                <a:lnTo>
                  <a:pt x="23685" y="481"/>
                </a:lnTo>
                <a:lnTo>
                  <a:pt x="23685" y="475"/>
                </a:lnTo>
                <a:lnTo>
                  <a:pt x="23685" y="475"/>
                </a:lnTo>
                <a:lnTo>
                  <a:pt x="23684" y="473"/>
                </a:lnTo>
                <a:lnTo>
                  <a:pt x="23683" y="471"/>
                </a:lnTo>
                <a:lnTo>
                  <a:pt x="23683" y="471"/>
                </a:lnTo>
                <a:lnTo>
                  <a:pt x="23663" y="394"/>
                </a:lnTo>
                <a:lnTo>
                  <a:pt x="23663" y="394"/>
                </a:lnTo>
                <a:lnTo>
                  <a:pt x="23657" y="366"/>
                </a:lnTo>
                <a:lnTo>
                  <a:pt x="23652" y="339"/>
                </a:lnTo>
                <a:lnTo>
                  <a:pt x="23648" y="312"/>
                </a:lnTo>
                <a:lnTo>
                  <a:pt x="23646" y="284"/>
                </a:lnTo>
                <a:lnTo>
                  <a:pt x="23645" y="257"/>
                </a:lnTo>
                <a:lnTo>
                  <a:pt x="23646" y="230"/>
                </a:lnTo>
                <a:lnTo>
                  <a:pt x="23650" y="203"/>
                </a:lnTo>
                <a:lnTo>
                  <a:pt x="23657" y="175"/>
                </a:lnTo>
                <a:lnTo>
                  <a:pt x="23657" y="175"/>
                </a:lnTo>
                <a:lnTo>
                  <a:pt x="23639" y="225"/>
                </a:lnTo>
                <a:lnTo>
                  <a:pt x="23621" y="274"/>
                </a:lnTo>
                <a:lnTo>
                  <a:pt x="23607" y="324"/>
                </a:lnTo>
                <a:lnTo>
                  <a:pt x="23601" y="348"/>
                </a:lnTo>
                <a:lnTo>
                  <a:pt x="23595" y="373"/>
                </a:lnTo>
                <a:lnTo>
                  <a:pt x="23590" y="398"/>
                </a:lnTo>
                <a:lnTo>
                  <a:pt x="23588" y="423"/>
                </a:lnTo>
                <a:lnTo>
                  <a:pt x="23586" y="448"/>
                </a:lnTo>
                <a:lnTo>
                  <a:pt x="23584" y="473"/>
                </a:lnTo>
                <a:lnTo>
                  <a:pt x="23586" y="499"/>
                </a:lnTo>
                <a:lnTo>
                  <a:pt x="23588" y="524"/>
                </a:lnTo>
                <a:lnTo>
                  <a:pt x="23593" y="550"/>
                </a:lnTo>
                <a:lnTo>
                  <a:pt x="23599" y="575"/>
                </a:lnTo>
                <a:lnTo>
                  <a:pt x="23599" y="575"/>
                </a:lnTo>
                <a:lnTo>
                  <a:pt x="23599" y="575"/>
                </a:lnTo>
                <a:lnTo>
                  <a:pt x="23591" y="575"/>
                </a:lnTo>
                <a:lnTo>
                  <a:pt x="23591" y="575"/>
                </a:lnTo>
                <a:lnTo>
                  <a:pt x="23582" y="538"/>
                </a:lnTo>
                <a:lnTo>
                  <a:pt x="23570" y="500"/>
                </a:lnTo>
                <a:lnTo>
                  <a:pt x="23570" y="500"/>
                </a:lnTo>
                <a:lnTo>
                  <a:pt x="23567" y="487"/>
                </a:lnTo>
                <a:lnTo>
                  <a:pt x="23565" y="481"/>
                </a:lnTo>
                <a:lnTo>
                  <a:pt x="23564" y="475"/>
                </a:lnTo>
                <a:lnTo>
                  <a:pt x="23564" y="475"/>
                </a:lnTo>
                <a:lnTo>
                  <a:pt x="23563" y="473"/>
                </a:lnTo>
                <a:lnTo>
                  <a:pt x="23562" y="471"/>
                </a:lnTo>
                <a:lnTo>
                  <a:pt x="23559" y="467"/>
                </a:lnTo>
                <a:lnTo>
                  <a:pt x="23559" y="465"/>
                </a:lnTo>
                <a:lnTo>
                  <a:pt x="23559" y="465"/>
                </a:lnTo>
                <a:lnTo>
                  <a:pt x="23542" y="392"/>
                </a:lnTo>
                <a:lnTo>
                  <a:pt x="23535" y="357"/>
                </a:lnTo>
                <a:lnTo>
                  <a:pt x="23529" y="320"/>
                </a:lnTo>
                <a:lnTo>
                  <a:pt x="23525" y="284"/>
                </a:lnTo>
                <a:lnTo>
                  <a:pt x="23525" y="267"/>
                </a:lnTo>
                <a:lnTo>
                  <a:pt x="23525" y="248"/>
                </a:lnTo>
                <a:lnTo>
                  <a:pt x="23526" y="230"/>
                </a:lnTo>
                <a:lnTo>
                  <a:pt x="23529" y="212"/>
                </a:lnTo>
                <a:lnTo>
                  <a:pt x="23531" y="193"/>
                </a:lnTo>
                <a:lnTo>
                  <a:pt x="23536" y="175"/>
                </a:lnTo>
                <a:lnTo>
                  <a:pt x="23536" y="175"/>
                </a:lnTo>
                <a:lnTo>
                  <a:pt x="23519" y="223"/>
                </a:lnTo>
                <a:lnTo>
                  <a:pt x="23503" y="270"/>
                </a:lnTo>
                <a:lnTo>
                  <a:pt x="23488" y="316"/>
                </a:lnTo>
                <a:lnTo>
                  <a:pt x="23482" y="340"/>
                </a:lnTo>
                <a:lnTo>
                  <a:pt x="23476" y="364"/>
                </a:lnTo>
                <a:lnTo>
                  <a:pt x="23476" y="364"/>
                </a:lnTo>
                <a:lnTo>
                  <a:pt x="23446" y="251"/>
                </a:lnTo>
                <a:lnTo>
                  <a:pt x="23446" y="251"/>
                </a:lnTo>
                <a:lnTo>
                  <a:pt x="23447" y="271"/>
                </a:lnTo>
                <a:lnTo>
                  <a:pt x="23447" y="292"/>
                </a:lnTo>
                <a:lnTo>
                  <a:pt x="23447" y="312"/>
                </a:lnTo>
                <a:lnTo>
                  <a:pt x="23446" y="332"/>
                </a:lnTo>
                <a:lnTo>
                  <a:pt x="23440" y="372"/>
                </a:lnTo>
                <a:lnTo>
                  <a:pt x="23433" y="411"/>
                </a:lnTo>
                <a:lnTo>
                  <a:pt x="23433" y="411"/>
                </a:lnTo>
                <a:lnTo>
                  <a:pt x="23425" y="377"/>
                </a:lnTo>
                <a:lnTo>
                  <a:pt x="23419" y="341"/>
                </a:lnTo>
                <a:lnTo>
                  <a:pt x="23415" y="306"/>
                </a:lnTo>
                <a:lnTo>
                  <a:pt x="23411" y="271"/>
                </a:lnTo>
                <a:lnTo>
                  <a:pt x="23409" y="236"/>
                </a:lnTo>
                <a:lnTo>
                  <a:pt x="23410" y="202"/>
                </a:lnTo>
                <a:lnTo>
                  <a:pt x="23411" y="184"/>
                </a:lnTo>
                <a:lnTo>
                  <a:pt x="23414" y="166"/>
                </a:lnTo>
                <a:lnTo>
                  <a:pt x="23416" y="148"/>
                </a:lnTo>
                <a:lnTo>
                  <a:pt x="23421" y="130"/>
                </a:lnTo>
                <a:lnTo>
                  <a:pt x="23421" y="130"/>
                </a:lnTo>
                <a:lnTo>
                  <a:pt x="23402" y="190"/>
                </a:lnTo>
                <a:lnTo>
                  <a:pt x="23384" y="249"/>
                </a:lnTo>
                <a:lnTo>
                  <a:pt x="23376" y="280"/>
                </a:lnTo>
                <a:lnTo>
                  <a:pt x="23368" y="309"/>
                </a:lnTo>
                <a:lnTo>
                  <a:pt x="23363" y="339"/>
                </a:lnTo>
                <a:lnTo>
                  <a:pt x="23357" y="370"/>
                </a:lnTo>
                <a:lnTo>
                  <a:pt x="23357" y="370"/>
                </a:lnTo>
                <a:lnTo>
                  <a:pt x="23325" y="251"/>
                </a:lnTo>
                <a:lnTo>
                  <a:pt x="23325" y="251"/>
                </a:lnTo>
                <a:lnTo>
                  <a:pt x="23326" y="269"/>
                </a:lnTo>
                <a:lnTo>
                  <a:pt x="23327" y="287"/>
                </a:lnTo>
                <a:lnTo>
                  <a:pt x="23326" y="321"/>
                </a:lnTo>
                <a:lnTo>
                  <a:pt x="23322" y="357"/>
                </a:lnTo>
                <a:lnTo>
                  <a:pt x="23316" y="391"/>
                </a:lnTo>
                <a:lnTo>
                  <a:pt x="23309" y="426"/>
                </a:lnTo>
                <a:lnTo>
                  <a:pt x="23301" y="461"/>
                </a:lnTo>
                <a:lnTo>
                  <a:pt x="23284" y="531"/>
                </a:lnTo>
                <a:lnTo>
                  <a:pt x="23284" y="531"/>
                </a:lnTo>
                <a:lnTo>
                  <a:pt x="23275" y="491"/>
                </a:lnTo>
                <a:lnTo>
                  <a:pt x="23263" y="450"/>
                </a:lnTo>
                <a:lnTo>
                  <a:pt x="23263" y="450"/>
                </a:lnTo>
                <a:lnTo>
                  <a:pt x="23259" y="436"/>
                </a:lnTo>
                <a:lnTo>
                  <a:pt x="23258" y="429"/>
                </a:lnTo>
                <a:lnTo>
                  <a:pt x="23257" y="423"/>
                </a:lnTo>
                <a:lnTo>
                  <a:pt x="23257" y="423"/>
                </a:lnTo>
                <a:lnTo>
                  <a:pt x="23257" y="420"/>
                </a:lnTo>
                <a:lnTo>
                  <a:pt x="23257" y="420"/>
                </a:lnTo>
                <a:lnTo>
                  <a:pt x="23257" y="415"/>
                </a:lnTo>
                <a:lnTo>
                  <a:pt x="23257" y="415"/>
                </a:lnTo>
                <a:lnTo>
                  <a:pt x="23229" y="298"/>
                </a:lnTo>
                <a:lnTo>
                  <a:pt x="23229" y="298"/>
                </a:lnTo>
                <a:lnTo>
                  <a:pt x="23225" y="273"/>
                </a:lnTo>
                <a:lnTo>
                  <a:pt x="23221" y="247"/>
                </a:lnTo>
                <a:lnTo>
                  <a:pt x="23219" y="220"/>
                </a:lnTo>
                <a:lnTo>
                  <a:pt x="23218" y="196"/>
                </a:lnTo>
                <a:lnTo>
                  <a:pt x="23218" y="170"/>
                </a:lnTo>
                <a:lnTo>
                  <a:pt x="23220" y="143"/>
                </a:lnTo>
                <a:lnTo>
                  <a:pt x="23224" y="119"/>
                </a:lnTo>
                <a:lnTo>
                  <a:pt x="23229" y="92"/>
                </a:lnTo>
                <a:lnTo>
                  <a:pt x="23229" y="92"/>
                </a:lnTo>
                <a:lnTo>
                  <a:pt x="23211" y="146"/>
                </a:lnTo>
                <a:lnTo>
                  <a:pt x="23194" y="200"/>
                </a:lnTo>
                <a:lnTo>
                  <a:pt x="23180" y="254"/>
                </a:lnTo>
                <a:lnTo>
                  <a:pt x="23174" y="281"/>
                </a:lnTo>
                <a:lnTo>
                  <a:pt x="23168" y="308"/>
                </a:lnTo>
                <a:lnTo>
                  <a:pt x="23163" y="335"/>
                </a:lnTo>
                <a:lnTo>
                  <a:pt x="23161" y="363"/>
                </a:lnTo>
                <a:lnTo>
                  <a:pt x="23159" y="390"/>
                </a:lnTo>
                <a:lnTo>
                  <a:pt x="23157" y="418"/>
                </a:lnTo>
                <a:lnTo>
                  <a:pt x="23159" y="446"/>
                </a:lnTo>
                <a:lnTo>
                  <a:pt x="23161" y="473"/>
                </a:lnTo>
                <a:lnTo>
                  <a:pt x="23165" y="501"/>
                </a:lnTo>
                <a:lnTo>
                  <a:pt x="23170" y="530"/>
                </a:lnTo>
                <a:lnTo>
                  <a:pt x="23170" y="530"/>
                </a:lnTo>
                <a:lnTo>
                  <a:pt x="23167" y="546"/>
                </a:lnTo>
                <a:lnTo>
                  <a:pt x="23167" y="546"/>
                </a:lnTo>
                <a:lnTo>
                  <a:pt x="23162" y="523"/>
                </a:lnTo>
                <a:lnTo>
                  <a:pt x="23156" y="499"/>
                </a:lnTo>
                <a:lnTo>
                  <a:pt x="23150" y="474"/>
                </a:lnTo>
                <a:lnTo>
                  <a:pt x="23142" y="450"/>
                </a:lnTo>
                <a:lnTo>
                  <a:pt x="23142" y="450"/>
                </a:lnTo>
                <a:lnTo>
                  <a:pt x="23138" y="436"/>
                </a:lnTo>
                <a:lnTo>
                  <a:pt x="23137" y="429"/>
                </a:lnTo>
                <a:lnTo>
                  <a:pt x="23137" y="423"/>
                </a:lnTo>
                <a:lnTo>
                  <a:pt x="23137" y="423"/>
                </a:lnTo>
                <a:lnTo>
                  <a:pt x="23136" y="420"/>
                </a:lnTo>
                <a:lnTo>
                  <a:pt x="23135" y="417"/>
                </a:lnTo>
                <a:lnTo>
                  <a:pt x="23133" y="415"/>
                </a:lnTo>
                <a:lnTo>
                  <a:pt x="23131" y="411"/>
                </a:lnTo>
                <a:lnTo>
                  <a:pt x="23131" y="411"/>
                </a:lnTo>
                <a:lnTo>
                  <a:pt x="23115" y="332"/>
                </a:lnTo>
                <a:lnTo>
                  <a:pt x="23108" y="292"/>
                </a:lnTo>
                <a:lnTo>
                  <a:pt x="23102" y="252"/>
                </a:lnTo>
                <a:lnTo>
                  <a:pt x="23098" y="212"/>
                </a:lnTo>
                <a:lnTo>
                  <a:pt x="23097" y="192"/>
                </a:lnTo>
                <a:lnTo>
                  <a:pt x="23097" y="172"/>
                </a:lnTo>
                <a:lnTo>
                  <a:pt x="23098" y="152"/>
                </a:lnTo>
                <a:lnTo>
                  <a:pt x="23100" y="133"/>
                </a:lnTo>
                <a:lnTo>
                  <a:pt x="23104" y="113"/>
                </a:lnTo>
                <a:lnTo>
                  <a:pt x="23108" y="92"/>
                </a:lnTo>
                <a:lnTo>
                  <a:pt x="23108" y="92"/>
                </a:lnTo>
                <a:lnTo>
                  <a:pt x="23091" y="145"/>
                </a:lnTo>
                <a:lnTo>
                  <a:pt x="23076" y="196"/>
                </a:lnTo>
                <a:lnTo>
                  <a:pt x="23060" y="248"/>
                </a:lnTo>
                <a:lnTo>
                  <a:pt x="23054" y="274"/>
                </a:lnTo>
                <a:lnTo>
                  <a:pt x="23049" y="300"/>
                </a:lnTo>
                <a:lnTo>
                  <a:pt x="23049" y="300"/>
                </a:lnTo>
                <a:lnTo>
                  <a:pt x="23017" y="175"/>
                </a:lnTo>
                <a:lnTo>
                  <a:pt x="23017" y="175"/>
                </a:lnTo>
                <a:lnTo>
                  <a:pt x="23020" y="205"/>
                </a:lnTo>
                <a:lnTo>
                  <a:pt x="23020" y="234"/>
                </a:lnTo>
                <a:lnTo>
                  <a:pt x="23017" y="262"/>
                </a:lnTo>
                <a:lnTo>
                  <a:pt x="23015" y="290"/>
                </a:lnTo>
                <a:lnTo>
                  <a:pt x="23012" y="319"/>
                </a:lnTo>
                <a:lnTo>
                  <a:pt x="23007" y="347"/>
                </a:lnTo>
                <a:lnTo>
                  <a:pt x="22995" y="404"/>
                </a:lnTo>
                <a:lnTo>
                  <a:pt x="22995" y="404"/>
                </a:lnTo>
                <a:lnTo>
                  <a:pt x="22995" y="401"/>
                </a:lnTo>
                <a:lnTo>
                  <a:pt x="22995" y="401"/>
                </a:lnTo>
                <a:lnTo>
                  <a:pt x="22977" y="309"/>
                </a:lnTo>
                <a:lnTo>
                  <a:pt x="22970" y="263"/>
                </a:lnTo>
                <a:lnTo>
                  <a:pt x="22964" y="218"/>
                </a:lnTo>
                <a:lnTo>
                  <a:pt x="22961" y="172"/>
                </a:lnTo>
                <a:lnTo>
                  <a:pt x="22959" y="149"/>
                </a:lnTo>
                <a:lnTo>
                  <a:pt x="22961" y="126"/>
                </a:lnTo>
                <a:lnTo>
                  <a:pt x="22962" y="103"/>
                </a:lnTo>
                <a:lnTo>
                  <a:pt x="22963" y="81"/>
                </a:lnTo>
                <a:lnTo>
                  <a:pt x="22966" y="57"/>
                </a:lnTo>
                <a:lnTo>
                  <a:pt x="22971" y="34"/>
                </a:lnTo>
                <a:lnTo>
                  <a:pt x="22971" y="34"/>
                </a:lnTo>
                <a:lnTo>
                  <a:pt x="22956" y="88"/>
                </a:lnTo>
                <a:lnTo>
                  <a:pt x="22940" y="142"/>
                </a:lnTo>
                <a:lnTo>
                  <a:pt x="22927" y="196"/>
                </a:lnTo>
                <a:lnTo>
                  <a:pt x="22915" y="250"/>
                </a:lnTo>
                <a:lnTo>
                  <a:pt x="22915" y="250"/>
                </a:lnTo>
                <a:lnTo>
                  <a:pt x="22898" y="175"/>
                </a:lnTo>
                <a:lnTo>
                  <a:pt x="22898" y="175"/>
                </a:lnTo>
                <a:lnTo>
                  <a:pt x="22899" y="199"/>
                </a:lnTo>
                <a:lnTo>
                  <a:pt x="22899" y="222"/>
                </a:lnTo>
                <a:lnTo>
                  <a:pt x="22899" y="244"/>
                </a:lnTo>
                <a:lnTo>
                  <a:pt x="22897" y="268"/>
                </a:lnTo>
                <a:lnTo>
                  <a:pt x="22894" y="290"/>
                </a:lnTo>
                <a:lnTo>
                  <a:pt x="22892" y="313"/>
                </a:lnTo>
                <a:lnTo>
                  <a:pt x="22883" y="359"/>
                </a:lnTo>
                <a:lnTo>
                  <a:pt x="22875" y="404"/>
                </a:lnTo>
                <a:lnTo>
                  <a:pt x="22864" y="449"/>
                </a:lnTo>
                <a:lnTo>
                  <a:pt x="22855" y="495"/>
                </a:lnTo>
                <a:lnTo>
                  <a:pt x="22846" y="542"/>
                </a:lnTo>
                <a:lnTo>
                  <a:pt x="22846" y="542"/>
                </a:lnTo>
                <a:lnTo>
                  <a:pt x="22844" y="545"/>
                </a:lnTo>
                <a:lnTo>
                  <a:pt x="22844" y="545"/>
                </a:lnTo>
                <a:lnTo>
                  <a:pt x="22840" y="509"/>
                </a:lnTo>
                <a:lnTo>
                  <a:pt x="22832" y="471"/>
                </a:lnTo>
                <a:lnTo>
                  <a:pt x="22824" y="433"/>
                </a:lnTo>
                <a:lnTo>
                  <a:pt x="22813" y="396"/>
                </a:lnTo>
                <a:lnTo>
                  <a:pt x="22813" y="396"/>
                </a:lnTo>
                <a:lnTo>
                  <a:pt x="22813" y="395"/>
                </a:lnTo>
                <a:lnTo>
                  <a:pt x="22813" y="395"/>
                </a:lnTo>
                <a:lnTo>
                  <a:pt x="22809" y="367"/>
                </a:lnTo>
                <a:lnTo>
                  <a:pt x="22809" y="367"/>
                </a:lnTo>
                <a:lnTo>
                  <a:pt x="22809" y="365"/>
                </a:lnTo>
                <a:lnTo>
                  <a:pt x="22809" y="365"/>
                </a:lnTo>
                <a:lnTo>
                  <a:pt x="22808" y="362"/>
                </a:lnTo>
                <a:lnTo>
                  <a:pt x="22808" y="362"/>
                </a:lnTo>
                <a:lnTo>
                  <a:pt x="22808" y="360"/>
                </a:lnTo>
                <a:lnTo>
                  <a:pt x="22808" y="360"/>
                </a:lnTo>
                <a:lnTo>
                  <a:pt x="22808" y="348"/>
                </a:lnTo>
                <a:lnTo>
                  <a:pt x="22808" y="348"/>
                </a:lnTo>
                <a:lnTo>
                  <a:pt x="22776" y="204"/>
                </a:lnTo>
                <a:lnTo>
                  <a:pt x="22776" y="204"/>
                </a:lnTo>
                <a:lnTo>
                  <a:pt x="22773" y="178"/>
                </a:lnTo>
                <a:lnTo>
                  <a:pt x="22771" y="153"/>
                </a:lnTo>
                <a:lnTo>
                  <a:pt x="22768" y="128"/>
                </a:lnTo>
                <a:lnTo>
                  <a:pt x="22768" y="102"/>
                </a:lnTo>
                <a:lnTo>
                  <a:pt x="22770" y="77"/>
                </a:lnTo>
                <a:lnTo>
                  <a:pt x="22771" y="51"/>
                </a:lnTo>
                <a:lnTo>
                  <a:pt x="22774" y="25"/>
                </a:lnTo>
                <a:lnTo>
                  <a:pt x="22779" y="0"/>
                </a:lnTo>
                <a:lnTo>
                  <a:pt x="22779" y="0"/>
                </a:lnTo>
                <a:lnTo>
                  <a:pt x="22762" y="59"/>
                </a:lnTo>
                <a:lnTo>
                  <a:pt x="22746" y="117"/>
                </a:lnTo>
                <a:lnTo>
                  <a:pt x="22730" y="177"/>
                </a:lnTo>
                <a:lnTo>
                  <a:pt x="22725" y="207"/>
                </a:lnTo>
                <a:lnTo>
                  <a:pt x="22719" y="237"/>
                </a:lnTo>
                <a:lnTo>
                  <a:pt x="22715" y="267"/>
                </a:lnTo>
                <a:lnTo>
                  <a:pt x="22712" y="296"/>
                </a:lnTo>
                <a:lnTo>
                  <a:pt x="22709" y="327"/>
                </a:lnTo>
                <a:lnTo>
                  <a:pt x="22708" y="357"/>
                </a:lnTo>
                <a:lnTo>
                  <a:pt x="22709" y="388"/>
                </a:lnTo>
                <a:lnTo>
                  <a:pt x="22712" y="417"/>
                </a:lnTo>
                <a:lnTo>
                  <a:pt x="22715" y="448"/>
                </a:lnTo>
                <a:lnTo>
                  <a:pt x="22721" y="479"/>
                </a:lnTo>
                <a:lnTo>
                  <a:pt x="22721" y="479"/>
                </a:lnTo>
                <a:lnTo>
                  <a:pt x="22717" y="498"/>
                </a:lnTo>
                <a:lnTo>
                  <a:pt x="22717" y="498"/>
                </a:lnTo>
                <a:lnTo>
                  <a:pt x="22713" y="472"/>
                </a:lnTo>
                <a:lnTo>
                  <a:pt x="22707" y="447"/>
                </a:lnTo>
                <a:lnTo>
                  <a:pt x="22700" y="421"/>
                </a:lnTo>
                <a:lnTo>
                  <a:pt x="22693" y="396"/>
                </a:lnTo>
                <a:lnTo>
                  <a:pt x="22693" y="396"/>
                </a:lnTo>
                <a:lnTo>
                  <a:pt x="22689" y="380"/>
                </a:lnTo>
                <a:lnTo>
                  <a:pt x="22688" y="372"/>
                </a:lnTo>
                <a:lnTo>
                  <a:pt x="22688" y="365"/>
                </a:lnTo>
                <a:lnTo>
                  <a:pt x="22688" y="365"/>
                </a:lnTo>
                <a:lnTo>
                  <a:pt x="22687" y="362"/>
                </a:lnTo>
                <a:lnTo>
                  <a:pt x="22685" y="358"/>
                </a:lnTo>
                <a:lnTo>
                  <a:pt x="22683" y="356"/>
                </a:lnTo>
                <a:lnTo>
                  <a:pt x="22682" y="352"/>
                </a:lnTo>
                <a:lnTo>
                  <a:pt x="22682" y="352"/>
                </a:lnTo>
                <a:lnTo>
                  <a:pt x="22665" y="264"/>
                </a:lnTo>
                <a:lnTo>
                  <a:pt x="22658" y="220"/>
                </a:lnTo>
                <a:lnTo>
                  <a:pt x="22652" y="177"/>
                </a:lnTo>
                <a:lnTo>
                  <a:pt x="22649" y="132"/>
                </a:lnTo>
                <a:lnTo>
                  <a:pt x="22647" y="110"/>
                </a:lnTo>
                <a:lnTo>
                  <a:pt x="22649" y="88"/>
                </a:lnTo>
                <a:lnTo>
                  <a:pt x="22650" y="66"/>
                </a:lnTo>
                <a:lnTo>
                  <a:pt x="22651" y="44"/>
                </a:lnTo>
                <a:lnTo>
                  <a:pt x="22655" y="21"/>
                </a:lnTo>
                <a:lnTo>
                  <a:pt x="22659" y="0"/>
                </a:lnTo>
                <a:lnTo>
                  <a:pt x="22659" y="0"/>
                </a:lnTo>
                <a:lnTo>
                  <a:pt x="22642" y="57"/>
                </a:lnTo>
                <a:lnTo>
                  <a:pt x="22626" y="114"/>
                </a:lnTo>
                <a:lnTo>
                  <a:pt x="22612" y="172"/>
                </a:lnTo>
                <a:lnTo>
                  <a:pt x="22605" y="200"/>
                </a:lnTo>
                <a:lnTo>
                  <a:pt x="22600" y="230"/>
                </a:lnTo>
                <a:lnTo>
                  <a:pt x="22600" y="230"/>
                </a:lnTo>
                <a:lnTo>
                  <a:pt x="22569" y="92"/>
                </a:lnTo>
                <a:lnTo>
                  <a:pt x="22569" y="92"/>
                </a:lnTo>
                <a:lnTo>
                  <a:pt x="22570" y="121"/>
                </a:lnTo>
                <a:lnTo>
                  <a:pt x="22570" y="149"/>
                </a:lnTo>
                <a:lnTo>
                  <a:pt x="22569" y="179"/>
                </a:lnTo>
                <a:lnTo>
                  <a:pt x="22567" y="207"/>
                </a:lnTo>
                <a:lnTo>
                  <a:pt x="22563" y="236"/>
                </a:lnTo>
                <a:lnTo>
                  <a:pt x="22560" y="264"/>
                </a:lnTo>
                <a:lnTo>
                  <a:pt x="22550" y="322"/>
                </a:lnTo>
                <a:lnTo>
                  <a:pt x="22550" y="322"/>
                </a:lnTo>
                <a:lnTo>
                  <a:pt x="22550" y="296"/>
                </a:lnTo>
                <a:lnTo>
                  <a:pt x="22551" y="270"/>
                </a:lnTo>
                <a:lnTo>
                  <a:pt x="22555" y="243"/>
                </a:lnTo>
                <a:lnTo>
                  <a:pt x="22561" y="217"/>
                </a:lnTo>
                <a:lnTo>
                  <a:pt x="22561" y="217"/>
                </a:lnTo>
                <a:lnTo>
                  <a:pt x="22545" y="260"/>
                </a:lnTo>
                <a:lnTo>
                  <a:pt x="22531" y="302"/>
                </a:lnTo>
                <a:lnTo>
                  <a:pt x="22518" y="345"/>
                </a:lnTo>
                <a:lnTo>
                  <a:pt x="22508" y="388"/>
                </a:lnTo>
                <a:lnTo>
                  <a:pt x="22508" y="388"/>
                </a:lnTo>
                <a:lnTo>
                  <a:pt x="22502" y="351"/>
                </a:lnTo>
                <a:lnTo>
                  <a:pt x="22496" y="314"/>
                </a:lnTo>
                <a:lnTo>
                  <a:pt x="22496" y="314"/>
                </a:lnTo>
                <a:lnTo>
                  <a:pt x="22496" y="301"/>
                </a:lnTo>
                <a:lnTo>
                  <a:pt x="22496" y="301"/>
                </a:lnTo>
                <a:lnTo>
                  <a:pt x="22448" y="92"/>
                </a:lnTo>
                <a:lnTo>
                  <a:pt x="22448" y="92"/>
                </a:lnTo>
                <a:lnTo>
                  <a:pt x="22449" y="113"/>
                </a:lnTo>
                <a:lnTo>
                  <a:pt x="22449" y="134"/>
                </a:lnTo>
                <a:lnTo>
                  <a:pt x="22448" y="174"/>
                </a:lnTo>
                <a:lnTo>
                  <a:pt x="22446" y="216"/>
                </a:lnTo>
                <a:lnTo>
                  <a:pt x="22440" y="256"/>
                </a:lnTo>
                <a:lnTo>
                  <a:pt x="22434" y="298"/>
                </a:lnTo>
                <a:lnTo>
                  <a:pt x="22427" y="339"/>
                </a:lnTo>
                <a:lnTo>
                  <a:pt x="22410" y="421"/>
                </a:lnTo>
                <a:lnTo>
                  <a:pt x="22410" y="421"/>
                </a:lnTo>
                <a:lnTo>
                  <a:pt x="22404" y="378"/>
                </a:lnTo>
                <a:lnTo>
                  <a:pt x="22397" y="334"/>
                </a:lnTo>
                <a:lnTo>
                  <a:pt x="22397" y="334"/>
                </a:lnTo>
                <a:lnTo>
                  <a:pt x="22397" y="321"/>
                </a:lnTo>
                <a:lnTo>
                  <a:pt x="22397" y="321"/>
                </a:lnTo>
                <a:lnTo>
                  <a:pt x="22368" y="181"/>
                </a:lnTo>
                <a:lnTo>
                  <a:pt x="22368" y="181"/>
                </a:lnTo>
                <a:lnTo>
                  <a:pt x="22370" y="175"/>
                </a:lnTo>
                <a:lnTo>
                  <a:pt x="22370" y="175"/>
                </a:lnTo>
                <a:lnTo>
                  <a:pt x="22368" y="180"/>
                </a:lnTo>
                <a:lnTo>
                  <a:pt x="22368" y="180"/>
                </a:lnTo>
                <a:lnTo>
                  <a:pt x="22350" y="95"/>
                </a:lnTo>
                <a:lnTo>
                  <a:pt x="22350" y="95"/>
                </a:lnTo>
                <a:lnTo>
                  <a:pt x="22351" y="132"/>
                </a:lnTo>
                <a:lnTo>
                  <a:pt x="22351" y="168"/>
                </a:lnTo>
                <a:lnTo>
                  <a:pt x="22350" y="204"/>
                </a:lnTo>
                <a:lnTo>
                  <a:pt x="22346" y="241"/>
                </a:lnTo>
                <a:lnTo>
                  <a:pt x="22346" y="241"/>
                </a:lnTo>
                <a:lnTo>
                  <a:pt x="22334" y="274"/>
                </a:lnTo>
                <a:lnTo>
                  <a:pt x="22325" y="308"/>
                </a:lnTo>
                <a:lnTo>
                  <a:pt x="22315" y="341"/>
                </a:lnTo>
                <a:lnTo>
                  <a:pt x="22308" y="376"/>
                </a:lnTo>
                <a:lnTo>
                  <a:pt x="22302" y="410"/>
                </a:lnTo>
                <a:lnTo>
                  <a:pt x="22299" y="445"/>
                </a:lnTo>
                <a:lnTo>
                  <a:pt x="22298" y="479"/>
                </a:lnTo>
                <a:lnTo>
                  <a:pt x="22299" y="497"/>
                </a:lnTo>
                <a:lnTo>
                  <a:pt x="22300" y="513"/>
                </a:lnTo>
                <a:lnTo>
                  <a:pt x="22300" y="513"/>
                </a:lnTo>
                <a:lnTo>
                  <a:pt x="22298" y="530"/>
                </a:lnTo>
                <a:lnTo>
                  <a:pt x="22298" y="530"/>
                </a:lnTo>
                <a:lnTo>
                  <a:pt x="22296" y="541"/>
                </a:lnTo>
                <a:lnTo>
                  <a:pt x="22296" y="541"/>
                </a:lnTo>
                <a:lnTo>
                  <a:pt x="22289" y="520"/>
                </a:lnTo>
                <a:lnTo>
                  <a:pt x="22283" y="500"/>
                </a:lnTo>
                <a:lnTo>
                  <a:pt x="22283" y="500"/>
                </a:lnTo>
                <a:lnTo>
                  <a:pt x="22279" y="487"/>
                </a:lnTo>
                <a:lnTo>
                  <a:pt x="22277" y="481"/>
                </a:lnTo>
                <a:lnTo>
                  <a:pt x="22277" y="475"/>
                </a:lnTo>
                <a:lnTo>
                  <a:pt x="22277" y="475"/>
                </a:lnTo>
                <a:lnTo>
                  <a:pt x="22276" y="473"/>
                </a:lnTo>
                <a:lnTo>
                  <a:pt x="22275" y="471"/>
                </a:lnTo>
                <a:lnTo>
                  <a:pt x="22273" y="467"/>
                </a:lnTo>
                <a:lnTo>
                  <a:pt x="22273" y="465"/>
                </a:lnTo>
                <a:lnTo>
                  <a:pt x="22273" y="465"/>
                </a:lnTo>
                <a:lnTo>
                  <a:pt x="22255" y="392"/>
                </a:lnTo>
                <a:lnTo>
                  <a:pt x="22248" y="357"/>
                </a:lnTo>
                <a:lnTo>
                  <a:pt x="22242" y="320"/>
                </a:lnTo>
                <a:lnTo>
                  <a:pt x="22238" y="284"/>
                </a:lnTo>
                <a:lnTo>
                  <a:pt x="22238" y="267"/>
                </a:lnTo>
                <a:lnTo>
                  <a:pt x="22238" y="248"/>
                </a:lnTo>
                <a:lnTo>
                  <a:pt x="22240" y="230"/>
                </a:lnTo>
                <a:lnTo>
                  <a:pt x="22242" y="212"/>
                </a:lnTo>
                <a:lnTo>
                  <a:pt x="22244" y="193"/>
                </a:lnTo>
                <a:lnTo>
                  <a:pt x="22249" y="175"/>
                </a:lnTo>
                <a:lnTo>
                  <a:pt x="22249" y="175"/>
                </a:lnTo>
                <a:lnTo>
                  <a:pt x="22228" y="236"/>
                </a:lnTo>
                <a:lnTo>
                  <a:pt x="22217" y="267"/>
                </a:lnTo>
                <a:lnTo>
                  <a:pt x="22207" y="296"/>
                </a:lnTo>
                <a:lnTo>
                  <a:pt x="22207" y="296"/>
                </a:lnTo>
                <a:lnTo>
                  <a:pt x="22205" y="288"/>
                </a:lnTo>
                <a:lnTo>
                  <a:pt x="22205" y="288"/>
                </a:lnTo>
                <a:lnTo>
                  <a:pt x="22205" y="276"/>
                </a:lnTo>
                <a:lnTo>
                  <a:pt x="22205" y="276"/>
                </a:lnTo>
                <a:lnTo>
                  <a:pt x="22159" y="58"/>
                </a:lnTo>
                <a:lnTo>
                  <a:pt x="22159" y="58"/>
                </a:lnTo>
                <a:lnTo>
                  <a:pt x="22160" y="82"/>
                </a:lnTo>
                <a:lnTo>
                  <a:pt x="22160" y="104"/>
                </a:lnTo>
                <a:lnTo>
                  <a:pt x="22160" y="128"/>
                </a:lnTo>
                <a:lnTo>
                  <a:pt x="22159" y="152"/>
                </a:lnTo>
                <a:lnTo>
                  <a:pt x="22155" y="198"/>
                </a:lnTo>
                <a:lnTo>
                  <a:pt x="22149" y="244"/>
                </a:lnTo>
                <a:lnTo>
                  <a:pt x="22141" y="290"/>
                </a:lnTo>
                <a:lnTo>
                  <a:pt x="22133" y="337"/>
                </a:lnTo>
                <a:lnTo>
                  <a:pt x="22115" y="429"/>
                </a:lnTo>
                <a:lnTo>
                  <a:pt x="22115" y="429"/>
                </a:lnTo>
                <a:lnTo>
                  <a:pt x="22110" y="403"/>
                </a:lnTo>
                <a:lnTo>
                  <a:pt x="22105" y="376"/>
                </a:lnTo>
                <a:lnTo>
                  <a:pt x="22103" y="350"/>
                </a:lnTo>
                <a:lnTo>
                  <a:pt x="22101" y="324"/>
                </a:lnTo>
                <a:lnTo>
                  <a:pt x="22101" y="296"/>
                </a:lnTo>
                <a:lnTo>
                  <a:pt x="22102" y="270"/>
                </a:lnTo>
                <a:lnTo>
                  <a:pt x="22105" y="244"/>
                </a:lnTo>
                <a:lnTo>
                  <a:pt x="22111" y="217"/>
                </a:lnTo>
                <a:lnTo>
                  <a:pt x="22111" y="217"/>
                </a:lnTo>
                <a:lnTo>
                  <a:pt x="22085" y="292"/>
                </a:lnTo>
                <a:lnTo>
                  <a:pt x="22085" y="292"/>
                </a:lnTo>
                <a:lnTo>
                  <a:pt x="22085" y="288"/>
                </a:lnTo>
                <a:lnTo>
                  <a:pt x="22085" y="288"/>
                </a:lnTo>
                <a:lnTo>
                  <a:pt x="22085" y="276"/>
                </a:lnTo>
                <a:lnTo>
                  <a:pt x="22085" y="276"/>
                </a:lnTo>
                <a:lnTo>
                  <a:pt x="22038" y="58"/>
                </a:lnTo>
                <a:lnTo>
                  <a:pt x="22038" y="58"/>
                </a:lnTo>
                <a:lnTo>
                  <a:pt x="22039" y="84"/>
                </a:lnTo>
                <a:lnTo>
                  <a:pt x="22039" y="110"/>
                </a:lnTo>
                <a:lnTo>
                  <a:pt x="22039" y="138"/>
                </a:lnTo>
                <a:lnTo>
                  <a:pt x="22038" y="164"/>
                </a:lnTo>
                <a:lnTo>
                  <a:pt x="22036" y="190"/>
                </a:lnTo>
                <a:lnTo>
                  <a:pt x="22032" y="216"/>
                </a:lnTo>
                <a:lnTo>
                  <a:pt x="22025" y="268"/>
                </a:lnTo>
                <a:lnTo>
                  <a:pt x="22015" y="320"/>
                </a:lnTo>
                <a:lnTo>
                  <a:pt x="22005" y="372"/>
                </a:lnTo>
                <a:lnTo>
                  <a:pt x="21995" y="424"/>
                </a:lnTo>
                <a:lnTo>
                  <a:pt x="21986" y="477"/>
                </a:lnTo>
                <a:lnTo>
                  <a:pt x="21986" y="477"/>
                </a:lnTo>
                <a:lnTo>
                  <a:pt x="21982" y="501"/>
                </a:lnTo>
                <a:lnTo>
                  <a:pt x="21980" y="526"/>
                </a:lnTo>
                <a:lnTo>
                  <a:pt x="21976" y="575"/>
                </a:lnTo>
                <a:lnTo>
                  <a:pt x="21976" y="575"/>
                </a:lnTo>
                <a:lnTo>
                  <a:pt x="21967" y="538"/>
                </a:lnTo>
                <a:lnTo>
                  <a:pt x="21954" y="500"/>
                </a:lnTo>
                <a:lnTo>
                  <a:pt x="21954" y="500"/>
                </a:lnTo>
                <a:lnTo>
                  <a:pt x="21950" y="487"/>
                </a:lnTo>
                <a:lnTo>
                  <a:pt x="21949" y="481"/>
                </a:lnTo>
                <a:lnTo>
                  <a:pt x="21949" y="475"/>
                </a:lnTo>
                <a:lnTo>
                  <a:pt x="21949" y="475"/>
                </a:lnTo>
                <a:lnTo>
                  <a:pt x="21948" y="473"/>
                </a:lnTo>
                <a:lnTo>
                  <a:pt x="21947" y="471"/>
                </a:lnTo>
                <a:lnTo>
                  <a:pt x="21947" y="471"/>
                </a:lnTo>
                <a:lnTo>
                  <a:pt x="21926" y="394"/>
                </a:lnTo>
                <a:lnTo>
                  <a:pt x="21926" y="394"/>
                </a:lnTo>
                <a:lnTo>
                  <a:pt x="21920" y="366"/>
                </a:lnTo>
                <a:lnTo>
                  <a:pt x="21916" y="339"/>
                </a:lnTo>
                <a:lnTo>
                  <a:pt x="21912" y="312"/>
                </a:lnTo>
                <a:lnTo>
                  <a:pt x="21910" y="284"/>
                </a:lnTo>
                <a:lnTo>
                  <a:pt x="21909" y="257"/>
                </a:lnTo>
                <a:lnTo>
                  <a:pt x="21911" y="230"/>
                </a:lnTo>
                <a:lnTo>
                  <a:pt x="21915" y="203"/>
                </a:lnTo>
                <a:lnTo>
                  <a:pt x="21920" y="175"/>
                </a:lnTo>
                <a:lnTo>
                  <a:pt x="21920" y="175"/>
                </a:lnTo>
                <a:lnTo>
                  <a:pt x="21903" y="225"/>
                </a:lnTo>
                <a:lnTo>
                  <a:pt x="21886" y="274"/>
                </a:lnTo>
                <a:lnTo>
                  <a:pt x="21871" y="324"/>
                </a:lnTo>
                <a:lnTo>
                  <a:pt x="21865" y="348"/>
                </a:lnTo>
                <a:lnTo>
                  <a:pt x="21859" y="373"/>
                </a:lnTo>
                <a:lnTo>
                  <a:pt x="21855" y="398"/>
                </a:lnTo>
                <a:lnTo>
                  <a:pt x="21852" y="423"/>
                </a:lnTo>
                <a:lnTo>
                  <a:pt x="21849" y="448"/>
                </a:lnTo>
                <a:lnTo>
                  <a:pt x="21849" y="473"/>
                </a:lnTo>
                <a:lnTo>
                  <a:pt x="21849" y="499"/>
                </a:lnTo>
                <a:lnTo>
                  <a:pt x="21852" y="524"/>
                </a:lnTo>
                <a:lnTo>
                  <a:pt x="21856" y="550"/>
                </a:lnTo>
                <a:lnTo>
                  <a:pt x="21862" y="575"/>
                </a:lnTo>
                <a:lnTo>
                  <a:pt x="21862" y="575"/>
                </a:lnTo>
                <a:lnTo>
                  <a:pt x="21862" y="575"/>
                </a:lnTo>
                <a:lnTo>
                  <a:pt x="21855" y="575"/>
                </a:lnTo>
                <a:lnTo>
                  <a:pt x="21855" y="575"/>
                </a:lnTo>
                <a:lnTo>
                  <a:pt x="21846" y="538"/>
                </a:lnTo>
                <a:lnTo>
                  <a:pt x="21834" y="500"/>
                </a:lnTo>
                <a:lnTo>
                  <a:pt x="21834" y="500"/>
                </a:lnTo>
                <a:lnTo>
                  <a:pt x="21830" y="487"/>
                </a:lnTo>
                <a:lnTo>
                  <a:pt x="21829" y="481"/>
                </a:lnTo>
                <a:lnTo>
                  <a:pt x="21828" y="475"/>
                </a:lnTo>
                <a:lnTo>
                  <a:pt x="21828" y="475"/>
                </a:lnTo>
                <a:lnTo>
                  <a:pt x="21828" y="473"/>
                </a:lnTo>
                <a:lnTo>
                  <a:pt x="21826" y="471"/>
                </a:lnTo>
                <a:lnTo>
                  <a:pt x="21823" y="467"/>
                </a:lnTo>
                <a:lnTo>
                  <a:pt x="21823" y="465"/>
                </a:lnTo>
                <a:lnTo>
                  <a:pt x="21823" y="465"/>
                </a:lnTo>
                <a:lnTo>
                  <a:pt x="21805" y="392"/>
                </a:lnTo>
                <a:lnTo>
                  <a:pt x="21798" y="357"/>
                </a:lnTo>
                <a:lnTo>
                  <a:pt x="21792" y="320"/>
                </a:lnTo>
                <a:lnTo>
                  <a:pt x="21789" y="284"/>
                </a:lnTo>
                <a:lnTo>
                  <a:pt x="21789" y="267"/>
                </a:lnTo>
                <a:lnTo>
                  <a:pt x="21789" y="248"/>
                </a:lnTo>
                <a:lnTo>
                  <a:pt x="21790" y="230"/>
                </a:lnTo>
                <a:lnTo>
                  <a:pt x="21792" y="212"/>
                </a:lnTo>
                <a:lnTo>
                  <a:pt x="21795" y="193"/>
                </a:lnTo>
                <a:lnTo>
                  <a:pt x="21800" y="175"/>
                </a:lnTo>
                <a:lnTo>
                  <a:pt x="21800" y="175"/>
                </a:lnTo>
                <a:lnTo>
                  <a:pt x="21783" y="223"/>
                </a:lnTo>
                <a:lnTo>
                  <a:pt x="21766" y="270"/>
                </a:lnTo>
                <a:lnTo>
                  <a:pt x="21752" y="316"/>
                </a:lnTo>
                <a:lnTo>
                  <a:pt x="21746" y="340"/>
                </a:lnTo>
                <a:lnTo>
                  <a:pt x="21740" y="364"/>
                </a:lnTo>
                <a:lnTo>
                  <a:pt x="21740" y="364"/>
                </a:lnTo>
                <a:lnTo>
                  <a:pt x="21709" y="251"/>
                </a:lnTo>
                <a:lnTo>
                  <a:pt x="21709" y="251"/>
                </a:lnTo>
                <a:lnTo>
                  <a:pt x="21711" y="271"/>
                </a:lnTo>
                <a:lnTo>
                  <a:pt x="21711" y="292"/>
                </a:lnTo>
                <a:lnTo>
                  <a:pt x="21711" y="312"/>
                </a:lnTo>
                <a:lnTo>
                  <a:pt x="21709" y="332"/>
                </a:lnTo>
                <a:lnTo>
                  <a:pt x="21705" y="372"/>
                </a:lnTo>
                <a:lnTo>
                  <a:pt x="21696" y="411"/>
                </a:lnTo>
                <a:lnTo>
                  <a:pt x="21696" y="411"/>
                </a:lnTo>
                <a:lnTo>
                  <a:pt x="21689" y="377"/>
                </a:lnTo>
                <a:lnTo>
                  <a:pt x="21683" y="341"/>
                </a:lnTo>
                <a:lnTo>
                  <a:pt x="21679" y="306"/>
                </a:lnTo>
                <a:lnTo>
                  <a:pt x="21675" y="271"/>
                </a:lnTo>
                <a:lnTo>
                  <a:pt x="21673" y="236"/>
                </a:lnTo>
                <a:lnTo>
                  <a:pt x="21674" y="202"/>
                </a:lnTo>
                <a:lnTo>
                  <a:pt x="21675" y="184"/>
                </a:lnTo>
                <a:lnTo>
                  <a:pt x="21677" y="166"/>
                </a:lnTo>
                <a:lnTo>
                  <a:pt x="21680" y="148"/>
                </a:lnTo>
                <a:lnTo>
                  <a:pt x="21684" y="130"/>
                </a:lnTo>
                <a:lnTo>
                  <a:pt x="21684" y="130"/>
                </a:lnTo>
                <a:lnTo>
                  <a:pt x="21666" y="190"/>
                </a:lnTo>
                <a:lnTo>
                  <a:pt x="21648" y="249"/>
                </a:lnTo>
                <a:lnTo>
                  <a:pt x="21639" y="280"/>
                </a:lnTo>
                <a:lnTo>
                  <a:pt x="21632" y="309"/>
                </a:lnTo>
                <a:lnTo>
                  <a:pt x="21626" y="339"/>
                </a:lnTo>
                <a:lnTo>
                  <a:pt x="21620" y="369"/>
                </a:lnTo>
                <a:lnTo>
                  <a:pt x="21620" y="369"/>
                </a:lnTo>
                <a:lnTo>
                  <a:pt x="21588" y="251"/>
                </a:lnTo>
                <a:lnTo>
                  <a:pt x="21588" y="251"/>
                </a:lnTo>
                <a:lnTo>
                  <a:pt x="21590" y="269"/>
                </a:lnTo>
                <a:lnTo>
                  <a:pt x="21591" y="287"/>
                </a:lnTo>
                <a:lnTo>
                  <a:pt x="21590" y="321"/>
                </a:lnTo>
                <a:lnTo>
                  <a:pt x="21586" y="357"/>
                </a:lnTo>
                <a:lnTo>
                  <a:pt x="21580" y="391"/>
                </a:lnTo>
                <a:lnTo>
                  <a:pt x="21573" y="426"/>
                </a:lnTo>
                <a:lnTo>
                  <a:pt x="21566" y="461"/>
                </a:lnTo>
                <a:lnTo>
                  <a:pt x="21548" y="531"/>
                </a:lnTo>
                <a:lnTo>
                  <a:pt x="21548" y="531"/>
                </a:lnTo>
                <a:lnTo>
                  <a:pt x="21539" y="491"/>
                </a:lnTo>
                <a:lnTo>
                  <a:pt x="21527" y="450"/>
                </a:lnTo>
                <a:lnTo>
                  <a:pt x="21527" y="450"/>
                </a:lnTo>
                <a:lnTo>
                  <a:pt x="21523" y="436"/>
                </a:lnTo>
                <a:lnTo>
                  <a:pt x="21522" y="429"/>
                </a:lnTo>
                <a:lnTo>
                  <a:pt x="21522" y="423"/>
                </a:lnTo>
                <a:lnTo>
                  <a:pt x="21522" y="423"/>
                </a:lnTo>
                <a:lnTo>
                  <a:pt x="21521" y="420"/>
                </a:lnTo>
                <a:lnTo>
                  <a:pt x="21521" y="420"/>
                </a:lnTo>
                <a:lnTo>
                  <a:pt x="21521" y="415"/>
                </a:lnTo>
                <a:lnTo>
                  <a:pt x="21521" y="415"/>
                </a:lnTo>
                <a:lnTo>
                  <a:pt x="21492" y="298"/>
                </a:lnTo>
                <a:lnTo>
                  <a:pt x="21492" y="298"/>
                </a:lnTo>
                <a:lnTo>
                  <a:pt x="21489" y="273"/>
                </a:lnTo>
                <a:lnTo>
                  <a:pt x="21485" y="247"/>
                </a:lnTo>
                <a:lnTo>
                  <a:pt x="21483" y="220"/>
                </a:lnTo>
                <a:lnTo>
                  <a:pt x="21482" y="196"/>
                </a:lnTo>
                <a:lnTo>
                  <a:pt x="21482" y="170"/>
                </a:lnTo>
                <a:lnTo>
                  <a:pt x="21484" y="143"/>
                </a:lnTo>
                <a:lnTo>
                  <a:pt x="21488" y="119"/>
                </a:lnTo>
                <a:lnTo>
                  <a:pt x="21492" y="92"/>
                </a:lnTo>
                <a:lnTo>
                  <a:pt x="21492" y="92"/>
                </a:lnTo>
                <a:lnTo>
                  <a:pt x="21475" y="146"/>
                </a:lnTo>
                <a:lnTo>
                  <a:pt x="21458" y="200"/>
                </a:lnTo>
                <a:lnTo>
                  <a:pt x="21444" y="254"/>
                </a:lnTo>
                <a:lnTo>
                  <a:pt x="21438" y="281"/>
                </a:lnTo>
                <a:lnTo>
                  <a:pt x="21432" y="308"/>
                </a:lnTo>
                <a:lnTo>
                  <a:pt x="21427" y="335"/>
                </a:lnTo>
                <a:lnTo>
                  <a:pt x="21425" y="363"/>
                </a:lnTo>
                <a:lnTo>
                  <a:pt x="21422" y="390"/>
                </a:lnTo>
                <a:lnTo>
                  <a:pt x="21421" y="418"/>
                </a:lnTo>
                <a:lnTo>
                  <a:pt x="21422" y="446"/>
                </a:lnTo>
                <a:lnTo>
                  <a:pt x="21425" y="473"/>
                </a:lnTo>
                <a:lnTo>
                  <a:pt x="21428" y="501"/>
                </a:lnTo>
                <a:lnTo>
                  <a:pt x="21434" y="530"/>
                </a:lnTo>
                <a:lnTo>
                  <a:pt x="21434" y="530"/>
                </a:lnTo>
                <a:lnTo>
                  <a:pt x="21431" y="546"/>
                </a:lnTo>
                <a:lnTo>
                  <a:pt x="21431" y="546"/>
                </a:lnTo>
                <a:lnTo>
                  <a:pt x="21426" y="523"/>
                </a:lnTo>
                <a:lnTo>
                  <a:pt x="21420" y="499"/>
                </a:lnTo>
                <a:lnTo>
                  <a:pt x="21414" y="474"/>
                </a:lnTo>
                <a:lnTo>
                  <a:pt x="21406" y="450"/>
                </a:lnTo>
                <a:lnTo>
                  <a:pt x="21406" y="450"/>
                </a:lnTo>
                <a:lnTo>
                  <a:pt x="21402" y="436"/>
                </a:lnTo>
                <a:lnTo>
                  <a:pt x="21401" y="429"/>
                </a:lnTo>
                <a:lnTo>
                  <a:pt x="21401" y="423"/>
                </a:lnTo>
                <a:lnTo>
                  <a:pt x="21401" y="423"/>
                </a:lnTo>
                <a:lnTo>
                  <a:pt x="21400" y="420"/>
                </a:lnTo>
                <a:lnTo>
                  <a:pt x="21399" y="417"/>
                </a:lnTo>
                <a:lnTo>
                  <a:pt x="21396" y="415"/>
                </a:lnTo>
                <a:lnTo>
                  <a:pt x="21395" y="411"/>
                </a:lnTo>
                <a:lnTo>
                  <a:pt x="21395" y="411"/>
                </a:lnTo>
                <a:lnTo>
                  <a:pt x="21379" y="332"/>
                </a:lnTo>
                <a:lnTo>
                  <a:pt x="21371" y="292"/>
                </a:lnTo>
                <a:lnTo>
                  <a:pt x="21365" y="252"/>
                </a:lnTo>
                <a:lnTo>
                  <a:pt x="21362" y="212"/>
                </a:lnTo>
                <a:lnTo>
                  <a:pt x="21361" y="192"/>
                </a:lnTo>
                <a:lnTo>
                  <a:pt x="21362" y="172"/>
                </a:lnTo>
                <a:lnTo>
                  <a:pt x="21362" y="152"/>
                </a:lnTo>
                <a:lnTo>
                  <a:pt x="21364" y="133"/>
                </a:lnTo>
                <a:lnTo>
                  <a:pt x="21368" y="113"/>
                </a:lnTo>
                <a:lnTo>
                  <a:pt x="21373" y="92"/>
                </a:lnTo>
                <a:lnTo>
                  <a:pt x="21373" y="92"/>
                </a:lnTo>
                <a:lnTo>
                  <a:pt x="21355" y="145"/>
                </a:lnTo>
                <a:lnTo>
                  <a:pt x="21339" y="196"/>
                </a:lnTo>
                <a:lnTo>
                  <a:pt x="21325" y="248"/>
                </a:lnTo>
                <a:lnTo>
                  <a:pt x="21318" y="274"/>
                </a:lnTo>
                <a:lnTo>
                  <a:pt x="21313" y="300"/>
                </a:lnTo>
                <a:lnTo>
                  <a:pt x="21313" y="300"/>
                </a:lnTo>
                <a:lnTo>
                  <a:pt x="21281" y="175"/>
                </a:lnTo>
                <a:lnTo>
                  <a:pt x="21281" y="175"/>
                </a:lnTo>
                <a:lnTo>
                  <a:pt x="21284" y="205"/>
                </a:lnTo>
                <a:lnTo>
                  <a:pt x="21284" y="234"/>
                </a:lnTo>
                <a:lnTo>
                  <a:pt x="21281" y="262"/>
                </a:lnTo>
                <a:lnTo>
                  <a:pt x="21279" y="290"/>
                </a:lnTo>
                <a:lnTo>
                  <a:pt x="21275" y="319"/>
                </a:lnTo>
                <a:lnTo>
                  <a:pt x="21271" y="347"/>
                </a:lnTo>
                <a:lnTo>
                  <a:pt x="21259" y="404"/>
                </a:lnTo>
                <a:lnTo>
                  <a:pt x="21259" y="404"/>
                </a:lnTo>
                <a:lnTo>
                  <a:pt x="21259" y="401"/>
                </a:lnTo>
                <a:lnTo>
                  <a:pt x="21259" y="401"/>
                </a:lnTo>
                <a:lnTo>
                  <a:pt x="21241" y="309"/>
                </a:lnTo>
                <a:lnTo>
                  <a:pt x="21234" y="263"/>
                </a:lnTo>
                <a:lnTo>
                  <a:pt x="21228" y="218"/>
                </a:lnTo>
                <a:lnTo>
                  <a:pt x="21224" y="172"/>
                </a:lnTo>
                <a:lnTo>
                  <a:pt x="21224" y="149"/>
                </a:lnTo>
                <a:lnTo>
                  <a:pt x="21224" y="126"/>
                </a:lnTo>
                <a:lnTo>
                  <a:pt x="21226" y="103"/>
                </a:lnTo>
                <a:lnTo>
                  <a:pt x="21227" y="81"/>
                </a:lnTo>
                <a:lnTo>
                  <a:pt x="21230" y="57"/>
                </a:lnTo>
                <a:lnTo>
                  <a:pt x="21235" y="34"/>
                </a:lnTo>
                <a:lnTo>
                  <a:pt x="21235" y="34"/>
                </a:lnTo>
                <a:lnTo>
                  <a:pt x="21220" y="88"/>
                </a:lnTo>
                <a:lnTo>
                  <a:pt x="21204" y="142"/>
                </a:lnTo>
                <a:lnTo>
                  <a:pt x="21191" y="196"/>
                </a:lnTo>
                <a:lnTo>
                  <a:pt x="21179" y="250"/>
                </a:lnTo>
                <a:lnTo>
                  <a:pt x="21179" y="250"/>
                </a:lnTo>
                <a:lnTo>
                  <a:pt x="21162" y="175"/>
                </a:lnTo>
                <a:lnTo>
                  <a:pt x="21162" y="175"/>
                </a:lnTo>
                <a:lnTo>
                  <a:pt x="21163" y="199"/>
                </a:lnTo>
                <a:lnTo>
                  <a:pt x="21163" y="222"/>
                </a:lnTo>
                <a:lnTo>
                  <a:pt x="21163" y="244"/>
                </a:lnTo>
                <a:lnTo>
                  <a:pt x="21160" y="268"/>
                </a:lnTo>
                <a:lnTo>
                  <a:pt x="21158" y="290"/>
                </a:lnTo>
                <a:lnTo>
                  <a:pt x="21156" y="313"/>
                </a:lnTo>
                <a:lnTo>
                  <a:pt x="21147" y="359"/>
                </a:lnTo>
                <a:lnTo>
                  <a:pt x="21139" y="404"/>
                </a:lnTo>
                <a:lnTo>
                  <a:pt x="21128" y="449"/>
                </a:lnTo>
                <a:lnTo>
                  <a:pt x="21119" y="495"/>
                </a:lnTo>
                <a:lnTo>
                  <a:pt x="21109" y="542"/>
                </a:lnTo>
                <a:lnTo>
                  <a:pt x="21109" y="542"/>
                </a:lnTo>
                <a:lnTo>
                  <a:pt x="21108" y="545"/>
                </a:lnTo>
                <a:lnTo>
                  <a:pt x="21108" y="545"/>
                </a:lnTo>
                <a:lnTo>
                  <a:pt x="21103" y="509"/>
                </a:lnTo>
                <a:lnTo>
                  <a:pt x="21096" y="471"/>
                </a:lnTo>
                <a:lnTo>
                  <a:pt x="21088" y="433"/>
                </a:lnTo>
                <a:lnTo>
                  <a:pt x="21077" y="396"/>
                </a:lnTo>
                <a:lnTo>
                  <a:pt x="21077" y="396"/>
                </a:lnTo>
                <a:lnTo>
                  <a:pt x="21077" y="395"/>
                </a:lnTo>
                <a:lnTo>
                  <a:pt x="21077" y="395"/>
                </a:lnTo>
                <a:lnTo>
                  <a:pt x="21073" y="367"/>
                </a:lnTo>
                <a:lnTo>
                  <a:pt x="21073" y="367"/>
                </a:lnTo>
                <a:lnTo>
                  <a:pt x="21073" y="365"/>
                </a:lnTo>
                <a:lnTo>
                  <a:pt x="21073" y="365"/>
                </a:lnTo>
                <a:lnTo>
                  <a:pt x="21071" y="362"/>
                </a:lnTo>
                <a:lnTo>
                  <a:pt x="21071" y="362"/>
                </a:lnTo>
                <a:lnTo>
                  <a:pt x="21071" y="360"/>
                </a:lnTo>
                <a:lnTo>
                  <a:pt x="21071" y="360"/>
                </a:lnTo>
                <a:lnTo>
                  <a:pt x="21071" y="348"/>
                </a:lnTo>
                <a:lnTo>
                  <a:pt x="21071" y="348"/>
                </a:lnTo>
                <a:lnTo>
                  <a:pt x="21039" y="204"/>
                </a:lnTo>
                <a:lnTo>
                  <a:pt x="21039" y="204"/>
                </a:lnTo>
                <a:lnTo>
                  <a:pt x="21037" y="178"/>
                </a:lnTo>
                <a:lnTo>
                  <a:pt x="21035" y="153"/>
                </a:lnTo>
                <a:lnTo>
                  <a:pt x="21033" y="128"/>
                </a:lnTo>
                <a:lnTo>
                  <a:pt x="21032" y="102"/>
                </a:lnTo>
                <a:lnTo>
                  <a:pt x="21033" y="77"/>
                </a:lnTo>
                <a:lnTo>
                  <a:pt x="21035" y="51"/>
                </a:lnTo>
                <a:lnTo>
                  <a:pt x="21038" y="25"/>
                </a:lnTo>
                <a:lnTo>
                  <a:pt x="21043" y="0"/>
                </a:lnTo>
                <a:lnTo>
                  <a:pt x="21043" y="0"/>
                </a:lnTo>
                <a:lnTo>
                  <a:pt x="21026" y="59"/>
                </a:lnTo>
                <a:lnTo>
                  <a:pt x="21010" y="117"/>
                </a:lnTo>
                <a:lnTo>
                  <a:pt x="20994" y="177"/>
                </a:lnTo>
                <a:lnTo>
                  <a:pt x="20988" y="207"/>
                </a:lnTo>
                <a:lnTo>
                  <a:pt x="20982" y="237"/>
                </a:lnTo>
                <a:lnTo>
                  <a:pt x="20979" y="267"/>
                </a:lnTo>
                <a:lnTo>
                  <a:pt x="20975" y="296"/>
                </a:lnTo>
                <a:lnTo>
                  <a:pt x="20973" y="327"/>
                </a:lnTo>
                <a:lnTo>
                  <a:pt x="20972" y="357"/>
                </a:lnTo>
                <a:lnTo>
                  <a:pt x="20973" y="388"/>
                </a:lnTo>
                <a:lnTo>
                  <a:pt x="20975" y="417"/>
                </a:lnTo>
                <a:lnTo>
                  <a:pt x="20979" y="448"/>
                </a:lnTo>
                <a:lnTo>
                  <a:pt x="20985" y="479"/>
                </a:lnTo>
                <a:lnTo>
                  <a:pt x="20985" y="479"/>
                </a:lnTo>
                <a:lnTo>
                  <a:pt x="20981" y="498"/>
                </a:lnTo>
                <a:lnTo>
                  <a:pt x="20981" y="498"/>
                </a:lnTo>
                <a:lnTo>
                  <a:pt x="20977" y="472"/>
                </a:lnTo>
                <a:lnTo>
                  <a:pt x="20971" y="447"/>
                </a:lnTo>
                <a:lnTo>
                  <a:pt x="20965" y="421"/>
                </a:lnTo>
                <a:lnTo>
                  <a:pt x="20956" y="396"/>
                </a:lnTo>
                <a:lnTo>
                  <a:pt x="20956" y="396"/>
                </a:lnTo>
                <a:lnTo>
                  <a:pt x="20953" y="380"/>
                </a:lnTo>
                <a:lnTo>
                  <a:pt x="20952" y="372"/>
                </a:lnTo>
                <a:lnTo>
                  <a:pt x="20952" y="365"/>
                </a:lnTo>
                <a:lnTo>
                  <a:pt x="20952" y="365"/>
                </a:lnTo>
                <a:lnTo>
                  <a:pt x="20950" y="362"/>
                </a:lnTo>
                <a:lnTo>
                  <a:pt x="20949" y="358"/>
                </a:lnTo>
                <a:lnTo>
                  <a:pt x="20947" y="356"/>
                </a:lnTo>
                <a:lnTo>
                  <a:pt x="20947" y="352"/>
                </a:lnTo>
                <a:lnTo>
                  <a:pt x="20947" y="352"/>
                </a:lnTo>
                <a:lnTo>
                  <a:pt x="20929" y="264"/>
                </a:lnTo>
                <a:lnTo>
                  <a:pt x="20922" y="220"/>
                </a:lnTo>
                <a:lnTo>
                  <a:pt x="20916" y="177"/>
                </a:lnTo>
                <a:lnTo>
                  <a:pt x="20912" y="132"/>
                </a:lnTo>
                <a:lnTo>
                  <a:pt x="20911" y="110"/>
                </a:lnTo>
                <a:lnTo>
                  <a:pt x="20912" y="88"/>
                </a:lnTo>
                <a:lnTo>
                  <a:pt x="20914" y="66"/>
                </a:lnTo>
                <a:lnTo>
                  <a:pt x="20915" y="44"/>
                </a:lnTo>
                <a:lnTo>
                  <a:pt x="20918" y="21"/>
                </a:lnTo>
                <a:lnTo>
                  <a:pt x="20923" y="0"/>
                </a:lnTo>
                <a:lnTo>
                  <a:pt x="20923" y="0"/>
                </a:lnTo>
                <a:lnTo>
                  <a:pt x="20905" y="57"/>
                </a:lnTo>
                <a:lnTo>
                  <a:pt x="20890" y="114"/>
                </a:lnTo>
                <a:lnTo>
                  <a:pt x="20876" y="172"/>
                </a:lnTo>
                <a:lnTo>
                  <a:pt x="20869" y="200"/>
                </a:lnTo>
                <a:lnTo>
                  <a:pt x="20864" y="230"/>
                </a:lnTo>
                <a:lnTo>
                  <a:pt x="20864" y="230"/>
                </a:lnTo>
                <a:lnTo>
                  <a:pt x="20833" y="92"/>
                </a:lnTo>
                <a:lnTo>
                  <a:pt x="20833" y="92"/>
                </a:lnTo>
                <a:lnTo>
                  <a:pt x="20834" y="132"/>
                </a:lnTo>
                <a:lnTo>
                  <a:pt x="20833" y="171"/>
                </a:lnTo>
                <a:lnTo>
                  <a:pt x="20831" y="211"/>
                </a:lnTo>
                <a:lnTo>
                  <a:pt x="20826" y="250"/>
                </a:lnTo>
                <a:lnTo>
                  <a:pt x="20820" y="289"/>
                </a:lnTo>
                <a:lnTo>
                  <a:pt x="20813" y="328"/>
                </a:lnTo>
                <a:lnTo>
                  <a:pt x="20797" y="407"/>
                </a:lnTo>
                <a:lnTo>
                  <a:pt x="20797" y="407"/>
                </a:lnTo>
                <a:lnTo>
                  <a:pt x="20794" y="383"/>
                </a:lnTo>
                <a:lnTo>
                  <a:pt x="20790" y="359"/>
                </a:lnTo>
                <a:lnTo>
                  <a:pt x="20788" y="335"/>
                </a:lnTo>
                <a:lnTo>
                  <a:pt x="20787" y="312"/>
                </a:lnTo>
                <a:lnTo>
                  <a:pt x="20788" y="288"/>
                </a:lnTo>
                <a:lnTo>
                  <a:pt x="20789" y="264"/>
                </a:lnTo>
                <a:lnTo>
                  <a:pt x="20793" y="241"/>
                </a:lnTo>
                <a:lnTo>
                  <a:pt x="20799" y="217"/>
                </a:lnTo>
                <a:lnTo>
                  <a:pt x="20799" y="217"/>
                </a:lnTo>
                <a:lnTo>
                  <a:pt x="20780" y="271"/>
                </a:lnTo>
                <a:lnTo>
                  <a:pt x="20762" y="326"/>
                </a:lnTo>
                <a:lnTo>
                  <a:pt x="20762" y="326"/>
                </a:lnTo>
                <a:lnTo>
                  <a:pt x="20759" y="314"/>
                </a:lnTo>
                <a:lnTo>
                  <a:pt x="20759" y="314"/>
                </a:lnTo>
                <a:lnTo>
                  <a:pt x="20759" y="301"/>
                </a:lnTo>
                <a:lnTo>
                  <a:pt x="20759" y="301"/>
                </a:lnTo>
                <a:lnTo>
                  <a:pt x="20712" y="92"/>
                </a:lnTo>
                <a:lnTo>
                  <a:pt x="20712" y="92"/>
                </a:lnTo>
                <a:lnTo>
                  <a:pt x="20713" y="117"/>
                </a:lnTo>
                <a:lnTo>
                  <a:pt x="20713" y="142"/>
                </a:lnTo>
                <a:lnTo>
                  <a:pt x="20713" y="168"/>
                </a:lnTo>
                <a:lnTo>
                  <a:pt x="20712" y="193"/>
                </a:lnTo>
                <a:lnTo>
                  <a:pt x="20710" y="218"/>
                </a:lnTo>
                <a:lnTo>
                  <a:pt x="20706" y="243"/>
                </a:lnTo>
                <a:lnTo>
                  <a:pt x="20699" y="294"/>
                </a:lnTo>
                <a:lnTo>
                  <a:pt x="20690" y="344"/>
                </a:lnTo>
                <a:lnTo>
                  <a:pt x="20679" y="395"/>
                </a:lnTo>
                <a:lnTo>
                  <a:pt x="20669" y="445"/>
                </a:lnTo>
                <a:lnTo>
                  <a:pt x="20660" y="495"/>
                </a:lnTo>
                <a:lnTo>
                  <a:pt x="20660" y="495"/>
                </a:lnTo>
                <a:lnTo>
                  <a:pt x="20654" y="541"/>
                </a:lnTo>
                <a:lnTo>
                  <a:pt x="20654" y="541"/>
                </a:lnTo>
                <a:lnTo>
                  <a:pt x="20650" y="527"/>
                </a:lnTo>
                <a:lnTo>
                  <a:pt x="20650" y="527"/>
                </a:lnTo>
                <a:lnTo>
                  <a:pt x="20650" y="504"/>
                </a:lnTo>
                <a:lnTo>
                  <a:pt x="20650" y="480"/>
                </a:lnTo>
                <a:lnTo>
                  <a:pt x="20650" y="455"/>
                </a:lnTo>
                <a:lnTo>
                  <a:pt x="20648" y="431"/>
                </a:lnTo>
                <a:lnTo>
                  <a:pt x="20646" y="408"/>
                </a:lnTo>
                <a:lnTo>
                  <a:pt x="20642" y="383"/>
                </a:lnTo>
                <a:lnTo>
                  <a:pt x="20634" y="334"/>
                </a:lnTo>
                <a:lnTo>
                  <a:pt x="20634" y="334"/>
                </a:lnTo>
                <a:lnTo>
                  <a:pt x="20634" y="321"/>
                </a:lnTo>
                <a:lnTo>
                  <a:pt x="20634" y="321"/>
                </a:lnTo>
                <a:lnTo>
                  <a:pt x="20605" y="181"/>
                </a:lnTo>
                <a:lnTo>
                  <a:pt x="20605" y="181"/>
                </a:lnTo>
                <a:lnTo>
                  <a:pt x="20606" y="175"/>
                </a:lnTo>
                <a:lnTo>
                  <a:pt x="20606" y="175"/>
                </a:lnTo>
                <a:lnTo>
                  <a:pt x="20605" y="180"/>
                </a:lnTo>
                <a:lnTo>
                  <a:pt x="20605" y="180"/>
                </a:lnTo>
                <a:lnTo>
                  <a:pt x="20588" y="95"/>
                </a:lnTo>
                <a:lnTo>
                  <a:pt x="20588" y="95"/>
                </a:lnTo>
                <a:lnTo>
                  <a:pt x="20589" y="132"/>
                </a:lnTo>
                <a:lnTo>
                  <a:pt x="20589" y="168"/>
                </a:lnTo>
                <a:lnTo>
                  <a:pt x="20586" y="204"/>
                </a:lnTo>
                <a:lnTo>
                  <a:pt x="20584" y="241"/>
                </a:lnTo>
                <a:lnTo>
                  <a:pt x="20584" y="241"/>
                </a:lnTo>
                <a:lnTo>
                  <a:pt x="20572" y="274"/>
                </a:lnTo>
                <a:lnTo>
                  <a:pt x="20561" y="308"/>
                </a:lnTo>
                <a:lnTo>
                  <a:pt x="20553" y="341"/>
                </a:lnTo>
                <a:lnTo>
                  <a:pt x="20545" y="376"/>
                </a:lnTo>
                <a:lnTo>
                  <a:pt x="20540" y="410"/>
                </a:lnTo>
                <a:lnTo>
                  <a:pt x="20537" y="445"/>
                </a:lnTo>
                <a:lnTo>
                  <a:pt x="20535" y="479"/>
                </a:lnTo>
                <a:lnTo>
                  <a:pt x="20537" y="497"/>
                </a:lnTo>
                <a:lnTo>
                  <a:pt x="20538" y="513"/>
                </a:lnTo>
                <a:lnTo>
                  <a:pt x="20538" y="513"/>
                </a:lnTo>
                <a:lnTo>
                  <a:pt x="20535" y="530"/>
                </a:lnTo>
                <a:lnTo>
                  <a:pt x="20535" y="530"/>
                </a:lnTo>
                <a:lnTo>
                  <a:pt x="20533" y="541"/>
                </a:lnTo>
                <a:lnTo>
                  <a:pt x="20533" y="541"/>
                </a:lnTo>
                <a:lnTo>
                  <a:pt x="20527" y="520"/>
                </a:lnTo>
                <a:lnTo>
                  <a:pt x="20520" y="500"/>
                </a:lnTo>
                <a:lnTo>
                  <a:pt x="20520" y="500"/>
                </a:lnTo>
                <a:lnTo>
                  <a:pt x="20516" y="487"/>
                </a:lnTo>
                <a:lnTo>
                  <a:pt x="20515" y="481"/>
                </a:lnTo>
                <a:lnTo>
                  <a:pt x="20515" y="475"/>
                </a:lnTo>
                <a:lnTo>
                  <a:pt x="20515" y="475"/>
                </a:lnTo>
                <a:lnTo>
                  <a:pt x="20514" y="473"/>
                </a:lnTo>
                <a:lnTo>
                  <a:pt x="20513" y="471"/>
                </a:lnTo>
                <a:lnTo>
                  <a:pt x="20510" y="467"/>
                </a:lnTo>
                <a:lnTo>
                  <a:pt x="20509" y="465"/>
                </a:lnTo>
                <a:lnTo>
                  <a:pt x="20509" y="465"/>
                </a:lnTo>
                <a:lnTo>
                  <a:pt x="20493" y="392"/>
                </a:lnTo>
                <a:lnTo>
                  <a:pt x="20484" y="357"/>
                </a:lnTo>
                <a:lnTo>
                  <a:pt x="20480" y="320"/>
                </a:lnTo>
                <a:lnTo>
                  <a:pt x="20476" y="284"/>
                </a:lnTo>
                <a:lnTo>
                  <a:pt x="20475" y="267"/>
                </a:lnTo>
                <a:lnTo>
                  <a:pt x="20475" y="248"/>
                </a:lnTo>
                <a:lnTo>
                  <a:pt x="20476" y="230"/>
                </a:lnTo>
                <a:lnTo>
                  <a:pt x="20478" y="212"/>
                </a:lnTo>
                <a:lnTo>
                  <a:pt x="20482" y="193"/>
                </a:lnTo>
                <a:lnTo>
                  <a:pt x="20486" y="175"/>
                </a:lnTo>
                <a:lnTo>
                  <a:pt x="20486" y="175"/>
                </a:lnTo>
                <a:lnTo>
                  <a:pt x="20464" y="236"/>
                </a:lnTo>
                <a:lnTo>
                  <a:pt x="20454" y="267"/>
                </a:lnTo>
                <a:lnTo>
                  <a:pt x="20444" y="296"/>
                </a:lnTo>
                <a:lnTo>
                  <a:pt x="20444" y="296"/>
                </a:lnTo>
                <a:lnTo>
                  <a:pt x="20443" y="288"/>
                </a:lnTo>
                <a:lnTo>
                  <a:pt x="20443" y="288"/>
                </a:lnTo>
                <a:lnTo>
                  <a:pt x="20443" y="276"/>
                </a:lnTo>
                <a:lnTo>
                  <a:pt x="20443" y="276"/>
                </a:lnTo>
                <a:lnTo>
                  <a:pt x="20395" y="58"/>
                </a:lnTo>
                <a:lnTo>
                  <a:pt x="20395" y="58"/>
                </a:lnTo>
                <a:lnTo>
                  <a:pt x="20397" y="82"/>
                </a:lnTo>
                <a:lnTo>
                  <a:pt x="20398" y="104"/>
                </a:lnTo>
                <a:lnTo>
                  <a:pt x="20398" y="128"/>
                </a:lnTo>
                <a:lnTo>
                  <a:pt x="20397" y="152"/>
                </a:lnTo>
                <a:lnTo>
                  <a:pt x="20392" y="198"/>
                </a:lnTo>
                <a:lnTo>
                  <a:pt x="20386" y="244"/>
                </a:lnTo>
                <a:lnTo>
                  <a:pt x="20379" y="290"/>
                </a:lnTo>
                <a:lnTo>
                  <a:pt x="20371" y="337"/>
                </a:lnTo>
                <a:lnTo>
                  <a:pt x="20353" y="429"/>
                </a:lnTo>
                <a:lnTo>
                  <a:pt x="20353" y="429"/>
                </a:lnTo>
                <a:lnTo>
                  <a:pt x="20347" y="403"/>
                </a:lnTo>
                <a:lnTo>
                  <a:pt x="20343" y="376"/>
                </a:lnTo>
                <a:lnTo>
                  <a:pt x="20340" y="350"/>
                </a:lnTo>
                <a:lnTo>
                  <a:pt x="20338" y="324"/>
                </a:lnTo>
                <a:lnTo>
                  <a:pt x="20338" y="296"/>
                </a:lnTo>
                <a:lnTo>
                  <a:pt x="20340" y="270"/>
                </a:lnTo>
                <a:lnTo>
                  <a:pt x="20343" y="244"/>
                </a:lnTo>
                <a:lnTo>
                  <a:pt x="20349" y="217"/>
                </a:lnTo>
                <a:lnTo>
                  <a:pt x="20349" y="217"/>
                </a:lnTo>
                <a:lnTo>
                  <a:pt x="20323" y="292"/>
                </a:lnTo>
                <a:lnTo>
                  <a:pt x="20323" y="292"/>
                </a:lnTo>
                <a:lnTo>
                  <a:pt x="20322" y="288"/>
                </a:lnTo>
                <a:lnTo>
                  <a:pt x="20322" y="288"/>
                </a:lnTo>
                <a:lnTo>
                  <a:pt x="20322" y="276"/>
                </a:lnTo>
                <a:lnTo>
                  <a:pt x="20322" y="276"/>
                </a:lnTo>
                <a:lnTo>
                  <a:pt x="20276" y="58"/>
                </a:lnTo>
                <a:lnTo>
                  <a:pt x="20276" y="58"/>
                </a:lnTo>
                <a:lnTo>
                  <a:pt x="20277" y="84"/>
                </a:lnTo>
                <a:lnTo>
                  <a:pt x="20277" y="110"/>
                </a:lnTo>
                <a:lnTo>
                  <a:pt x="20277" y="138"/>
                </a:lnTo>
                <a:lnTo>
                  <a:pt x="20274" y="164"/>
                </a:lnTo>
                <a:lnTo>
                  <a:pt x="20272" y="190"/>
                </a:lnTo>
                <a:lnTo>
                  <a:pt x="20270" y="216"/>
                </a:lnTo>
                <a:lnTo>
                  <a:pt x="20261" y="268"/>
                </a:lnTo>
                <a:lnTo>
                  <a:pt x="20253" y="320"/>
                </a:lnTo>
                <a:lnTo>
                  <a:pt x="20242" y="372"/>
                </a:lnTo>
                <a:lnTo>
                  <a:pt x="20233" y="424"/>
                </a:lnTo>
                <a:lnTo>
                  <a:pt x="20223" y="477"/>
                </a:lnTo>
                <a:lnTo>
                  <a:pt x="20223" y="477"/>
                </a:lnTo>
                <a:lnTo>
                  <a:pt x="20220" y="501"/>
                </a:lnTo>
                <a:lnTo>
                  <a:pt x="20216" y="526"/>
                </a:lnTo>
                <a:lnTo>
                  <a:pt x="20214" y="575"/>
                </a:lnTo>
                <a:lnTo>
                  <a:pt x="20214" y="575"/>
                </a:lnTo>
                <a:lnTo>
                  <a:pt x="20214" y="575"/>
                </a:lnTo>
                <a:lnTo>
                  <a:pt x="20203" y="538"/>
                </a:lnTo>
                <a:lnTo>
                  <a:pt x="20191" y="500"/>
                </a:lnTo>
                <a:lnTo>
                  <a:pt x="20191" y="500"/>
                </a:lnTo>
                <a:lnTo>
                  <a:pt x="20188" y="487"/>
                </a:lnTo>
                <a:lnTo>
                  <a:pt x="20187" y="481"/>
                </a:lnTo>
                <a:lnTo>
                  <a:pt x="20187" y="475"/>
                </a:lnTo>
                <a:lnTo>
                  <a:pt x="20187" y="475"/>
                </a:lnTo>
                <a:lnTo>
                  <a:pt x="20185" y="473"/>
                </a:lnTo>
                <a:lnTo>
                  <a:pt x="20184" y="471"/>
                </a:lnTo>
                <a:lnTo>
                  <a:pt x="20184" y="471"/>
                </a:lnTo>
                <a:lnTo>
                  <a:pt x="20164" y="394"/>
                </a:lnTo>
                <a:lnTo>
                  <a:pt x="20164" y="394"/>
                </a:lnTo>
                <a:lnTo>
                  <a:pt x="20158" y="366"/>
                </a:lnTo>
                <a:lnTo>
                  <a:pt x="20153" y="339"/>
                </a:lnTo>
                <a:lnTo>
                  <a:pt x="20150" y="312"/>
                </a:lnTo>
                <a:lnTo>
                  <a:pt x="20148" y="284"/>
                </a:lnTo>
                <a:lnTo>
                  <a:pt x="20146" y="257"/>
                </a:lnTo>
                <a:lnTo>
                  <a:pt x="20148" y="230"/>
                </a:lnTo>
                <a:lnTo>
                  <a:pt x="20151" y="203"/>
                </a:lnTo>
                <a:lnTo>
                  <a:pt x="20157" y="175"/>
                </a:lnTo>
                <a:lnTo>
                  <a:pt x="20157" y="175"/>
                </a:lnTo>
                <a:lnTo>
                  <a:pt x="20139" y="225"/>
                </a:lnTo>
                <a:lnTo>
                  <a:pt x="20123" y="274"/>
                </a:lnTo>
                <a:lnTo>
                  <a:pt x="20108" y="324"/>
                </a:lnTo>
                <a:lnTo>
                  <a:pt x="20101" y="348"/>
                </a:lnTo>
                <a:lnTo>
                  <a:pt x="20097" y="373"/>
                </a:lnTo>
                <a:lnTo>
                  <a:pt x="20092" y="398"/>
                </a:lnTo>
                <a:lnTo>
                  <a:pt x="20088" y="423"/>
                </a:lnTo>
                <a:lnTo>
                  <a:pt x="20087" y="448"/>
                </a:lnTo>
                <a:lnTo>
                  <a:pt x="20086" y="473"/>
                </a:lnTo>
                <a:lnTo>
                  <a:pt x="20087" y="499"/>
                </a:lnTo>
                <a:lnTo>
                  <a:pt x="20089" y="524"/>
                </a:lnTo>
                <a:lnTo>
                  <a:pt x="20094" y="550"/>
                </a:lnTo>
                <a:lnTo>
                  <a:pt x="20100" y="575"/>
                </a:lnTo>
                <a:lnTo>
                  <a:pt x="20100" y="575"/>
                </a:lnTo>
                <a:lnTo>
                  <a:pt x="20100" y="575"/>
                </a:lnTo>
                <a:lnTo>
                  <a:pt x="20093" y="575"/>
                </a:lnTo>
                <a:lnTo>
                  <a:pt x="20093" y="575"/>
                </a:lnTo>
                <a:lnTo>
                  <a:pt x="20084" y="538"/>
                </a:lnTo>
                <a:lnTo>
                  <a:pt x="20070" y="500"/>
                </a:lnTo>
                <a:lnTo>
                  <a:pt x="20070" y="500"/>
                </a:lnTo>
                <a:lnTo>
                  <a:pt x="20067" y="487"/>
                </a:lnTo>
                <a:lnTo>
                  <a:pt x="20066" y="481"/>
                </a:lnTo>
                <a:lnTo>
                  <a:pt x="20066" y="475"/>
                </a:lnTo>
                <a:lnTo>
                  <a:pt x="20066" y="475"/>
                </a:lnTo>
                <a:lnTo>
                  <a:pt x="20065" y="473"/>
                </a:lnTo>
                <a:lnTo>
                  <a:pt x="20063" y="471"/>
                </a:lnTo>
                <a:lnTo>
                  <a:pt x="20061" y="467"/>
                </a:lnTo>
                <a:lnTo>
                  <a:pt x="20060" y="465"/>
                </a:lnTo>
                <a:lnTo>
                  <a:pt x="20060" y="465"/>
                </a:lnTo>
                <a:lnTo>
                  <a:pt x="20043" y="392"/>
                </a:lnTo>
                <a:lnTo>
                  <a:pt x="20036" y="357"/>
                </a:lnTo>
                <a:lnTo>
                  <a:pt x="20030" y="320"/>
                </a:lnTo>
                <a:lnTo>
                  <a:pt x="20027" y="284"/>
                </a:lnTo>
                <a:lnTo>
                  <a:pt x="20025" y="267"/>
                </a:lnTo>
                <a:lnTo>
                  <a:pt x="20027" y="248"/>
                </a:lnTo>
                <a:lnTo>
                  <a:pt x="20028" y="230"/>
                </a:lnTo>
                <a:lnTo>
                  <a:pt x="20029" y="212"/>
                </a:lnTo>
                <a:lnTo>
                  <a:pt x="20033" y="193"/>
                </a:lnTo>
                <a:lnTo>
                  <a:pt x="20037" y="175"/>
                </a:lnTo>
                <a:lnTo>
                  <a:pt x="20037" y="175"/>
                </a:lnTo>
                <a:lnTo>
                  <a:pt x="20019" y="223"/>
                </a:lnTo>
                <a:lnTo>
                  <a:pt x="20004" y="270"/>
                </a:lnTo>
                <a:lnTo>
                  <a:pt x="19990" y="316"/>
                </a:lnTo>
                <a:lnTo>
                  <a:pt x="19983" y="340"/>
                </a:lnTo>
                <a:lnTo>
                  <a:pt x="19978" y="364"/>
                </a:lnTo>
                <a:lnTo>
                  <a:pt x="19978" y="364"/>
                </a:lnTo>
                <a:lnTo>
                  <a:pt x="19946" y="251"/>
                </a:lnTo>
                <a:lnTo>
                  <a:pt x="19946" y="251"/>
                </a:lnTo>
                <a:lnTo>
                  <a:pt x="19948" y="271"/>
                </a:lnTo>
                <a:lnTo>
                  <a:pt x="19948" y="292"/>
                </a:lnTo>
                <a:lnTo>
                  <a:pt x="19947" y="312"/>
                </a:lnTo>
                <a:lnTo>
                  <a:pt x="19946" y="332"/>
                </a:lnTo>
                <a:lnTo>
                  <a:pt x="19941" y="372"/>
                </a:lnTo>
                <a:lnTo>
                  <a:pt x="19934" y="411"/>
                </a:lnTo>
                <a:lnTo>
                  <a:pt x="19934" y="411"/>
                </a:lnTo>
                <a:lnTo>
                  <a:pt x="19927" y="377"/>
                </a:lnTo>
                <a:lnTo>
                  <a:pt x="19921" y="341"/>
                </a:lnTo>
                <a:lnTo>
                  <a:pt x="19915" y="306"/>
                </a:lnTo>
                <a:lnTo>
                  <a:pt x="19912" y="271"/>
                </a:lnTo>
                <a:lnTo>
                  <a:pt x="19910" y="236"/>
                </a:lnTo>
                <a:lnTo>
                  <a:pt x="19912" y="202"/>
                </a:lnTo>
                <a:lnTo>
                  <a:pt x="19913" y="184"/>
                </a:lnTo>
                <a:lnTo>
                  <a:pt x="19915" y="166"/>
                </a:lnTo>
                <a:lnTo>
                  <a:pt x="19917" y="148"/>
                </a:lnTo>
                <a:lnTo>
                  <a:pt x="19921" y="130"/>
                </a:lnTo>
                <a:lnTo>
                  <a:pt x="19921" y="130"/>
                </a:lnTo>
                <a:lnTo>
                  <a:pt x="19902" y="190"/>
                </a:lnTo>
                <a:lnTo>
                  <a:pt x="19885" y="249"/>
                </a:lnTo>
                <a:lnTo>
                  <a:pt x="19877" y="280"/>
                </a:lnTo>
                <a:lnTo>
                  <a:pt x="19870" y="309"/>
                </a:lnTo>
                <a:lnTo>
                  <a:pt x="19864" y="339"/>
                </a:lnTo>
                <a:lnTo>
                  <a:pt x="19858" y="369"/>
                </a:lnTo>
                <a:lnTo>
                  <a:pt x="19858" y="369"/>
                </a:lnTo>
                <a:lnTo>
                  <a:pt x="19826" y="251"/>
                </a:lnTo>
                <a:lnTo>
                  <a:pt x="19826" y="251"/>
                </a:lnTo>
                <a:lnTo>
                  <a:pt x="19827" y="269"/>
                </a:lnTo>
                <a:lnTo>
                  <a:pt x="19827" y="287"/>
                </a:lnTo>
                <a:lnTo>
                  <a:pt x="19826" y="321"/>
                </a:lnTo>
                <a:lnTo>
                  <a:pt x="19823" y="357"/>
                </a:lnTo>
                <a:lnTo>
                  <a:pt x="19818" y="391"/>
                </a:lnTo>
                <a:lnTo>
                  <a:pt x="19811" y="426"/>
                </a:lnTo>
                <a:lnTo>
                  <a:pt x="19802" y="461"/>
                </a:lnTo>
                <a:lnTo>
                  <a:pt x="19786" y="531"/>
                </a:lnTo>
                <a:lnTo>
                  <a:pt x="19786" y="531"/>
                </a:lnTo>
                <a:lnTo>
                  <a:pt x="19776" y="491"/>
                </a:lnTo>
                <a:lnTo>
                  <a:pt x="19764" y="450"/>
                </a:lnTo>
                <a:lnTo>
                  <a:pt x="19764" y="450"/>
                </a:lnTo>
                <a:lnTo>
                  <a:pt x="19761" y="436"/>
                </a:lnTo>
                <a:lnTo>
                  <a:pt x="19760" y="429"/>
                </a:lnTo>
                <a:lnTo>
                  <a:pt x="19759" y="423"/>
                </a:lnTo>
                <a:lnTo>
                  <a:pt x="19759" y="423"/>
                </a:lnTo>
                <a:lnTo>
                  <a:pt x="19757" y="420"/>
                </a:lnTo>
                <a:lnTo>
                  <a:pt x="19757" y="420"/>
                </a:lnTo>
                <a:lnTo>
                  <a:pt x="19757" y="415"/>
                </a:lnTo>
                <a:lnTo>
                  <a:pt x="19757" y="415"/>
                </a:lnTo>
                <a:lnTo>
                  <a:pt x="19730" y="298"/>
                </a:lnTo>
                <a:lnTo>
                  <a:pt x="19730" y="298"/>
                </a:lnTo>
                <a:lnTo>
                  <a:pt x="19725" y="273"/>
                </a:lnTo>
                <a:lnTo>
                  <a:pt x="19723" y="247"/>
                </a:lnTo>
                <a:lnTo>
                  <a:pt x="19721" y="220"/>
                </a:lnTo>
                <a:lnTo>
                  <a:pt x="19719" y="196"/>
                </a:lnTo>
                <a:lnTo>
                  <a:pt x="19719" y="170"/>
                </a:lnTo>
                <a:lnTo>
                  <a:pt x="19721" y="143"/>
                </a:lnTo>
                <a:lnTo>
                  <a:pt x="19724" y="119"/>
                </a:lnTo>
                <a:lnTo>
                  <a:pt x="19730" y="92"/>
                </a:lnTo>
                <a:lnTo>
                  <a:pt x="19730" y="92"/>
                </a:lnTo>
                <a:lnTo>
                  <a:pt x="19712" y="146"/>
                </a:lnTo>
                <a:lnTo>
                  <a:pt x="19696" y="200"/>
                </a:lnTo>
                <a:lnTo>
                  <a:pt x="19681" y="254"/>
                </a:lnTo>
                <a:lnTo>
                  <a:pt x="19674" y="281"/>
                </a:lnTo>
                <a:lnTo>
                  <a:pt x="19670" y="308"/>
                </a:lnTo>
                <a:lnTo>
                  <a:pt x="19665" y="335"/>
                </a:lnTo>
                <a:lnTo>
                  <a:pt x="19661" y="363"/>
                </a:lnTo>
                <a:lnTo>
                  <a:pt x="19659" y="390"/>
                </a:lnTo>
                <a:lnTo>
                  <a:pt x="19659" y="418"/>
                </a:lnTo>
                <a:lnTo>
                  <a:pt x="19659" y="446"/>
                </a:lnTo>
                <a:lnTo>
                  <a:pt x="19661" y="473"/>
                </a:lnTo>
                <a:lnTo>
                  <a:pt x="19666" y="501"/>
                </a:lnTo>
                <a:lnTo>
                  <a:pt x="19672" y="530"/>
                </a:lnTo>
                <a:lnTo>
                  <a:pt x="19672" y="530"/>
                </a:lnTo>
                <a:lnTo>
                  <a:pt x="19668" y="546"/>
                </a:lnTo>
                <a:lnTo>
                  <a:pt x="19668" y="546"/>
                </a:lnTo>
                <a:lnTo>
                  <a:pt x="19664" y="523"/>
                </a:lnTo>
                <a:lnTo>
                  <a:pt x="19658" y="499"/>
                </a:lnTo>
                <a:lnTo>
                  <a:pt x="19651" y="474"/>
                </a:lnTo>
                <a:lnTo>
                  <a:pt x="19644" y="450"/>
                </a:lnTo>
                <a:lnTo>
                  <a:pt x="19644" y="450"/>
                </a:lnTo>
                <a:lnTo>
                  <a:pt x="19640" y="436"/>
                </a:lnTo>
                <a:lnTo>
                  <a:pt x="19639" y="429"/>
                </a:lnTo>
                <a:lnTo>
                  <a:pt x="19638" y="423"/>
                </a:lnTo>
                <a:lnTo>
                  <a:pt x="19638" y="423"/>
                </a:lnTo>
                <a:lnTo>
                  <a:pt x="19638" y="420"/>
                </a:lnTo>
                <a:lnTo>
                  <a:pt x="19635" y="417"/>
                </a:lnTo>
                <a:lnTo>
                  <a:pt x="19634" y="415"/>
                </a:lnTo>
                <a:lnTo>
                  <a:pt x="19633" y="411"/>
                </a:lnTo>
                <a:lnTo>
                  <a:pt x="19633" y="411"/>
                </a:lnTo>
                <a:lnTo>
                  <a:pt x="19615" y="332"/>
                </a:lnTo>
                <a:lnTo>
                  <a:pt x="19608" y="292"/>
                </a:lnTo>
                <a:lnTo>
                  <a:pt x="19602" y="252"/>
                </a:lnTo>
                <a:lnTo>
                  <a:pt x="19600" y="212"/>
                </a:lnTo>
                <a:lnTo>
                  <a:pt x="19598" y="192"/>
                </a:lnTo>
                <a:lnTo>
                  <a:pt x="19598" y="172"/>
                </a:lnTo>
                <a:lnTo>
                  <a:pt x="19600" y="152"/>
                </a:lnTo>
                <a:lnTo>
                  <a:pt x="19602" y="133"/>
                </a:lnTo>
                <a:lnTo>
                  <a:pt x="19606" y="113"/>
                </a:lnTo>
                <a:lnTo>
                  <a:pt x="19609" y="92"/>
                </a:lnTo>
                <a:lnTo>
                  <a:pt x="19609" y="92"/>
                </a:lnTo>
                <a:lnTo>
                  <a:pt x="19593" y="145"/>
                </a:lnTo>
                <a:lnTo>
                  <a:pt x="19576" y="196"/>
                </a:lnTo>
                <a:lnTo>
                  <a:pt x="19562" y="248"/>
                </a:lnTo>
                <a:lnTo>
                  <a:pt x="19556" y="274"/>
                </a:lnTo>
                <a:lnTo>
                  <a:pt x="19550" y="300"/>
                </a:lnTo>
                <a:lnTo>
                  <a:pt x="19550" y="300"/>
                </a:lnTo>
                <a:lnTo>
                  <a:pt x="19519" y="175"/>
                </a:lnTo>
                <a:lnTo>
                  <a:pt x="19519" y="175"/>
                </a:lnTo>
                <a:lnTo>
                  <a:pt x="19520" y="205"/>
                </a:lnTo>
                <a:lnTo>
                  <a:pt x="19520" y="234"/>
                </a:lnTo>
                <a:lnTo>
                  <a:pt x="19519" y="262"/>
                </a:lnTo>
                <a:lnTo>
                  <a:pt x="19517" y="290"/>
                </a:lnTo>
                <a:lnTo>
                  <a:pt x="19513" y="319"/>
                </a:lnTo>
                <a:lnTo>
                  <a:pt x="19508" y="347"/>
                </a:lnTo>
                <a:lnTo>
                  <a:pt x="19496" y="404"/>
                </a:lnTo>
                <a:lnTo>
                  <a:pt x="19496" y="404"/>
                </a:lnTo>
                <a:lnTo>
                  <a:pt x="19495" y="401"/>
                </a:lnTo>
                <a:lnTo>
                  <a:pt x="19495" y="401"/>
                </a:lnTo>
                <a:lnTo>
                  <a:pt x="19479" y="309"/>
                </a:lnTo>
                <a:lnTo>
                  <a:pt x="19470" y="263"/>
                </a:lnTo>
                <a:lnTo>
                  <a:pt x="19466" y="218"/>
                </a:lnTo>
                <a:lnTo>
                  <a:pt x="19462" y="172"/>
                </a:lnTo>
                <a:lnTo>
                  <a:pt x="19461" y="149"/>
                </a:lnTo>
                <a:lnTo>
                  <a:pt x="19461" y="126"/>
                </a:lnTo>
                <a:lnTo>
                  <a:pt x="19462" y="103"/>
                </a:lnTo>
                <a:lnTo>
                  <a:pt x="19464" y="81"/>
                </a:lnTo>
                <a:lnTo>
                  <a:pt x="19468" y="57"/>
                </a:lnTo>
                <a:lnTo>
                  <a:pt x="19472" y="34"/>
                </a:lnTo>
                <a:lnTo>
                  <a:pt x="19472" y="34"/>
                </a:lnTo>
                <a:lnTo>
                  <a:pt x="19456" y="88"/>
                </a:lnTo>
                <a:lnTo>
                  <a:pt x="19442" y="142"/>
                </a:lnTo>
                <a:lnTo>
                  <a:pt x="19429" y="196"/>
                </a:lnTo>
                <a:lnTo>
                  <a:pt x="19417" y="250"/>
                </a:lnTo>
                <a:lnTo>
                  <a:pt x="19417" y="250"/>
                </a:lnTo>
                <a:lnTo>
                  <a:pt x="19398" y="175"/>
                </a:lnTo>
                <a:lnTo>
                  <a:pt x="19398" y="175"/>
                </a:lnTo>
                <a:lnTo>
                  <a:pt x="19400" y="199"/>
                </a:lnTo>
                <a:lnTo>
                  <a:pt x="19400" y="222"/>
                </a:lnTo>
                <a:lnTo>
                  <a:pt x="19399" y="244"/>
                </a:lnTo>
                <a:lnTo>
                  <a:pt x="19398" y="268"/>
                </a:lnTo>
                <a:lnTo>
                  <a:pt x="19396" y="290"/>
                </a:lnTo>
                <a:lnTo>
                  <a:pt x="19393" y="313"/>
                </a:lnTo>
                <a:lnTo>
                  <a:pt x="19385" y="359"/>
                </a:lnTo>
                <a:lnTo>
                  <a:pt x="19376" y="404"/>
                </a:lnTo>
                <a:lnTo>
                  <a:pt x="19366" y="449"/>
                </a:lnTo>
                <a:lnTo>
                  <a:pt x="19355" y="495"/>
                </a:lnTo>
                <a:lnTo>
                  <a:pt x="19346" y="542"/>
                </a:lnTo>
                <a:lnTo>
                  <a:pt x="19346" y="542"/>
                </a:lnTo>
                <a:lnTo>
                  <a:pt x="19346" y="545"/>
                </a:lnTo>
                <a:lnTo>
                  <a:pt x="19346" y="545"/>
                </a:lnTo>
                <a:lnTo>
                  <a:pt x="19340" y="509"/>
                </a:lnTo>
                <a:lnTo>
                  <a:pt x="19334" y="471"/>
                </a:lnTo>
                <a:lnTo>
                  <a:pt x="19325" y="433"/>
                </a:lnTo>
                <a:lnTo>
                  <a:pt x="19315" y="396"/>
                </a:lnTo>
                <a:lnTo>
                  <a:pt x="19315" y="396"/>
                </a:lnTo>
                <a:lnTo>
                  <a:pt x="19315" y="395"/>
                </a:lnTo>
                <a:lnTo>
                  <a:pt x="19315" y="395"/>
                </a:lnTo>
                <a:lnTo>
                  <a:pt x="19309" y="367"/>
                </a:lnTo>
                <a:lnTo>
                  <a:pt x="19309" y="367"/>
                </a:lnTo>
                <a:lnTo>
                  <a:pt x="19309" y="365"/>
                </a:lnTo>
                <a:lnTo>
                  <a:pt x="19309" y="365"/>
                </a:lnTo>
                <a:lnTo>
                  <a:pt x="19308" y="362"/>
                </a:lnTo>
                <a:lnTo>
                  <a:pt x="19308" y="362"/>
                </a:lnTo>
                <a:lnTo>
                  <a:pt x="19308" y="360"/>
                </a:lnTo>
                <a:lnTo>
                  <a:pt x="19308" y="360"/>
                </a:lnTo>
                <a:lnTo>
                  <a:pt x="19308" y="348"/>
                </a:lnTo>
                <a:lnTo>
                  <a:pt x="19308" y="348"/>
                </a:lnTo>
                <a:lnTo>
                  <a:pt x="19277" y="204"/>
                </a:lnTo>
                <a:lnTo>
                  <a:pt x="19277" y="204"/>
                </a:lnTo>
                <a:lnTo>
                  <a:pt x="19274" y="179"/>
                </a:lnTo>
                <a:lnTo>
                  <a:pt x="19271" y="153"/>
                </a:lnTo>
                <a:lnTo>
                  <a:pt x="19270" y="128"/>
                </a:lnTo>
                <a:lnTo>
                  <a:pt x="19270" y="102"/>
                </a:lnTo>
                <a:lnTo>
                  <a:pt x="19270" y="77"/>
                </a:lnTo>
                <a:lnTo>
                  <a:pt x="19272" y="51"/>
                </a:lnTo>
                <a:lnTo>
                  <a:pt x="19276" y="25"/>
                </a:lnTo>
                <a:lnTo>
                  <a:pt x="19281" y="0"/>
                </a:lnTo>
                <a:lnTo>
                  <a:pt x="19281" y="0"/>
                </a:lnTo>
                <a:lnTo>
                  <a:pt x="19263" y="59"/>
                </a:lnTo>
                <a:lnTo>
                  <a:pt x="19246" y="117"/>
                </a:lnTo>
                <a:lnTo>
                  <a:pt x="19232" y="177"/>
                </a:lnTo>
                <a:lnTo>
                  <a:pt x="19226" y="207"/>
                </a:lnTo>
                <a:lnTo>
                  <a:pt x="19220" y="237"/>
                </a:lnTo>
                <a:lnTo>
                  <a:pt x="19215" y="267"/>
                </a:lnTo>
                <a:lnTo>
                  <a:pt x="19213" y="296"/>
                </a:lnTo>
                <a:lnTo>
                  <a:pt x="19211" y="327"/>
                </a:lnTo>
                <a:lnTo>
                  <a:pt x="19209" y="357"/>
                </a:lnTo>
                <a:lnTo>
                  <a:pt x="19209" y="388"/>
                </a:lnTo>
                <a:lnTo>
                  <a:pt x="19212" y="417"/>
                </a:lnTo>
                <a:lnTo>
                  <a:pt x="19217" y="448"/>
                </a:lnTo>
                <a:lnTo>
                  <a:pt x="19221" y="479"/>
                </a:lnTo>
                <a:lnTo>
                  <a:pt x="19221" y="479"/>
                </a:lnTo>
                <a:lnTo>
                  <a:pt x="19218" y="498"/>
                </a:lnTo>
                <a:lnTo>
                  <a:pt x="19218" y="498"/>
                </a:lnTo>
                <a:lnTo>
                  <a:pt x="19213" y="472"/>
                </a:lnTo>
                <a:lnTo>
                  <a:pt x="19208" y="447"/>
                </a:lnTo>
                <a:lnTo>
                  <a:pt x="19201" y="421"/>
                </a:lnTo>
                <a:lnTo>
                  <a:pt x="19194" y="396"/>
                </a:lnTo>
                <a:lnTo>
                  <a:pt x="19194" y="396"/>
                </a:lnTo>
                <a:lnTo>
                  <a:pt x="19191" y="380"/>
                </a:lnTo>
                <a:lnTo>
                  <a:pt x="19189" y="372"/>
                </a:lnTo>
                <a:lnTo>
                  <a:pt x="19189" y="365"/>
                </a:lnTo>
                <a:lnTo>
                  <a:pt x="19189" y="365"/>
                </a:lnTo>
                <a:lnTo>
                  <a:pt x="19188" y="362"/>
                </a:lnTo>
                <a:lnTo>
                  <a:pt x="19186" y="358"/>
                </a:lnTo>
                <a:lnTo>
                  <a:pt x="19185" y="356"/>
                </a:lnTo>
                <a:lnTo>
                  <a:pt x="19183" y="352"/>
                </a:lnTo>
                <a:lnTo>
                  <a:pt x="19183" y="352"/>
                </a:lnTo>
                <a:lnTo>
                  <a:pt x="19167" y="264"/>
                </a:lnTo>
                <a:lnTo>
                  <a:pt x="19158" y="220"/>
                </a:lnTo>
                <a:lnTo>
                  <a:pt x="19154" y="177"/>
                </a:lnTo>
                <a:lnTo>
                  <a:pt x="19150" y="132"/>
                </a:lnTo>
                <a:lnTo>
                  <a:pt x="19149" y="110"/>
                </a:lnTo>
                <a:lnTo>
                  <a:pt x="19149" y="88"/>
                </a:lnTo>
                <a:lnTo>
                  <a:pt x="19150" y="66"/>
                </a:lnTo>
                <a:lnTo>
                  <a:pt x="19153" y="44"/>
                </a:lnTo>
                <a:lnTo>
                  <a:pt x="19156" y="21"/>
                </a:lnTo>
                <a:lnTo>
                  <a:pt x="19160" y="0"/>
                </a:lnTo>
                <a:lnTo>
                  <a:pt x="19160" y="0"/>
                </a:lnTo>
                <a:lnTo>
                  <a:pt x="19143" y="57"/>
                </a:lnTo>
                <a:lnTo>
                  <a:pt x="19126" y="114"/>
                </a:lnTo>
                <a:lnTo>
                  <a:pt x="19112" y="172"/>
                </a:lnTo>
                <a:lnTo>
                  <a:pt x="19106" y="200"/>
                </a:lnTo>
                <a:lnTo>
                  <a:pt x="19100" y="230"/>
                </a:lnTo>
                <a:lnTo>
                  <a:pt x="19100" y="230"/>
                </a:lnTo>
                <a:lnTo>
                  <a:pt x="19070" y="92"/>
                </a:lnTo>
                <a:lnTo>
                  <a:pt x="19070" y="92"/>
                </a:lnTo>
                <a:lnTo>
                  <a:pt x="19072" y="121"/>
                </a:lnTo>
                <a:lnTo>
                  <a:pt x="19072" y="149"/>
                </a:lnTo>
                <a:lnTo>
                  <a:pt x="19071" y="179"/>
                </a:lnTo>
                <a:lnTo>
                  <a:pt x="19068" y="207"/>
                </a:lnTo>
                <a:lnTo>
                  <a:pt x="19065" y="236"/>
                </a:lnTo>
                <a:lnTo>
                  <a:pt x="19061" y="264"/>
                </a:lnTo>
                <a:lnTo>
                  <a:pt x="19052" y="322"/>
                </a:lnTo>
                <a:lnTo>
                  <a:pt x="19052" y="322"/>
                </a:lnTo>
                <a:lnTo>
                  <a:pt x="19052" y="296"/>
                </a:lnTo>
                <a:lnTo>
                  <a:pt x="19053" y="270"/>
                </a:lnTo>
                <a:lnTo>
                  <a:pt x="19057" y="243"/>
                </a:lnTo>
                <a:lnTo>
                  <a:pt x="19062" y="217"/>
                </a:lnTo>
                <a:lnTo>
                  <a:pt x="19062" y="217"/>
                </a:lnTo>
                <a:lnTo>
                  <a:pt x="19047" y="260"/>
                </a:lnTo>
                <a:lnTo>
                  <a:pt x="19033" y="302"/>
                </a:lnTo>
                <a:lnTo>
                  <a:pt x="19020" y="345"/>
                </a:lnTo>
                <a:lnTo>
                  <a:pt x="19009" y="388"/>
                </a:lnTo>
                <a:lnTo>
                  <a:pt x="19009" y="388"/>
                </a:lnTo>
                <a:lnTo>
                  <a:pt x="19003" y="351"/>
                </a:lnTo>
                <a:lnTo>
                  <a:pt x="18996" y="314"/>
                </a:lnTo>
                <a:lnTo>
                  <a:pt x="18996" y="314"/>
                </a:lnTo>
                <a:lnTo>
                  <a:pt x="18996" y="301"/>
                </a:lnTo>
                <a:lnTo>
                  <a:pt x="18996" y="301"/>
                </a:lnTo>
                <a:lnTo>
                  <a:pt x="18950" y="92"/>
                </a:lnTo>
                <a:lnTo>
                  <a:pt x="18950" y="92"/>
                </a:lnTo>
                <a:lnTo>
                  <a:pt x="18951" y="113"/>
                </a:lnTo>
                <a:lnTo>
                  <a:pt x="18951" y="134"/>
                </a:lnTo>
                <a:lnTo>
                  <a:pt x="18950" y="174"/>
                </a:lnTo>
                <a:lnTo>
                  <a:pt x="18946" y="216"/>
                </a:lnTo>
                <a:lnTo>
                  <a:pt x="18941" y="256"/>
                </a:lnTo>
                <a:lnTo>
                  <a:pt x="18936" y="298"/>
                </a:lnTo>
                <a:lnTo>
                  <a:pt x="18927" y="339"/>
                </a:lnTo>
                <a:lnTo>
                  <a:pt x="18911" y="421"/>
                </a:lnTo>
                <a:lnTo>
                  <a:pt x="18911" y="421"/>
                </a:lnTo>
                <a:lnTo>
                  <a:pt x="18906" y="378"/>
                </a:lnTo>
                <a:lnTo>
                  <a:pt x="18899" y="334"/>
                </a:lnTo>
                <a:lnTo>
                  <a:pt x="18899" y="334"/>
                </a:lnTo>
                <a:lnTo>
                  <a:pt x="18899" y="321"/>
                </a:lnTo>
                <a:lnTo>
                  <a:pt x="18899" y="321"/>
                </a:lnTo>
                <a:lnTo>
                  <a:pt x="18869" y="181"/>
                </a:lnTo>
                <a:lnTo>
                  <a:pt x="18869" y="181"/>
                </a:lnTo>
                <a:lnTo>
                  <a:pt x="18870" y="175"/>
                </a:lnTo>
                <a:lnTo>
                  <a:pt x="18870" y="175"/>
                </a:lnTo>
                <a:lnTo>
                  <a:pt x="18869" y="180"/>
                </a:lnTo>
                <a:lnTo>
                  <a:pt x="18869" y="180"/>
                </a:lnTo>
                <a:lnTo>
                  <a:pt x="18851" y="95"/>
                </a:lnTo>
                <a:lnTo>
                  <a:pt x="18851" y="95"/>
                </a:lnTo>
                <a:lnTo>
                  <a:pt x="18853" y="132"/>
                </a:lnTo>
                <a:lnTo>
                  <a:pt x="18853" y="168"/>
                </a:lnTo>
                <a:lnTo>
                  <a:pt x="18850" y="204"/>
                </a:lnTo>
                <a:lnTo>
                  <a:pt x="18848" y="239"/>
                </a:lnTo>
                <a:lnTo>
                  <a:pt x="18848" y="239"/>
                </a:lnTo>
                <a:lnTo>
                  <a:pt x="18836" y="274"/>
                </a:lnTo>
                <a:lnTo>
                  <a:pt x="18825" y="308"/>
                </a:lnTo>
                <a:lnTo>
                  <a:pt x="18817" y="341"/>
                </a:lnTo>
                <a:lnTo>
                  <a:pt x="18809" y="376"/>
                </a:lnTo>
                <a:lnTo>
                  <a:pt x="18804" y="410"/>
                </a:lnTo>
                <a:lnTo>
                  <a:pt x="18800" y="445"/>
                </a:lnTo>
                <a:lnTo>
                  <a:pt x="18799" y="479"/>
                </a:lnTo>
                <a:lnTo>
                  <a:pt x="18800" y="497"/>
                </a:lnTo>
                <a:lnTo>
                  <a:pt x="18802" y="513"/>
                </a:lnTo>
                <a:lnTo>
                  <a:pt x="18802" y="513"/>
                </a:lnTo>
                <a:lnTo>
                  <a:pt x="18799" y="530"/>
                </a:lnTo>
                <a:lnTo>
                  <a:pt x="18799" y="530"/>
                </a:lnTo>
                <a:lnTo>
                  <a:pt x="18797" y="541"/>
                </a:lnTo>
                <a:lnTo>
                  <a:pt x="18797" y="541"/>
                </a:lnTo>
                <a:lnTo>
                  <a:pt x="18791" y="520"/>
                </a:lnTo>
                <a:lnTo>
                  <a:pt x="18784" y="500"/>
                </a:lnTo>
                <a:lnTo>
                  <a:pt x="18784" y="500"/>
                </a:lnTo>
                <a:lnTo>
                  <a:pt x="18780" y="487"/>
                </a:lnTo>
                <a:lnTo>
                  <a:pt x="18779" y="481"/>
                </a:lnTo>
                <a:lnTo>
                  <a:pt x="18779" y="475"/>
                </a:lnTo>
                <a:lnTo>
                  <a:pt x="18779" y="475"/>
                </a:lnTo>
                <a:lnTo>
                  <a:pt x="18778" y="473"/>
                </a:lnTo>
                <a:lnTo>
                  <a:pt x="18777" y="471"/>
                </a:lnTo>
                <a:lnTo>
                  <a:pt x="18774" y="467"/>
                </a:lnTo>
                <a:lnTo>
                  <a:pt x="18773" y="465"/>
                </a:lnTo>
                <a:lnTo>
                  <a:pt x="18773" y="465"/>
                </a:lnTo>
                <a:lnTo>
                  <a:pt x="18756" y="392"/>
                </a:lnTo>
                <a:lnTo>
                  <a:pt x="18749" y="357"/>
                </a:lnTo>
                <a:lnTo>
                  <a:pt x="18743" y="320"/>
                </a:lnTo>
                <a:lnTo>
                  <a:pt x="18740" y="284"/>
                </a:lnTo>
                <a:lnTo>
                  <a:pt x="18739" y="267"/>
                </a:lnTo>
                <a:lnTo>
                  <a:pt x="18740" y="248"/>
                </a:lnTo>
                <a:lnTo>
                  <a:pt x="18740" y="230"/>
                </a:lnTo>
                <a:lnTo>
                  <a:pt x="18742" y="212"/>
                </a:lnTo>
                <a:lnTo>
                  <a:pt x="18746" y="193"/>
                </a:lnTo>
                <a:lnTo>
                  <a:pt x="18751" y="175"/>
                </a:lnTo>
                <a:lnTo>
                  <a:pt x="18751" y="175"/>
                </a:lnTo>
                <a:lnTo>
                  <a:pt x="18728" y="236"/>
                </a:lnTo>
                <a:lnTo>
                  <a:pt x="18719" y="267"/>
                </a:lnTo>
                <a:lnTo>
                  <a:pt x="18708" y="296"/>
                </a:lnTo>
                <a:lnTo>
                  <a:pt x="18708" y="296"/>
                </a:lnTo>
                <a:lnTo>
                  <a:pt x="18707" y="288"/>
                </a:lnTo>
                <a:lnTo>
                  <a:pt x="18707" y="288"/>
                </a:lnTo>
                <a:lnTo>
                  <a:pt x="18707" y="276"/>
                </a:lnTo>
                <a:lnTo>
                  <a:pt x="18707" y="276"/>
                </a:lnTo>
                <a:lnTo>
                  <a:pt x="18659" y="58"/>
                </a:lnTo>
                <a:lnTo>
                  <a:pt x="18659" y="58"/>
                </a:lnTo>
                <a:lnTo>
                  <a:pt x="18662" y="82"/>
                </a:lnTo>
                <a:lnTo>
                  <a:pt x="18662" y="104"/>
                </a:lnTo>
                <a:lnTo>
                  <a:pt x="18662" y="128"/>
                </a:lnTo>
                <a:lnTo>
                  <a:pt x="18660" y="152"/>
                </a:lnTo>
                <a:lnTo>
                  <a:pt x="18656" y="198"/>
                </a:lnTo>
                <a:lnTo>
                  <a:pt x="18650" y="244"/>
                </a:lnTo>
                <a:lnTo>
                  <a:pt x="18643" y="290"/>
                </a:lnTo>
                <a:lnTo>
                  <a:pt x="18634" y="337"/>
                </a:lnTo>
                <a:lnTo>
                  <a:pt x="18617" y="429"/>
                </a:lnTo>
                <a:lnTo>
                  <a:pt x="18617" y="429"/>
                </a:lnTo>
                <a:lnTo>
                  <a:pt x="18611" y="403"/>
                </a:lnTo>
                <a:lnTo>
                  <a:pt x="18607" y="376"/>
                </a:lnTo>
                <a:lnTo>
                  <a:pt x="18603" y="350"/>
                </a:lnTo>
                <a:lnTo>
                  <a:pt x="18602" y="324"/>
                </a:lnTo>
                <a:lnTo>
                  <a:pt x="18602" y="296"/>
                </a:lnTo>
                <a:lnTo>
                  <a:pt x="18603" y="270"/>
                </a:lnTo>
                <a:lnTo>
                  <a:pt x="18607" y="244"/>
                </a:lnTo>
                <a:lnTo>
                  <a:pt x="18613" y="217"/>
                </a:lnTo>
                <a:lnTo>
                  <a:pt x="18613" y="217"/>
                </a:lnTo>
                <a:lnTo>
                  <a:pt x="18587" y="292"/>
                </a:lnTo>
                <a:lnTo>
                  <a:pt x="18587" y="292"/>
                </a:lnTo>
                <a:lnTo>
                  <a:pt x="18586" y="288"/>
                </a:lnTo>
                <a:lnTo>
                  <a:pt x="18586" y="288"/>
                </a:lnTo>
                <a:lnTo>
                  <a:pt x="18586" y="276"/>
                </a:lnTo>
                <a:lnTo>
                  <a:pt x="18586" y="276"/>
                </a:lnTo>
                <a:lnTo>
                  <a:pt x="18539" y="58"/>
                </a:lnTo>
                <a:lnTo>
                  <a:pt x="18539" y="58"/>
                </a:lnTo>
                <a:lnTo>
                  <a:pt x="18541" y="84"/>
                </a:lnTo>
                <a:lnTo>
                  <a:pt x="18541" y="110"/>
                </a:lnTo>
                <a:lnTo>
                  <a:pt x="18541" y="138"/>
                </a:lnTo>
                <a:lnTo>
                  <a:pt x="18538" y="164"/>
                </a:lnTo>
                <a:lnTo>
                  <a:pt x="18536" y="190"/>
                </a:lnTo>
                <a:lnTo>
                  <a:pt x="18534" y="216"/>
                </a:lnTo>
                <a:lnTo>
                  <a:pt x="18525" y="268"/>
                </a:lnTo>
                <a:lnTo>
                  <a:pt x="18517" y="320"/>
                </a:lnTo>
                <a:lnTo>
                  <a:pt x="18506" y="372"/>
                </a:lnTo>
                <a:lnTo>
                  <a:pt x="18497" y="424"/>
                </a:lnTo>
                <a:lnTo>
                  <a:pt x="18487" y="477"/>
                </a:lnTo>
                <a:lnTo>
                  <a:pt x="18487" y="477"/>
                </a:lnTo>
                <a:lnTo>
                  <a:pt x="18484" y="501"/>
                </a:lnTo>
                <a:lnTo>
                  <a:pt x="18480" y="526"/>
                </a:lnTo>
                <a:lnTo>
                  <a:pt x="18478" y="575"/>
                </a:lnTo>
                <a:lnTo>
                  <a:pt x="18478" y="575"/>
                </a:lnTo>
                <a:lnTo>
                  <a:pt x="18478" y="575"/>
                </a:lnTo>
                <a:lnTo>
                  <a:pt x="18467" y="538"/>
                </a:lnTo>
                <a:lnTo>
                  <a:pt x="18455" y="500"/>
                </a:lnTo>
                <a:lnTo>
                  <a:pt x="18455" y="500"/>
                </a:lnTo>
                <a:lnTo>
                  <a:pt x="18452" y="487"/>
                </a:lnTo>
                <a:lnTo>
                  <a:pt x="18451" y="481"/>
                </a:lnTo>
                <a:lnTo>
                  <a:pt x="18451" y="475"/>
                </a:lnTo>
                <a:lnTo>
                  <a:pt x="18451" y="475"/>
                </a:lnTo>
                <a:lnTo>
                  <a:pt x="18449" y="473"/>
                </a:lnTo>
                <a:lnTo>
                  <a:pt x="18448" y="471"/>
                </a:lnTo>
                <a:lnTo>
                  <a:pt x="18448" y="471"/>
                </a:lnTo>
                <a:lnTo>
                  <a:pt x="18428" y="394"/>
                </a:lnTo>
                <a:lnTo>
                  <a:pt x="18428" y="394"/>
                </a:lnTo>
                <a:lnTo>
                  <a:pt x="18422" y="366"/>
                </a:lnTo>
                <a:lnTo>
                  <a:pt x="18417" y="339"/>
                </a:lnTo>
                <a:lnTo>
                  <a:pt x="18414" y="312"/>
                </a:lnTo>
                <a:lnTo>
                  <a:pt x="18411" y="284"/>
                </a:lnTo>
                <a:lnTo>
                  <a:pt x="18410" y="257"/>
                </a:lnTo>
                <a:lnTo>
                  <a:pt x="18411" y="230"/>
                </a:lnTo>
                <a:lnTo>
                  <a:pt x="18415" y="203"/>
                </a:lnTo>
                <a:lnTo>
                  <a:pt x="18421" y="175"/>
                </a:lnTo>
                <a:lnTo>
                  <a:pt x="18421" y="175"/>
                </a:lnTo>
                <a:lnTo>
                  <a:pt x="18403" y="225"/>
                </a:lnTo>
                <a:lnTo>
                  <a:pt x="18386" y="274"/>
                </a:lnTo>
                <a:lnTo>
                  <a:pt x="18372" y="324"/>
                </a:lnTo>
                <a:lnTo>
                  <a:pt x="18366" y="348"/>
                </a:lnTo>
                <a:lnTo>
                  <a:pt x="18360" y="373"/>
                </a:lnTo>
                <a:lnTo>
                  <a:pt x="18356" y="398"/>
                </a:lnTo>
                <a:lnTo>
                  <a:pt x="18352" y="423"/>
                </a:lnTo>
                <a:lnTo>
                  <a:pt x="18351" y="448"/>
                </a:lnTo>
                <a:lnTo>
                  <a:pt x="18350" y="473"/>
                </a:lnTo>
                <a:lnTo>
                  <a:pt x="18351" y="499"/>
                </a:lnTo>
                <a:lnTo>
                  <a:pt x="18353" y="524"/>
                </a:lnTo>
                <a:lnTo>
                  <a:pt x="18358" y="550"/>
                </a:lnTo>
                <a:lnTo>
                  <a:pt x="18364" y="575"/>
                </a:lnTo>
                <a:lnTo>
                  <a:pt x="18364" y="575"/>
                </a:lnTo>
                <a:lnTo>
                  <a:pt x="18364" y="575"/>
                </a:lnTo>
                <a:lnTo>
                  <a:pt x="18357" y="575"/>
                </a:lnTo>
                <a:lnTo>
                  <a:pt x="18357" y="575"/>
                </a:lnTo>
                <a:lnTo>
                  <a:pt x="18347" y="538"/>
                </a:lnTo>
                <a:lnTo>
                  <a:pt x="18334" y="500"/>
                </a:lnTo>
                <a:lnTo>
                  <a:pt x="18334" y="500"/>
                </a:lnTo>
                <a:lnTo>
                  <a:pt x="18331" y="487"/>
                </a:lnTo>
                <a:lnTo>
                  <a:pt x="18330" y="481"/>
                </a:lnTo>
                <a:lnTo>
                  <a:pt x="18330" y="475"/>
                </a:lnTo>
                <a:lnTo>
                  <a:pt x="18330" y="475"/>
                </a:lnTo>
                <a:lnTo>
                  <a:pt x="18328" y="473"/>
                </a:lnTo>
                <a:lnTo>
                  <a:pt x="18327" y="471"/>
                </a:lnTo>
                <a:lnTo>
                  <a:pt x="18325" y="467"/>
                </a:lnTo>
                <a:lnTo>
                  <a:pt x="18325" y="465"/>
                </a:lnTo>
                <a:lnTo>
                  <a:pt x="18325" y="465"/>
                </a:lnTo>
                <a:lnTo>
                  <a:pt x="18307" y="392"/>
                </a:lnTo>
                <a:lnTo>
                  <a:pt x="18300" y="357"/>
                </a:lnTo>
                <a:lnTo>
                  <a:pt x="18294" y="320"/>
                </a:lnTo>
                <a:lnTo>
                  <a:pt x="18290" y="284"/>
                </a:lnTo>
                <a:lnTo>
                  <a:pt x="18289" y="267"/>
                </a:lnTo>
                <a:lnTo>
                  <a:pt x="18290" y="248"/>
                </a:lnTo>
                <a:lnTo>
                  <a:pt x="18292" y="230"/>
                </a:lnTo>
                <a:lnTo>
                  <a:pt x="18293" y="212"/>
                </a:lnTo>
                <a:lnTo>
                  <a:pt x="18296" y="193"/>
                </a:lnTo>
                <a:lnTo>
                  <a:pt x="18301" y="175"/>
                </a:lnTo>
                <a:lnTo>
                  <a:pt x="18301" y="175"/>
                </a:lnTo>
                <a:lnTo>
                  <a:pt x="18283" y="223"/>
                </a:lnTo>
                <a:lnTo>
                  <a:pt x="18268" y="270"/>
                </a:lnTo>
                <a:lnTo>
                  <a:pt x="18254" y="316"/>
                </a:lnTo>
                <a:lnTo>
                  <a:pt x="18247" y="340"/>
                </a:lnTo>
                <a:lnTo>
                  <a:pt x="18242" y="364"/>
                </a:lnTo>
                <a:lnTo>
                  <a:pt x="18242" y="364"/>
                </a:lnTo>
                <a:lnTo>
                  <a:pt x="18211" y="251"/>
                </a:lnTo>
                <a:lnTo>
                  <a:pt x="18211" y="251"/>
                </a:lnTo>
                <a:lnTo>
                  <a:pt x="18212" y="271"/>
                </a:lnTo>
                <a:lnTo>
                  <a:pt x="18212" y="292"/>
                </a:lnTo>
                <a:lnTo>
                  <a:pt x="18212" y="312"/>
                </a:lnTo>
                <a:lnTo>
                  <a:pt x="18210" y="332"/>
                </a:lnTo>
                <a:lnTo>
                  <a:pt x="18205" y="372"/>
                </a:lnTo>
                <a:lnTo>
                  <a:pt x="18198" y="411"/>
                </a:lnTo>
                <a:lnTo>
                  <a:pt x="18198" y="411"/>
                </a:lnTo>
                <a:lnTo>
                  <a:pt x="18191" y="377"/>
                </a:lnTo>
                <a:lnTo>
                  <a:pt x="18185" y="341"/>
                </a:lnTo>
                <a:lnTo>
                  <a:pt x="18180" y="306"/>
                </a:lnTo>
                <a:lnTo>
                  <a:pt x="18177" y="271"/>
                </a:lnTo>
                <a:lnTo>
                  <a:pt x="18174" y="236"/>
                </a:lnTo>
                <a:lnTo>
                  <a:pt x="18175" y="202"/>
                </a:lnTo>
                <a:lnTo>
                  <a:pt x="18177" y="184"/>
                </a:lnTo>
                <a:lnTo>
                  <a:pt x="18179" y="166"/>
                </a:lnTo>
                <a:lnTo>
                  <a:pt x="18181" y="148"/>
                </a:lnTo>
                <a:lnTo>
                  <a:pt x="18185" y="130"/>
                </a:lnTo>
                <a:lnTo>
                  <a:pt x="18185" y="130"/>
                </a:lnTo>
                <a:lnTo>
                  <a:pt x="18167" y="190"/>
                </a:lnTo>
                <a:lnTo>
                  <a:pt x="18149" y="249"/>
                </a:lnTo>
                <a:lnTo>
                  <a:pt x="18141" y="280"/>
                </a:lnTo>
                <a:lnTo>
                  <a:pt x="18134" y="309"/>
                </a:lnTo>
                <a:lnTo>
                  <a:pt x="18128" y="339"/>
                </a:lnTo>
                <a:lnTo>
                  <a:pt x="18122" y="369"/>
                </a:lnTo>
                <a:lnTo>
                  <a:pt x="18122" y="369"/>
                </a:lnTo>
                <a:lnTo>
                  <a:pt x="18090" y="251"/>
                </a:lnTo>
                <a:lnTo>
                  <a:pt x="18090" y="251"/>
                </a:lnTo>
                <a:lnTo>
                  <a:pt x="18091" y="269"/>
                </a:lnTo>
                <a:lnTo>
                  <a:pt x="18091" y="287"/>
                </a:lnTo>
                <a:lnTo>
                  <a:pt x="18090" y="321"/>
                </a:lnTo>
                <a:lnTo>
                  <a:pt x="18086" y="357"/>
                </a:lnTo>
                <a:lnTo>
                  <a:pt x="18082" y="391"/>
                </a:lnTo>
                <a:lnTo>
                  <a:pt x="18075" y="426"/>
                </a:lnTo>
                <a:lnTo>
                  <a:pt x="18066" y="461"/>
                </a:lnTo>
                <a:lnTo>
                  <a:pt x="18050" y="531"/>
                </a:lnTo>
                <a:lnTo>
                  <a:pt x="18050" y="531"/>
                </a:lnTo>
                <a:lnTo>
                  <a:pt x="18040" y="491"/>
                </a:lnTo>
                <a:lnTo>
                  <a:pt x="18028" y="450"/>
                </a:lnTo>
                <a:lnTo>
                  <a:pt x="18028" y="450"/>
                </a:lnTo>
                <a:lnTo>
                  <a:pt x="18025" y="436"/>
                </a:lnTo>
                <a:lnTo>
                  <a:pt x="18024" y="429"/>
                </a:lnTo>
                <a:lnTo>
                  <a:pt x="18022" y="423"/>
                </a:lnTo>
                <a:lnTo>
                  <a:pt x="18022" y="423"/>
                </a:lnTo>
                <a:lnTo>
                  <a:pt x="18021" y="420"/>
                </a:lnTo>
                <a:lnTo>
                  <a:pt x="18021" y="420"/>
                </a:lnTo>
                <a:lnTo>
                  <a:pt x="18021" y="415"/>
                </a:lnTo>
                <a:lnTo>
                  <a:pt x="18021" y="415"/>
                </a:lnTo>
                <a:lnTo>
                  <a:pt x="17994" y="298"/>
                </a:lnTo>
                <a:lnTo>
                  <a:pt x="17994" y="298"/>
                </a:lnTo>
                <a:lnTo>
                  <a:pt x="17989" y="273"/>
                </a:lnTo>
                <a:lnTo>
                  <a:pt x="17987" y="247"/>
                </a:lnTo>
                <a:lnTo>
                  <a:pt x="17984" y="220"/>
                </a:lnTo>
                <a:lnTo>
                  <a:pt x="17983" y="196"/>
                </a:lnTo>
                <a:lnTo>
                  <a:pt x="17983" y="170"/>
                </a:lnTo>
                <a:lnTo>
                  <a:pt x="17986" y="143"/>
                </a:lnTo>
                <a:lnTo>
                  <a:pt x="17988" y="119"/>
                </a:lnTo>
                <a:lnTo>
                  <a:pt x="17994" y="92"/>
                </a:lnTo>
                <a:lnTo>
                  <a:pt x="17994" y="92"/>
                </a:lnTo>
                <a:lnTo>
                  <a:pt x="17976" y="146"/>
                </a:lnTo>
                <a:lnTo>
                  <a:pt x="17960" y="200"/>
                </a:lnTo>
                <a:lnTo>
                  <a:pt x="17945" y="254"/>
                </a:lnTo>
                <a:lnTo>
                  <a:pt x="17938" y="281"/>
                </a:lnTo>
                <a:lnTo>
                  <a:pt x="17933" y="308"/>
                </a:lnTo>
                <a:lnTo>
                  <a:pt x="17929" y="335"/>
                </a:lnTo>
                <a:lnTo>
                  <a:pt x="17925" y="363"/>
                </a:lnTo>
                <a:lnTo>
                  <a:pt x="17924" y="390"/>
                </a:lnTo>
                <a:lnTo>
                  <a:pt x="17923" y="418"/>
                </a:lnTo>
                <a:lnTo>
                  <a:pt x="17924" y="446"/>
                </a:lnTo>
                <a:lnTo>
                  <a:pt x="17926" y="473"/>
                </a:lnTo>
                <a:lnTo>
                  <a:pt x="17930" y="501"/>
                </a:lnTo>
                <a:lnTo>
                  <a:pt x="17936" y="530"/>
                </a:lnTo>
                <a:lnTo>
                  <a:pt x="17936" y="530"/>
                </a:lnTo>
                <a:lnTo>
                  <a:pt x="17932" y="546"/>
                </a:lnTo>
                <a:lnTo>
                  <a:pt x="17932" y="546"/>
                </a:lnTo>
                <a:lnTo>
                  <a:pt x="17928" y="523"/>
                </a:lnTo>
                <a:lnTo>
                  <a:pt x="17922" y="499"/>
                </a:lnTo>
                <a:lnTo>
                  <a:pt x="17914" y="474"/>
                </a:lnTo>
                <a:lnTo>
                  <a:pt x="17907" y="450"/>
                </a:lnTo>
                <a:lnTo>
                  <a:pt x="17907" y="450"/>
                </a:lnTo>
                <a:lnTo>
                  <a:pt x="17904" y="436"/>
                </a:lnTo>
                <a:lnTo>
                  <a:pt x="17903" y="429"/>
                </a:lnTo>
                <a:lnTo>
                  <a:pt x="17903" y="423"/>
                </a:lnTo>
                <a:lnTo>
                  <a:pt x="17903" y="423"/>
                </a:lnTo>
                <a:lnTo>
                  <a:pt x="17901" y="420"/>
                </a:lnTo>
                <a:lnTo>
                  <a:pt x="17899" y="417"/>
                </a:lnTo>
                <a:lnTo>
                  <a:pt x="17898" y="415"/>
                </a:lnTo>
                <a:lnTo>
                  <a:pt x="17897" y="411"/>
                </a:lnTo>
                <a:lnTo>
                  <a:pt x="17897" y="411"/>
                </a:lnTo>
                <a:lnTo>
                  <a:pt x="17880" y="332"/>
                </a:lnTo>
                <a:lnTo>
                  <a:pt x="17872" y="292"/>
                </a:lnTo>
                <a:lnTo>
                  <a:pt x="17866" y="252"/>
                </a:lnTo>
                <a:lnTo>
                  <a:pt x="17863" y="212"/>
                </a:lnTo>
                <a:lnTo>
                  <a:pt x="17862" y="192"/>
                </a:lnTo>
                <a:lnTo>
                  <a:pt x="17862" y="172"/>
                </a:lnTo>
                <a:lnTo>
                  <a:pt x="17863" y="152"/>
                </a:lnTo>
                <a:lnTo>
                  <a:pt x="17866" y="133"/>
                </a:lnTo>
                <a:lnTo>
                  <a:pt x="17869" y="113"/>
                </a:lnTo>
                <a:lnTo>
                  <a:pt x="17873" y="92"/>
                </a:lnTo>
                <a:lnTo>
                  <a:pt x="17873" y="92"/>
                </a:lnTo>
                <a:lnTo>
                  <a:pt x="17856" y="145"/>
                </a:lnTo>
                <a:lnTo>
                  <a:pt x="17840" y="196"/>
                </a:lnTo>
                <a:lnTo>
                  <a:pt x="17826" y="248"/>
                </a:lnTo>
                <a:lnTo>
                  <a:pt x="17820" y="274"/>
                </a:lnTo>
                <a:lnTo>
                  <a:pt x="17814" y="300"/>
                </a:lnTo>
                <a:lnTo>
                  <a:pt x="17814" y="300"/>
                </a:lnTo>
                <a:lnTo>
                  <a:pt x="17783" y="175"/>
                </a:lnTo>
                <a:lnTo>
                  <a:pt x="17783" y="175"/>
                </a:lnTo>
                <a:lnTo>
                  <a:pt x="17785" y="205"/>
                </a:lnTo>
                <a:lnTo>
                  <a:pt x="17784" y="234"/>
                </a:lnTo>
                <a:lnTo>
                  <a:pt x="17783" y="262"/>
                </a:lnTo>
                <a:lnTo>
                  <a:pt x="17780" y="290"/>
                </a:lnTo>
                <a:lnTo>
                  <a:pt x="17777" y="319"/>
                </a:lnTo>
                <a:lnTo>
                  <a:pt x="17772" y="347"/>
                </a:lnTo>
                <a:lnTo>
                  <a:pt x="17760" y="404"/>
                </a:lnTo>
                <a:lnTo>
                  <a:pt x="17760" y="404"/>
                </a:lnTo>
                <a:lnTo>
                  <a:pt x="17759" y="401"/>
                </a:lnTo>
                <a:lnTo>
                  <a:pt x="17759" y="401"/>
                </a:lnTo>
                <a:lnTo>
                  <a:pt x="17743" y="309"/>
                </a:lnTo>
                <a:lnTo>
                  <a:pt x="17734" y="263"/>
                </a:lnTo>
                <a:lnTo>
                  <a:pt x="17729" y="218"/>
                </a:lnTo>
                <a:lnTo>
                  <a:pt x="17726" y="172"/>
                </a:lnTo>
                <a:lnTo>
                  <a:pt x="17725" y="149"/>
                </a:lnTo>
                <a:lnTo>
                  <a:pt x="17725" y="126"/>
                </a:lnTo>
                <a:lnTo>
                  <a:pt x="17726" y="103"/>
                </a:lnTo>
                <a:lnTo>
                  <a:pt x="17728" y="81"/>
                </a:lnTo>
                <a:lnTo>
                  <a:pt x="17732" y="57"/>
                </a:lnTo>
                <a:lnTo>
                  <a:pt x="17735" y="34"/>
                </a:lnTo>
                <a:lnTo>
                  <a:pt x="17735" y="34"/>
                </a:lnTo>
                <a:lnTo>
                  <a:pt x="17720" y="88"/>
                </a:lnTo>
                <a:lnTo>
                  <a:pt x="17706" y="142"/>
                </a:lnTo>
                <a:lnTo>
                  <a:pt x="17693" y="196"/>
                </a:lnTo>
                <a:lnTo>
                  <a:pt x="17681" y="250"/>
                </a:lnTo>
                <a:lnTo>
                  <a:pt x="17681" y="250"/>
                </a:lnTo>
                <a:lnTo>
                  <a:pt x="17663" y="175"/>
                </a:lnTo>
                <a:lnTo>
                  <a:pt x="17663" y="175"/>
                </a:lnTo>
                <a:lnTo>
                  <a:pt x="17664" y="199"/>
                </a:lnTo>
                <a:lnTo>
                  <a:pt x="17664" y="222"/>
                </a:lnTo>
                <a:lnTo>
                  <a:pt x="17663" y="244"/>
                </a:lnTo>
                <a:lnTo>
                  <a:pt x="17662" y="268"/>
                </a:lnTo>
                <a:lnTo>
                  <a:pt x="17659" y="290"/>
                </a:lnTo>
                <a:lnTo>
                  <a:pt x="17657" y="313"/>
                </a:lnTo>
                <a:lnTo>
                  <a:pt x="17649" y="359"/>
                </a:lnTo>
                <a:lnTo>
                  <a:pt x="17639" y="404"/>
                </a:lnTo>
                <a:lnTo>
                  <a:pt x="17630" y="449"/>
                </a:lnTo>
                <a:lnTo>
                  <a:pt x="17619" y="495"/>
                </a:lnTo>
                <a:lnTo>
                  <a:pt x="17610" y="542"/>
                </a:lnTo>
                <a:lnTo>
                  <a:pt x="17610" y="542"/>
                </a:lnTo>
                <a:lnTo>
                  <a:pt x="17610" y="545"/>
                </a:lnTo>
                <a:lnTo>
                  <a:pt x="17610" y="545"/>
                </a:lnTo>
                <a:lnTo>
                  <a:pt x="17605" y="509"/>
                </a:lnTo>
                <a:lnTo>
                  <a:pt x="17598" y="471"/>
                </a:lnTo>
                <a:lnTo>
                  <a:pt x="17590" y="433"/>
                </a:lnTo>
                <a:lnTo>
                  <a:pt x="17579" y="396"/>
                </a:lnTo>
                <a:lnTo>
                  <a:pt x="17579" y="396"/>
                </a:lnTo>
                <a:lnTo>
                  <a:pt x="17579" y="395"/>
                </a:lnTo>
                <a:lnTo>
                  <a:pt x="17579" y="395"/>
                </a:lnTo>
                <a:lnTo>
                  <a:pt x="17573" y="367"/>
                </a:lnTo>
                <a:lnTo>
                  <a:pt x="17573" y="367"/>
                </a:lnTo>
                <a:lnTo>
                  <a:pt x="17573" y="365"/>
                </a:lnTo>
                <a:lnTo>
                  <a:pt x="17573" y="365"/>
                </a:lnTo>
                <a:lnTo>
                  <a:pt x="17572" y="362"/>
                </a:lnTo>
                <a:lnTo>
                  <a:pt x="17572" y="362"/>
                </a:lnTo>
                <a:lnTo>
                  <a:pt x="17572" y="360"/>
                </a:lnTo>
                <a:lnTo>
                  <a:pt x="17572" y="360"/>
                </a:lnTo>
                <a:lnTo>
                  <a:pt x="17572" y="348"/>
                </a:lnTo>
                <a:lnTo>
                  <a:pt x="17572" y="348"/>
                </a:lnTo>
                <a:lnTo>
                  <a:pt x="17541" y="204"/>
                </a:lnTo>
                <a:lnTo>
                  <a:pt x="17541" y="204"/>
                </a:lnTo>
                <a:lnTo>
                  <a:pt x="17539" y="178"/>
                </a:lnTo>
                <a:lnTo>
                  <a:pt x="17536" y="153"/>
                </a:lnTo>
                <a:lnTo>
                  <a:pt x="17534" y="128"/>
                </a:lnTo>
                <a:lnTo>
                  <a:pt x="17534" y="102"/>
                </a:lnTo>
                <a:lnTo>
                  <a:pt x="17534" y="77"/>
                </a:lnTo>
                <a:lnTo>
                  <a:pt x="17536" y="51"/>
                </a:lnTo>
                <a:lnTo>
                  <a:pt x="17540" y="25"/>
                </a:lnTo>
                <a:lnTo>
                  <a:pt x="17544" y="0"/>
                </a:lnTo>
                <a:lnTo>
                  <a:pt x="17544" y="0"/>
                </a:lnTo>
                <a:lnTo>
                  <a:pt x="17527" y="59"/>
                </a:lnTo>
                <a:lnTo>
                  <a:pt x="17510" y="117"/>
                </a:lnTo>
                <a:lnTo>
                  <a:pt x="17496" y="177"/>
                </a:lnTo>
                <a:lnTo>
                  <a:pt x="17490" y="207"/>
                </a:lnTo>
                <a:lnTo>
                  <a:pt x="17484" y="237"/>
                </a:lnTo>
                <a:lnTo>
                  <a:pt x="17479" y="267"/>
                </a:lnTo>
                <a:lnTo>
                  <a:pt x="17477" y="296"/>
                </a:lnTo>
                <a:lnTo>
                  <a:pt x="17474" y="327"/>
                </a:lnTo>
                <a:lnTo>
                  <a:pt x="17473" y="357"/>
                </a:lnTo>
                <a:lnTo>
                  <a:pt x="17474" y="388"/>
                </a:lnTo>
                <a:lnTo>
                  <a:pt x="17476" y="417"/>
                </a:lnTo>
                <a:lnTo>
                  <a:pt x="17480" y="448"/>
                </a:lnTo>
                <a:lnTo>
                  <a:pt x="17485" y="479"/>
                </a:lnTo>
                <a:lnTo>
                  <a:pt x="17485" y="479"/>
                </a:lnTo>
                <a:lnTo>
                  <a:pt x="17482" y="498"/>
                </a:lnTo>
                <a:lnTo>
                  <a:pt x="17482" y="498"/>
                </a:lnTo>
                <a:lnTo>
                  <a:pt x="17477" y="472"/>
                </a:lnTo>
                <a:lnTo>
                  <a:pt x="17472" y="447"/>
                </a:lnTo>
                <a:lnTo>
                  <a:pt x="17465" y="421"/>
                </a:lnTo>
                <a:lnTo>
                  <a:pt x="17458" y="396"/>
                </a:lnTo>
                <a:lnTo>
                  <a:pt x="17458" y="396"/>
                </a:lnTo>
                <a:lnTo>
                  <a:pt x="17454" y="380"/>
                </a:lnTo>
                <a:lnTo>
                  <a:pt x="17453" y="372"/>
                </a:lnTo>
                <a:lnTo>
                  <a:pt x="17453" y="365"/>
                </a:lnTo>
                <a:lnTo>
                  <a:pt x="17453" y="365"/>
                </a:lnTo>
                <a:lnTo>
                  <a:pt x="17452" y="362"/>
                </a:lnTo>
                <a:lnTo>
                  <a:pt x="17450" y="358"/>
                </a:lnTo>
                <a:lnTo>
                  <a:pt x="17448" y="356"/>
                </a:lnTo>
                <a:lnTo>
                  <a:pt x="17447" y="352"/>
                </a:lnTo>
                <a:lnTo>
                  <a:pt x="17447" y="352"/>
                </a:lnTo>
                <a:lnTo>
                  <a:pt x="17431" y="264"/>
                </a:lnTo>
                <a:lnTo>
                  <a:pt x="17422" y="220"/>
                </a:lnTo>
                <a:lnTo>
                  <a:pt x="17418" y="177"/>
                </a:lnTo>
                <a:lnTo>
                  <a:pt x="17414" y="132"/>
                </a:lnTo>
                <a:lnTo>
                  <a:pt x="17413" y="110"/>
                </a:lnTo>
                <a:lnTo>
                  <a:pt x="17413" y="88"/>
                </a:lnTo>
                <a:lnTo>
                  <a:pt x="17414" y="66"/>
                </a:lnTo>
                <a:lnTo>
                  <a:pt x="17416" y="44"/>
                </a:lnTo>
                <a:lnTo>
                  <a:pt x="17420" y="21"/>
                </a:lnTo>
                <a:lnTo>
                  <a:pt x="17423" y="0"/>
                </a:lnTo>
                <a:lnTo>
                  <a:pt x="17423" y="0"/>
                </a:lnTo>
                <a:lnTo>
                  <a:pt x="17407" y="57"/>
                </a:lnTo>
                <a:lnTo>
                  <a:pt x="17390" y="114"/>
                </a:lnTo>
                <a:lnTo>
                  <a:pt x="17376" y="172"/>
                </a:lnTo>
                <a:lnTo>
                  <a:pt x="17370" y="200"/>
                </a:lnTo>
                <a:lnTo>
                  <a:pt x="17365" y="230"/>
                </a:lnTo>
                <a:lnTo>
                  <a:pt x="17365" y="230"/>
                </a:lnTo>
                <a:lnTo>
                  <a:pt x="17333" y="92"/>
                </a:lnTo>
                <a:lnTo>
                  <a:pt x="17333" y="92"/>
                </a:lnTo>
                <a:lnTo>
                  <a:pt x="17335" y="116"/>
                </a:lnTo>
                <a:lnTo>
                  <a:pt x="17336" y="140"/>
                </a:lnTo>
                <a:lnTo>
                  <a:pt x="17335" y="164"/>
                </a:lnTo>
                <a:lnTo>
                  <a:pt x="17333" y="187"/>
                </a:lnTo>
                <a:lnTo>
                  <a:pt x="17329" y="236"/>
                </a:lnTo>
                <a:lnTo>
                  <a:pt x="17323" y="283"/>
                </a:lnTo>
                <a:lnTo>
                  <a:pt x="17313" y="331"/>
                </a:lnTo>
                <a:lnTo>
                  <a:pt x="17304" y="378"/>
                </a:lnTo>
                <a:lnTo>
                  <a:pt x="17285" y="474"/>
                </a:lnTo>
                <a:lnTo>
                  <a:pt x="17285" y="474"/>
                </a:lnTo>
                <a:lnTo>
                  <a:pt x="17276" y="433"/>
                </a:lnTo>
                <a:lnTo>
                  <a:pt x="17276" y="433"/>
                </a:lnTo>
                <a:lnTo>
                  <a:pt x="17274" y="404"/>
                </a:lnTo>
                <a:lnTo>
                  <a:pt x="17271" y="376"/>
                </a:lnTo>
                <a:lnTo>
                  <a:pt x="17267" y="347"/>
                </a:lnTo>
                <a:lnTo>
                  <a:pt x="17261" y="320"/>
                </a:lnTo>
                <a:lnTo>
                  <a:pt x="17261" y="320"/>
                </a:lnTo>
                <a:lnTo>
                  <a:pt x="17261" y="294"/>
                </a:lnTo>
                <a:lnTo>
                  <a:pt x="17263" y="268"/>
                </a:lnTo>
                <a:lnTo>
                  <a:pt x="17267" y="243"/>
                </a:lnTo>
                <a:lnTo>
                  <a:pt x="17272" y="217"/>
                </a:lnTo>
                <a:lnTo>
                  <a:pt x="17272" y="217"/>
                </a:lnTo>
                <a:lnTo>
                  <a:pt x="17254" y="270"/>
                </a:lnTo>
                <a:lnTo>
                  <a:pt x="17254" y="270"/>
                </a:lnTo>
                <a:lnTo>
                  <a:pt x="17214" y="92"/>
                </a:lnTo>
                <a:lnTo>
                  <a:pt x="17214" y="92"/>
                </a:lnTo>
                <a:lnTo>
                  <a:pt x="17215" y="117"/>
                </a:lnTo>
                <a:lnTo>
                  <a:pt x="17215" y="142"/>
                </a:lnTo>
                <a:lnTo>
                  <a:pt x="17215" y="168"/>
                </a:lnTo>
                <a:lnTo>
                  <a:pt x="17212" y="193"/>
                </a:lnTo>
                <a:lnTo>
                  <a:pt x="17210" y="218"/>
                </a:lnTo>
                <a:lnTo>
                  <a:pt x="17208" y="243"/>
                </a:lnTo>
                <a:lnTo>
                  <a:pt x="17199" y="294"/>
                </a:lnTo>
                <a:lnTo>
                  <a:pt x="17191" y="344"/>
                </a:lnTo>
                <a:lnTo>
                  <a:pt x="17180" y="395"/>
                </a:lnTo>
                <a:lnTo>
                  <a:pt x="17170" y="445"/>
                </a:lnTo>
                <a:lnTo>
                  <a:pt x="17160" y="495"/>
                </a:lnTo>
                <a:lnTo>
                  <a:pt x="17160" y="495"/>
                </a:lnTo>
                <a:lnTo>
                  <a:pt x="17155" y="536"/>
                </a:lnTo>
                <a:lnTo>
                  <a:pt x="17152" y="575"/>
                </a:lnTo>
                <a:lnTo>
                  <a:pt x="17137" y="575"/>
                </a:lnTo>
                <a:lnTo>
                  <a:pt x="17137" y="575"/>
                </a:lnTo>
                <a:lnTo>
                  <a:pt x="17131" y="551"/>
                </a:lnTo>
                <a:lnTo>
                  <a:pt x="17123" y="527"/>
                </a:lnTo>
                <a:lnTo>
                  <a:pt x="17123" y="527"/>
                </a:lnTo>
                <a:lnTo>
                  <a:pt x="17125" y="504"/>
                </a:lnTo>
                <a:lnTo>
                  <a:pt x="17125" y="480"/>
                </a:lnTo>
                <a:lnTo>
                  <a:pt x="17123" y="455"/>
                </a:lnTo>
                <a:lnTo>
                  <a:pt x="17122" y="431"/>
                </a:lnTo>
                <a:lnTo>
                  <a:pt x="17120" y="408"/>
                </a:lnTo>
                <a:lnTo>
                  <a:pt x="17116" y="383"/>
                </a:lnTo>
                <a:lnTo>
                  <a:pt x="17108" y="334"/>
                </a:lnTo>
                <a:lnTo>
                  <a:pt x="17108" y="334"/>
                </a:lnTo>
                <a:lnTo>
                  <a:pt x="17108" y="321"/>
                </a:lnTo>
                <a:lnTo>
                  <a:pt x="17108" y="321"/>
                </a:lnTo>
                <a:lnTo>
                  <a:pt x="17080" y="181"/>
                </a:lnTo>
                <a:lnTo>
                  <a:pt x="17080" y="181"/>
                </a:lnTo>
                <a:lnTo>
                  <a:pt x="17081" y="175"/>
                </a:lnTo>
                <a:lnTo>
                  <a:pt x="17081" y="175"/>
                </a:lnTo>
                <a:lnTo>
                  <a:pt x="17080" y="180"/>
                </a:lnTo>
                <a:lnTo>
                  <a:pt x="17080" y="180"/>
                </a:lnTo>
                <a:lnTo>
                  <a:pt x="17062" y="95"/>
                </a:lnTo>
                <a:lnTo>
                  <a:pt x="17062" y="95"/>
                </a:lnTo>
                <a:lnTo>
                  <a:pt x="17063" y="132"/>
                </a:lnTo>
                <a:lnTo>
                  <a:pt x="17063" y="168"/>
                </a:lnTo>
                <a:lnTo>
                  <a:pt x="17061" y="204"/>
                </a:lnTo>
                <a:lnTo>
                  <a:pt x="17057" y="241"/>
                </a:lnTo>
                <a:lnTo>
                  <a:pt x="17057" y="241"/>
                </a:lnTo>
                <a:lnTo>
                  <a:pt x="17046" y="274"/>
                </a:lnTo>
                <a:lnTo>
                  <a:pt x="17036" y="308"/>
                </a:lnTo>
                <a:lnTo>
                  <a:pt x="17026" y="341"/>
                </a:lnTo>
                <a:lnTo>
                  <a:pt x="17019" y="376"/>
                </a:lnTo>
                <a:lnTo>
                  <a:pt x="17013" y="410"/>
                </a:lnTo>
                <a:lnTo>
                  <a:pt x="17011" y="445"/>
                </a:lnTo>
                <a:lnTo>
                  <a:pt x="17010" y="479"/>
                </a:lnTo>
                <a:lnTo>
                  <a:pt x="17010" y="497"/>
                </a:lnTo>
                <a:lnTo>
                  <a:pt x="17012" y="513"/>
                </a:lnTo>
                <a:lnTo>
                  <a:pt x="17012" y="513"/>
                </a:lnTo>
                <a:lnTo>
                  <a:pt x="17008" y="530"/>
                </a:lnTo>
                <a:lnTo>
                  <a:pt x="17008" y="530"/>
                </a:lnTo>
                <a:lnTo>
                  <a:pt x="17007" y="541"/>
                </a:lnTo>
                <a:lnTo>
                  <a:pt x="17007" y="541"/>
                </a:lnTo>
                <a:lnTo>
                  <a:pt x="17001" y="520"/>
                </a:lnTo>
                <a:lnTo>
                  <a:pt x="16994" y="500"/>
                </a:lnTo>
                <a:lnTo>
                  <a:pt x="16994" y="500"/>
                </a:lnTo>
                <a:lnTo>
                  <a:pt x="16991" y="487"/>
                </a:lnTo>
                <a:lnTo>
                  <a:pt x="16989" y="481"/>
                </a:lnTo>
                <a:lnTo>
                  <a:pt x="16989" y="475"/>
                </a:lnTo>
                <a:lnTo>
                  <a:pt x="16989" y="475"/>
                </a:lnTo>
                <a:lnTo>
                  <a:pt x="16988" y="473"/>
                </a:lnTo>
                <a:lnTo>
                  <a:pt x="16986" y="471"/>
                </a:lnTo>
                <a:lnTo>
                  <a:pt x="16985" y="467"/>
                </a:lnTo>
                <a:lnTo>
                  <a:pt x="16984" y="465"/>
                </a:lnTo>
                <a:lnTo>
                  <a:pt x="16984" y="465"/>
                </a:lnTo>
                <a:lnTo>
                  <a:pt x="16967" y="392"/>
                </a:lnTo>
                <a:lnTo>
                  <a:pt x="16959" y="357"/>
                </a:lnTo>
                <a:lnTo>
                  <a:pt x="16953" y="320"/>
                </a:lnTo>
                <a:lnTo>
                  <a:pt x="16950" y="284"/>
                </a:lnTo>
                <a:lnTo>
                  <a:pt x="16949" y="267"/>
                </a:lnTo>
                <a:lnTo>
                  <a:pt x="16949" y="248"/>
                </a:lnTo>
                <a:lnTo>
                  <a:pt x="16950" y="230"/>
                </a:lnTo>
                <a:lnTo>
                  <a:pt x="16953" y="212"/>
                </a:lnTo>
                <a:lnTo>
                  <a:pt x="16956" y="193"/>
                </a:lnTo>
                <a:lnTo>
                  <a:pt x="16960" y="175"/>
                </a:lnTo>
                <a:lnTo>
                  <a:pt x="16960" y="175"/>
                </a:lnTo>
                <a:lnTo>
                  <a:pt x="16938" y="236"/>
                </a:lnTo>
                <a:lnTo>
                  <a:pt x="16928" y="267"/>
                </a:lnTo>
                <a:lnTo>
                  <a:pt x="16918" y="296"/>
                </a:lnTo>
                <a:lnTo>
                  <a:pt x="16918" y="296"/>
                </a:lnTo>
                <a:lnTo>
                  <a:pt x="16917" y="288"/>
                </a:lnTo>
                <a:lnTo>
                  <a:pt x="16917" y="288"/>
                </a:lnTo>
                <a:lnTo>
                  <a:pt x="16917" y="276"/>
                </a:lnTo>
                <a:lnTo>
                  <a:pt x="16917" y="276"/>
                </a:lnTo>
                <a:lnTo>
                  <a:pt x="16870" y="58"/>
                </a:lnTo>
                <a:lnTo>
                  <a:pt x="16870" y="58"/>
                </a:lnTo>
                <a:lnTo>
                  <a:pt x="16871" y="82"/>
                </a:lnTo>
                <a:lnTo>
                  <a:pt x="16872" y="104"/>
                </a:lnTo>
                <a:lnTo>
                  <a:pt x="16871" y="128"/>
                </a:lnTo>
                <a:lnTo>
                  <a:pt x="16870" y="152"/>
                </a:lnTo>
                <a:lnTo>
                  <a:pt x="16866" y="198"/>
                </a:lnTo>
                <a:lnTo>
                  <a:pt x="16860" y="244"/>
                </a:lnTo>
                <a:lnTo>
                  <a:pt x="16853" y="290"/>
                </a:lnTo>
                <a:lnTo>
                  <a:pt x="16844" y="337"/>
                </a:lnTo>
                <a:lnTo>
                  <a:pt x="16826" y="429"/>
                </a:lnTo>
                <a:lnTo>
                  <a:pt x="16826" y="429"/>
                </a:lnTo>
                <a:lnTo>
                  <a:pt x="16821" y="403"/>
                </a:lnTo>
                <a:lnTo>
                  <a:pt x="16817" y="376"/>
                </a:lnTo>
                <a:lnTo>
                  <a:pt x="16814" y="350"/>
                </a:lnTo>
                <a:lnTo>
                  <a:pt x="16813" y="324"/>
                </a:lnTo>
                <a:lnTo>
                  <a:pt x="16812" y="296"/>
                </a:lnTo>
                <a:lnTo>
                  <a:pt x="16814" y="270"/>
                </a:lnTo>
                <a:lnTo>
                  <a:pt x="16817" y="244"/>
                </a:lnTo>
                <a:lnTo>
                  <a:pt x="16822" y="217"/>
                </a:lnTo>
                <a:lnTo>
                  <a:pt x="16822" y="217"/>
                </a:lnTo>
                <a:lnTo>
                  <a:pt x="16797" y="292"/>
                </a:lnTo>
                <a:lnTo>
                  <a:pt x="16797" y="292"/>
                </a:lnTo>
                <a:lnTo>
                  <a:pt x="16796" y="288"/>
                </a:lnTo>
                <a:lnTo>
                  <a:pt x="16796" y="288"/>
                </a:lnTo>
                <a:lnTo>
                  <a:pt x="16796" y="276"/>
                </a:lnTo>
                <a:lnTo>
                  <a:pt x="16796" y="276"/>
                </a:lnTo>
                <a:lnTo>
                  <a:pt x="16749" y="58"/>
                </a:lnTo>
                <a:lnTo>
                  <a:pt x="16749" y="58"/>
                </a:lnTo>
                <a:lnTo>
                  <a:pt x="16751" y="84"/>
                </a:lnTo>
                <a:lnTo>
                  <a:pt x="16751" y="110"/>
                </a:lnTo>
                <a:lnTo>
                  <a:pt x="16750" y="138"/>
                </a:lnTo>
                <a:lnTo>
                  <a:pt x="16749" y="164"/>
                </a:lnTo>
                <a:lnTo>
                  <a:pt x="16746" y="190"/>
                </a:lnTo>
                <a:lnTo>
                  <a:pt x="16744" y="216"/>
                </a:lnTo>
                <a:lnTo>
                  <a:pt x="16736" y="268"/>
                </a:lnTo>
                <a:lnTo>
                  <a:pt x="16726" y="320"/>
                </a:lnTo>
                <a:lnTo>
                  <a:pt x="16717" y="372"/>
                </a:lnTo>
                <a:lnTo>
                  <a:pt x="16706" y="424"/>
                </a:lnTo>
                <a:lnTo>
                  <a:pt x="16697" y="477"/>
                </a:lnTo>
                <a:lnTo>
                  <a:pt x="16697" y="477"/>
                </a:lnTo>
                <a:lnTo>
                  <a:pt x="16693" y="501"/>
                </a:lnTo>
                <a:lnTo>
                  <a:pt x="16691" y="526"/>
                </a:lnTo>
                <a:lnTo>
                  <a:pt x="16687" y="575"/>
                </a:lnTo>
                <a:lnTo>
                  <a:pt x="16687" y="575"/>
                </a:lnTo>
                <a:lnTo>
                  <a:pt x="16687" y="575"/>
                </a:lnTo>
                <a:lnTo>
                  <a:pt x="16678" y="538"/>
                </a:lnTo>
                <a:lnTo>
                  <a:pt x="16666" y="500"/>
                </a:lnTo>
                <a:lnTo>
                  <a:pt x="16666" y="500"/>
                </a:lnTo>
                <a:lnTo>
                  <a:pt x="16662" y="487"/>
                </a:lnTo>
                <a:lnTo>
                  <a:pt x="16661" y="481"/>
                </a:lnTo>
                <a:lnTo>
                  <a:pt x="16660" y="475"/>
                </a:lnTo>
                <a:lnTo>
                  <a:pt x="16660" y="475"/>
                </a:lnTo>
                <a:lnTo>
                  <a:pt x="16660" y="473"/>
                </a:lnTo>
                <a:lnTo>
                  <a:pt x="16659" y="471"/>
                </a:lnTo>
                <a:lnTo>
                  <a:pt x="16659" y="471"/>
                </a:lnTo>
                <a:lnTo>
                  <a:pt x="16638" y="394"/>
                </a:lnTo>
                <a:lnTo>
                  <a:pt x="16638" y="394"/>
                </a:lnTo>
                <a:lnTo>
                  <a:pt x="16632" y="366"/>
                </a:lnTo>
                <a:lnTo>
                  <a:pt x="16628" y="339"/>
                </a:lnTo>
                <a:lnTo>
                  <a:pt x="16623" y="312"/>
                </a:lnTo>
                <a:lnTo>
                  <a:pt x="16621" y="284"/>
                </a:lnTo>
                <a:lnTo>
                  <a:pt x="16621" y="257"/>
                </a:lnTo>
                <a:lnTo>
                  <a:pt x="16622" y="230"/>
                </a:lnTo>
                <a:lnTo>
                  <a:pt x="16625" y="203"/>
                </a:lnTo>
                <a:lnTo>
                  <a:pt x="16631" y="175"/>
                </a:lnTo>
                <a:lnTo>
                  <a:pt x="16631" y="175"/>
                </a:lnTo>
                <a:lnTo>
                  <a:pt x="16614" y="225"/>
                </a:lnTo>
                <a:lnTo>
                  <a:pt x="16597" y="274"/>
                </a:lnTo>
                <a:lnTo>
                  <a:pt x="16583" y="324"/>
                </a:lnTo>
                <a:lnTo>
                  <a:pt x="16576" y="348"/>
                </a:lnTo>
                <a:lnTo>
                  <a:pt x="16571" y="373"/>
                </a:lnTo>
                <a:lnTo>
                  <a:pt x="16566" y="398"/>
                </a:lnTo>
                <a:lnTo>
                  <a:pt x="16563" y="423"/>
                </a:lnTo>
                <a:lnTo>
                  <a:pt x="16561" y="448"/>
                </a:lnTo>
                <a:lnTo>
                  <a:pt x="16560" y="473"/>
                </a:lnTo>
                <a:lnTo>
                  <a:pt x="16561" y="499"/>
                </a:lnTo>
                <a:lnTo>
                  <a:pt x="16564" y="524"/>
                </a:lnTo>
                <a:lnTo>
                  <a:pt x="16567" y="550"/>
                </a:lnTo>
                <a:lnTo>
                  <a:pt x="16574" y="575"/>
                </a:lnTo>
                <a:lnTo>
                  <a:pt x="16574" y="575"/>
                </a:lnTo>
                <a:lnTo>
                  <a:pt x="16574" y="575"/>
                </a:lnTo>
                <a:lnTo>
                  <a:pt x="16567" y="575"/>
                </a:lnTo>
                <a:lnTo>
                  <a:pt x="16567" y="575"/>
                </a:lnTo>
                <a:lnTo>
                  <a:pt x="16558" y="538"/>
                </a:lnTo>
                <a:lnTo>
                  <a:pt x="16545" y="500"/>
                </a:lnTo>
                <a:lnTo>
                  <a:pt x="16545" y="500"/>
                </a:lnTo>
                <a:lnTo>
                  <a:pt x="16541" y="487"/>
                </a:lnTo>
                <a:lnTo>
                  <a:pt x="16540" y="481"/>
                </a:lnTo>
                <a:lnTo>
                  <a:pt x="16540" y="475"/>
                </a:lnTo>
                <a:lnTo>
                  <a:pt x="16540" y="475"/>
                </a:lnTo>
                <a:lnTo>
                  <a:pt x="16539" y="473"/>
                </a:lnTo>
                <a:lnTo>
                  <a:pt x="16536" y="471"/>
                </a:lnTo>
                <a:lnTo>
                  <a:pt x="16535" y="467"/>
                </a:lnTo>
                <a:lnTo>
                  <a:pt x="16534" y="465"/>
                </a:lnTo>
                <a:lnTo>
                  <a:pt x="16534" y="465"/>
                </a:lnTo>
                <a:lnTo>
                  <a:pt x="16517" y="392"/>
                </a:lnTo>
                <a:lnTo>
                  <a:pt x="16509" y="357"/>
                </a:lnTo>
                <a:lnTo>
                  <a:pt x="16504" y="320"/>
                </a:lnTo>
                <a:lnTo>
                  <a:pt x="16501" y="284"/>
                </a:lnTo>
                <a:lnTo>
                  <a:pt x="16500" y="267"/>
                </a:lnTo>
                <a:lnTo>
                  <a:pt x="16500" y="248"/>
                </a:lnTo>
                <a:lnTo>
                  <a:pt x="16501" y="230"/>
                </a:lnTo>
                <a:lnTo>
                  <a:pt x="16503" y="212"/>
                </a:lnTo>
                <a:lnTo>
                  <a:pt x="16507" y="193"/>
                </a:lnTo>
                <a:lnTo>
                  <a:pt x="16510" y="175"/>
                </a:lnTo>
                <a:lnTo>
                  <a:pt x="16510" y="175"/>
                </a:lnTo>
                <a:lnTo>
                  <a:pt x="16494" y="223"/>
                </a:lnTo>
                <a:lnTo>
                  <a:pt x="16477" y="270"/>
                </a:lnTo>
                <a:lnTo>
                  <a:pt x="16463" y="316"/>
                </a:lnTo>
                <a:lnTo>
                  <a:pt x="16457" y="340"/>
                </a:lnTo>
                <a:lnTo>
                  <a:pt x="16451" y="364"/>
                </a:lnTo>
                <a:lnTo>
                  <a:pt x="16451" y="364"/>
                </a:lnTo>
                <a:lnTo>
                  <a:pt x="16420" y="251"/>
                </a:lnTo>
                <a:lnTo>
                  <a:pt x="16420" y="251"/>
                </a:lnTo>
                <a:lnTo>
                  <a:pt x="16421" y="271"/>
                </a:lnTo>
                <a:lnTo>
                  <a:pt x="16423" y="292"/>
                </a:lnTo>
                <a:lnTo>
                  <a:pt x="16421" y="312"/>
                </a:lnTo>
                <a:lnTo>
                  <a:pt x="16420" y="332"/>
                </a:lnTo>
                <a:lnTo>
                  <a:pt x="16415" y="372"/>
                </a:lnTo>
                <a:lnTo>
                  <a:pt x="16408" y="411"/>
                </a:lnTo>
                <a:lnTo>
                  <a:pt x="16408" y="411"/>
                </a:lnTo>
                <a:lnTo>
                  <a:pt x="16401" y="377"/>
                </a:lnTo>
                <a:lnTo>
                  <a:pt x="16395" y="341"/>
                </a:lnTo>
                <a:lnTo>
                  <a:pt x="16389" y="306"/>
                </a:lnTo>
                <a:lnTo>
                  <a:pt x="16386" y="271"/>
                </a:lnTo>
                <a:lnTo>
                  <a:pt x="16385" y="236"/>
                </a:lnTo>
                <a:lnTo>
                  <a:pt x="16386" y="202"/>
                </a:lnTo>
                <a:lnTo>
                  <a:pt x="16387" y="184"/>
                </a:lnTo>
                <a:lnTo>
                  <a:pt x="16388" y="166"/>
                </a:lnTo>
                <a:lnTo>
                  <a:pt x="16392" y="148"/>
                </a:lnTo>
                <a:lnTo>
                  <a:pt x="16395" y="130"/>
                </a:lnTo>
                <a:lnTo>
                  <a:pt x="16395" y="130"/>
                </a:lnTo>
                <a:lnTo>
                  <a:pt x="16376" y="190"/>
                </a:lnTo>
                <a:lnTo>
                  <a:pt x="16359" y="249"/>
                </a:lnTo>
                <a:lnTo>
                  <a:pt x="16351" y="280"/>
                </a:lnTo>
                <a:lnTo>
                  <a:pt x="16344" y="309"/>
                </a:lnTo>
                <a:lnTo>
                  <a:pt x="16337" y="339"/>
                </a:lnTo>
                <a:lnTo>
                  <a:pt x="16332" y="369"/>
                </a:lnTo>
                <a:lnTo>
                  <a:pt x="16332" y="369"/>
                </a:lnTo>
                <a:lnTo>
                  <a:pt x="16300" y="251"/>
                </a:lnTo>
                <a:lnTo>
                  <a:pt x="16300" y="251"/>
                </a:lnTo>
                <a:lnTo>
                  <a:pt x="16302" y="269"/>
                </a:lnTo>
                <a:lnTo>
                  <a:pt x="16302" y="287"/>
                </a:lnTo>
                <a:lnTo>
                  <a:pt x="16300" y="321"/>
                </a:lnTo>
                <a:lnTo>
                  <a:pt x="16297" y="357"/>
                </a:lnTo>
                <a:lnTo>
                  <a:pt x="16292" y="391"/>
                </a:lnTo>
                <a:lnTo>
                  <a:pt x="16285" y="426"/>
                </a:lnTo>
                <a:lnTo>
                  <a:pt x="16277" y="461"/>
                </a:lnTo>
                <a:lnTo>
                  <a:pt x="16260" y="531"/>
                </a:lnTo>
                <a:lnTo>
                  <a:pt x="16260" y="531"/>
                </a:lnTo>
                <a:lnTo>
                  <a:pt x="16251" y="491"/>
                </a:lnTo>
                <a:lnTo>
                  <a:pt x="16238" y="450"/>
                </a:lnTo>
                <a:lnTo>
                  <a:pt x="16238" y="450"/>
                </a:lnTo>
                <a:lnTo>
                  <a:pt x="16234" y="436"/>
                </a:lnTo>
                <a:lnTo>
                  <a:pt x="16233" y="429"/>
                </a:lnTo>
                <a:lnTo>
                  <a:pt x="16233" y="423"/>
                </a:lnTo>
                <a:lnTo>
                  <a:pt x="16233" y="423"/>
                </a:lnTo>
                <a:lnTo>
                  <a:pt x="16232" y="420"/>
                </a:lnTo>
                <a:lnTo>
                  <a:pt x="16232" y="420"/>
                </a:lnTo>
                <a:lnTo>
                  <a:pt x="16232" y="415"/>
                </a:lnTo>
                <a:lnTo>
                  <a:pt x="16232" y="415"/>
                </a:lnTo>
                <a:lnTo>
                  <a:pt x="16204" y="298"/>
                </a:lnTo>
                <a:lnTo>
                  <a:pt x="16204" y="298"/>
                </a:lnTo>
                <a:lnTo>
                  <a:pt x="16200" y="273"/>
                </a:lnTo>
                <a:lnTo>
                  <a:pt x="16196" y="247"/>
                </a:lnTo>
                <a:lnTo>
                  <a:pt x="16194" y="220"/>
                </a:lnTo>
                <a:lnTo>
                  <a:pt x="16194" y="196"/>
                </a:lnTo>
                <a:lnTo>
                  <a:pt x="16194" y="170"/>
                </a:lnTo>
                <a:lnTo>
                  <a:pt x="16195" y="143"/>
                </a:lnTo>
                <a:lnTo>
                  <a:pt x="16198" y="119"/>
                </a:lnTo>
                <a:lnTo>
                  <a:pt x="16204" y="92"/>
                </a:lnTo>
                <a:lnTo>
                  <a:pt x="16204" y="92"/>
                </a:lnTo>
                <a:lnTo>
                  <a:pt x="16187" y="146"/>
                </a:lnTo>
                <a:lnTo>
                  <a:pt x="16170" y="200"/>
                </a:lnTo>
                <a:lnTo>
                  <a:pt x="16155" y="254"/>
                </a:lnTo>
                <a:lnTo>
                  <a:pt x="16149" y="281"/>
                </a:lnTo>
                <a:lnTo>
                  <a:pt x="16144" y="308"/>
                </a:lnTo>
                <a:lnTo>
                  <a:pt x="16139" y="335"/>
                </a:lnTo>
                <a:lnTo>
                  <a:pt x="16136" y="363"/>
                </a:lnTo>
                <a:lnTo>
                  <a:pt x="16133" y="390"/>
                </a:lnTo>
                <a:lnTo>
                  <a:pt x="16133" y="418"/>
                </a:lnTo>
                <a:lnTo>
                  <a:pt x="16133" y="446"/>
                </a:lnTo>
                <a:lnTo>
                  <a:pt x="16136" y="473"/>
                </a:lnTo>
                <a:lnTo>
                  <a:pt x="16140" y="501"/>
                </a:lnTo>
                <a:lnTo>
                  <a:pt x="16146" y="530"/>
                </a:lnTo>
                <a:lnTo>
                  <a:pt x="16146" y="530"/>
                </a:lnTo>
                <a:lnTo>
                  <a:pt x="16143" y="546"/>
                </a:lnTo>
                <a:lnTo>
                  <a:pt x="16143" y="546"/>
                </a:lnTo>
                <a:lnTo>
                  <a:pt x="16137" y="523"/>
                </a:lnTo>
                <a:lnTo>
                  <a:pt x="16132" y="499"/>
                </a:lnTo>
                <a:lnTo>
                  <a:pt x="16125" y="474"/>
                </a:lnTo>
                <a:lnTo>
                  <a:pt x="16118" y="450"/>
                </a:lnTo>
                <a:lnTo>
                  <a:pt x="16118" y="450"/>
                </a:lnTo>
                <a:lnTo>
                  <a:pt x="16114" y="436"/>
                </a:lnTo>
                <a:lnTo>
                  <a:pt x="16113" y="429"/>
                </a:lnTo>
                <a:lnTo>
                  <a:pt x="16112" y="423"/>
                </a:lnTo>
                <a:lnTo>
                  <a:pt x="16112" y="423"/>
                </a:lnTo>
                <a:lnTo>
                  <a:pt x="16112" y="420"/>
                </a:lnTo>
                <a:lnTo>
                  <a:pt x="16109" y="417"/>
                </a:lnTo>
                <a:lnTo>
                  <a:pt x="16108" y="415"/>
                </a:lnTo>
                <a:lnTo>
                  <a:pt x="16107" y="411"/>
                </a:lnTo>
                <a:lnTo>
                  <a:pt x="16107" y="411"/>
                </a:lnTo>
                <a:lnTo>
                  <a:pt x="16089" y="332"/>
                </a:lnTo>
                <a:lnTo>
                  <a:pt x="16082" y="292"/>
                </a:lnTo>
                <a:lnTo>
                  <a:pt x="16076" y="252"/>
                </a:lnTo>
                <a:lnTo>
                  <a:pt x="16073" y="212"/>
                </a:lnTo>
                <a:lnTo>
                  <a:pt x="16073" y="192"/>
                </a:lnTo>
                <a:lnTo>
                  <a:pt x="16073" y="172"/>
                </a:lnTo>
                <a:lnTo>
                  <a:pt x="16074" y="152"/>
                </a:lnTo>
                <a:lnTo>
                  <a:pt x="16076" y="133"/>
                </a:lnTo>
                <a:lnTo>
                  <a:pt x="16079" y="113"/>
                </a:lnTo>
                <a:lnTo>
                  <a:pt x="16083" y="92"/>
                </a:lnTo>
                <a:lnTo>
                  <a:pt x="16083" y="92"/>
                </a:lnTo>
                <a:lnTo>
                  <a:pt x="16067" y="145"/>
                </a:lnTo>
                <a:lnTo>
                  <a:pt x="16050" y="196"/>
                </a:lnTo>
                <a:lnTo>
                  <a:pt x="16036" y="248"/>
                </a:lnTo>
                <a:lnTo>
                  <a:pt x="16030" y="274"/>
                </a:lnTo>
                <a:lnTo>
                  <a:pt x="16024" y="300"/>
                </a:lnTo>
                <a:lnTo>
                  <a:pt x="16024" y="300"/>
                </a:lnTo>
                <a:lnTo>
                  <a:pt x="15993" y="175"/>
                </a:lnTo>
                <a:lnTo>
                  <a:pt x="15993" y="175"/>
                </a:lnTo>
                <a:lnTo>
                  <a:pt x="15994" y="205"/>
                </a:lnTo>
                <a:lnTo>
                  <a:pt x="15994" y="234"/>
                </a:lnTo>
                <a:lnTo>
                  <a:pt x="15993" y="262"/>
                </a:lnTo>
                <a:lnTo>
                  <a:pt x="15991" y="290"/>
                </a:lnTo>
                <a:lnTo>
                  <a:pt x="15986" y="319"/>
                </a:lnTo>
                <a:lnTo>
                  <a:pt x="15981" y="347"/>
                </a:lnTo>
                <a:lnTo>
                  <a:pt x="15971" y="404"/>
                </a:lnTo>
                <a:lnTo>
                  <a:pt x="15971" y="404"/>
                </a:lnTo>
                <a:lnTo>
                  <a:pt x="15970" y="401"/>
                </a:lnTo>
                <a:lnTo>
                  <a:pt x="15970" y="401"/>
                </a:lnTo>
                <a:lnTo>
                  <a:pt x="15952" y="309"/>
                </a:lnTo>
                <a:lnTo>
                  <a:pt x="15945" y="263"/>
                </a:lnTo>
                <a:lnTo>
                  <a:pt x="15939" y="218"/>
                </a:lnTo>
                <a:lnTo>
                  <a:pt x="15936" y="172"/>
                </a:lnTo>
                <a:lnTo>
                  <a:pt x="15935" y="149"/>
                </a:lnTo>
                <a:lnTo>
                  <a:pt x="15935" y="126"/>
                </a:lnTo>
                <a:lnTo>
                  <a:pt x="15936" y="103"/>
                </a:lnTo>
                <a:lnTo>
                  <a:pt x="15939" y="81"/>
                </a:lnTo>
                <a:lnTo>
                  <a:pt x="15942" y="57"/>
                </a:lnTo>
                <a:lnTo>
                  <a:pt x="15946" y="34"/>
                </a:lnTo>
                <a:lnTo>
                  <a:pt x="15946" y="34"/>
                </a:lnTo>
                <a:lnTo>
                  <a:pt x="15930" y="88"/>
                </a:lnTo>
                <a:lnTo>
                  <a:pt x="15916" y="142"/>
                </a:lnTo>
                <a:lnTo>
                  <a:pt x="15902" y="196"/>
                </a:lnTo>
                <a:lnTo>
                  <a:pt x="15891" y="250"/>
                </a:lnTo>
                <a:lnTo>
                  <a:pt x="15891" y="250"/>
                </a:lnTo>
                <a:lnTo>
                  <a:pt x="15872" y="175"/>
                </a:lnTo>
                <a:lnTo>
                  <a:pt x="15872" y="175"/>
                </a:lnTo>
                <a:lnTo>
                  <a:pt x="15874" y="199"/>
                </a:lnTo>
                <a:lnTo>
                  <a:pt x="15875" y="222"/>
                </a:lnTo>
                <a:lnTo>
                  <a:pt x="15874" y="244"/>
                </a:lnTo>
                <a:lnTo>
                  <a:pt x="15872" y="268"/>
                </a:lnTo>
                <a:lnTo>
                  <a:pt x="15870" y="290"/>
                </a:lnTo>
                <a:lnTo>
                  <a:pt x="15866" y="313"/>
                </a:lnTo>
                <a:lnTo>
                  <a:pt x="15859" y="359"/>
                </a:lnTo>
                <a:lnTo>
                  <a:pt x="15850" y="404"/>
                </a:lnTo>
                <a:lnTo>
                  <a:pt x="15840" y="449"/>
                </a:lnTo>
                <a:lnTo>
                  <a:pt x="15830" y="495"/>
                </a:lnTo>
                <a:lnTo>
                  <a:pt x="15820" y="542"/>
                </a:lnTo>
                <a:lnTo>
                  <a:pt x="15820" y="542"/>
                </a:lnTo>
                <a:lnTo>
                  <a:pt x="15819" y="545"/>
                </a:lnTo>
                <a:lnTo>
                  <a:pt x="15819" y="545"/>
                </a:lnTo>
                <a:lnTo>
                  <a:pt x="15814" y="509"/>
                </a:lnTo>
                <a:lnTo>
                  <a:pt x="15808" y="471"/>
                </a:lnTo>
                <a:lnTo>
                  <a:pt x="15799" y="433"/>
                </a:lnTo>
                <a:lnTo>
                  <a:pt x="15788" y="396"/>
                </a:lnTo>
                <a:lnTo>
                  <a:pt x="15788" y="396"/>
                </a:lnTo>
                <a:lnTo>
                  <a:pt x="15788" y="395"/>
                </a:lnTo>
                <a:lnTo>
                  <a:pt x="15788" y="395"/>
                </a:lnTo>
                <a:lnTo>
                  <a:pt x="15783" y="367"/>
                </a:lnTo>
                <a:lnTo>
                  <a:pt x="15783" y="367"/>
                </a:lnTo>
                <a:lnTo>
                  <a:pt x="15783" y="365"/>
                </a:lnTo>
                <a:lnTo>
                  <a:pt x="15783" y="365"/>
                </a:lnTo>
                <a:lnTo>
                  <a:pt x="15782" y="362"/>
                </a:lnTo>
                <a:lnTo>
                  <a:pt x="15782" y="362"/>
                </a:lnTo>
                <a:lnTo>
                  <a:pt x="15782" y="360"/>
                </a:lnTo>
                <a:lnTo>
                  <a:pt x="15782" y="360"/>
                </a:lnTo>
                <a:lnTo>
                  <a:pt x="15782" y="348"/>
                </a:lnTo>
                <a:lnTo>
                  <a:pt x="15782" y="348"/>
                </a:lnTo>
                <a:lnTo>
                  <a:pt x="15751" y="204"/>
                </a:lnTo>
                <a:lnTo>
                  <a:pt x="15751" y="204"/>
                </a:lnTo>
                <a:lnTo>
                  <a:pt x="15748" y="178"/>
                </a:lnTo>
                <a:lnTo>
                  <a:pt x="15745" y="153"/>
                </a:lnTo>
                <a:lnTo>
                  <a:pt x="15744" y="128"/>
                </a:lnTo>
                <a:lnTo>
                  <a:pt x="15744" y="102"/>
                </a:lnTo>
                <a:lnTo>
                  <a:pt x="15744" y="77"/>
                </a:lnTo>
                <a:lnTo>
                  <a:pt x="15747" y="51"/>
                </a:lnTo>
                <a:lnTo>
                  <a:pt x="15750" y="25"/>
                </a:lnTo>
                <a:lnTo>
                  <a:pt x="15755" y="0"/>
                </a:lnTo>
                <a:lnTo>
                  <a:pt x="15755" y="0"/>
                </a:lnTo>
                <a:lnTo>
                  <a:pt x="15737" y="59"/>
                </a:lnTo>
                <a:lnTo>
                  <a:pt x="15721" y="117"/>
                </a:lnTo>
                <a:lnTo>
                  <a:pt x="15706" y="177"/>
                </a:lnTo>
                <a:lnTo>
                  <a:pt x="15699" y="207"/>
                </a:lnTo>
                <a:lnTo>
                  <a:pt x="15694" y="237"/>
                </a:lnTo>
                <a:lnTo>
                  <a:pt x="15690" y="267"/>
                </a:lnTo>
                <a:lnTo>
                  <a:pt x="15686" y="296"/>
                </a:lnTo>
                <a:lnTo>
                  <a:pt x="15684" y="327"/>
                </a:lnTo>
                <a:lnTo>
                  <a:pt x="15684" y="357"/>
                </a:lnTo>
                <a:lnTo>
                  <a:pt x="15684" y="388"/>
                </a:lnTo>
                <a:lnTo>
                  <a:pt x="15686" y="417"/>
                </a:lnTo>
                <a:lnTo>
                  <a:pt x="15690" y="448"/>
                </a:lnTo>
                <a:lnTo>
                  <a:pt x="15696" y="479"/>
                </a:lnTo>
                <a:lnTo>
                  <a:pt x="15696" y="479"/>
                </a:lnTo>
                <a:lnTo>
                  <a:pt x="15692" y="498"/>
                </a:lnTo>
                <a:lnTo>
                  <a:pt x="15692" y="498"/>
                </a:lnTo>
                <a:lnTo>
                  <a:pt x="15687" y="472"/>
                </a:lnTo>
                <a:lnTo>
                  <a:pt x="15681" y="447"/>
                </a:lnTo>
                <a:lnTo>
                  <a:pt x="15675" y="421"/>
                </a:lnTo>
                <a:lnTo>
                  <a:pt x="15668" y="396"/>
                </a:lnTo>
                <a:lnTo>
                  <a:pt x="15668" y="396"/>
                </a:lnTo>
                <a:lnTo>
                  <a:pt x="15665" y="380"/>
                </a:lnTo>
                <a:lnTo>
                  <a:pt x="15664" y="372"/>
                </a:lnTo>
                <a:lnTo>
                  <a:pt x="15662" y="365"/>
                </a:lnTo>
                <a:lnTo>
                  <a:pt x="15662" y="365"/>
                </a:lnTo>
                <a:lnTo>
                  <a:pt x="15662" y="362"/>
                </a:lnTo>
                <a:lnTo>
                  <a:pt x="15660" y="358"/>
                </a:lnTo>
                <a:lnTo>
                  <a:pt x="15659" y="356"/>
                </a:lnTo>
                <a:lnTo>
                  <a:pt x="15658" y="352"/>
                </a:lnTo>
                <a:lnTo>
                  <a:pt x="15658" y="352"/>
                </a:lnTo>
                <a:lnTo>
                  <a:pt x="15640" y="264"/>
                </a:lnTo>
                <a:lnTo>
                  <a:pt x="15633" y="220"/>
                </a:lnTo>
                <a:lnTo>
                  <a:pt x="15627" y="177"/>
                </a:lnTo>
                <a:lnTo>
                  <a:pt x="15623" y="132"/>
                </a:lnTo>
                <a:lnTo>
                  <a:pt x="15623" y="110"/>
                </a:lnTo>
                <a:lnTo>
                  <a:pt x="15623" y="88"/>
                </a:lnTo>
                <a:lnTo>
                  <a:pt x="15624" y="66"/>
                </a:lnTo>
                <a:lnTo>
                  <a:pt x="15627" y="44"/>
                </a:lnTo>
                <a:lnTo>
                  <a:pt x="15629" y="21"/>
                </a:lnTo>
                <a:lnTo>
                  <a:pt x="15634" y="0"/>
                </a:lnTo>
                <a:lnTo>
                  <a:pt x="15634" y="0"/>
                </a:lnTo>
                <a:lnTo>
                  <a:pt x="15617" y="57"/>
                </a:lnTo>
                <a:lnTo>
                  <a:pt x="15601" y="114"/>
                </a:lnTo>
                <a:lnTo>
                  <a:pt x="15587" y="172"/>
                </a:lnTo>
                <a:lnTo>
                  <a:pt x="15581" y="200"/>
                </a:lnTo>
                <a:lnTo>
                  <a:pt x="15575" y="230"/>
                </a:lnTo>
                <a:lnTo>
                  <a:pt x="15575" y="230"/>
                </a:lnTo>
                <a:lnTo>
                  <a:pt x="15544" y="92"/>
                </a:lnTo>
                <a:lnTo>
                  <a:pt x="15544" y="92"/>
                </a:lnTo>
                <a:lnTo>
                  <a:pt x="15545" y="121"/>
                </a:lnTo>
                <a:lnTo>
                  <a:pt x="15545" y="149"/>
                </a:lnTo>
                <a:lnTo>
                  <a:pt x="15544" y="179"/>
                </a:lnTo>
                <a:lnTo>
                  <a:pt x="15543" y="207"/>
                </a:lnTo>
                <a:lnTo>
                  <a:pt x="15539" y="236"/>
                </a:lnTo>
                <a:lnTo>
                  <a:pt x="15536" y="264"/>
                </a:lnTo>
                <a:lnTo>
                  <a:pt x="15525" y="322"/>
                </a:lnTo>
                <a:lnTo>
                  <a:pt x="15525" y="322"/>
                </a:lnTo>
                <a:lnTo>
                  <a:pt x="15525" y="296"/>
                </a:lnTo>
                <a:lnTo>
                  <a:pt x="15527" y="270"/>
                </a:lnTo>
                <a:lnTo>
                  <a:pt x="15531" y="243"/>
                </a:lnTo>
                <a:lnTo>
                  <a:pt x="15536" y="217"/>
                </a:lnTo>
                <a:lnTo>
                  <a:pt x="15536" y="217"/>
                </a:lnTo>
                <a:lnTo>
                  <a:pt x="15521" y="260"/>
                </a:lnTo>
                <a:lnTo>
                  <a:pt x="15507" y="302"/>
                </a:lnTo>
                <a:lnTo>
                  <a:pt x="15494" y="345"/>
                </a:lnTo>
                <a:lnTo>
                  <a:pt x="15482" y="388"/>
                </a:lnTo>
                <a:lnTo>
                  <a:pt x="15482" y="388"/>
                </a:lnTo>
                <a:lnTo>
                  <a:pt x="15477" y="351"/>
                </a:lnTo>
                <a:lnTo>
                  <a:pt x="15470" y="314"/>
                </a:lnTo>
                <a:lnTo>
                  <a:pt x="15470" y="314"/>
                </a:lnTo>
                <a:lnTo>
                  <a:pt x="15470" y="301"/>
                </a:lnTo>
                <a:lnTo>
                  <a:pt x="15470" y="301"/>
                </a:lnTo>
                <a:lnTo>
                  <a:pt x="15423" y="92"/>
                </a:lnTo>
                <a:lnTo>
                  <a:pt x="15423" y="92"/>
                </a:lnTo>
                <a:lnTo>
                  <a:pt x="15424" y="113"/>
                </a:lnTo>
                <a:lnTo>
                  <a:pt x="15425" y="134"/>
                </a:lnTo>
                <a:lnTo>
                  <a:pt x="15424" y="174"/>
                </a:lnTo>
                <a:lnTo>
                  <a:pt x="15420" y="216"/>
                </a:lnTo>
                <a:lnTo>
                  <a:pt x="15416" y="256"/>
                </a:lnTo>
                <a:lnTo>
                  <a:pt x="15409" y="298"/>
                </a:lnTo>
                <a:lnTo>
                  <a:pt x="15402" y="339"/>
                </a:lnTo>
                <a:lnTo>
                  <a:pt x="15385" y="421"/>
                </a:lnTo>
                <a:lnTo>
                  <a:pt x="15385" y="421"/>
                </a:lnTo>
                <a:lnTo>
                  <a:pt x="15380" y="378"/>
                </a:lnTo>
                <a:lnTo>
                  <a:pt x="15372" y="334"/>
                </a:lnTo>
                <a:lnTo>
                  <a:pt x="15372" y="334"/>
                </a:lnTo>
                <a:lnTo>
                  <a:pt x="15372" y="321"/>
                </a:lnTo>
                <a:lnTo>
                  <a:pt x="15372" y="321"/>
                </a:lnTo>
                <a:lnTo>
                  <a:pt x="15343" y="181"/>
                </a:lnTo>
                <a:lnTo>
                  <a:pt x="15343" y="181"/>
                </a:lnTo>
                <a:lnTo>
                  <a:pt x="15345" y="175"/>
                </a:lnTo>
                <a:lnTo>
                  <a:pt x="15345" y="175"/>
                </a:lnTo>
                <a:lnTo>
                  <a:pt x="15343" y="180"/>
                </a:lnTo>
                <a:lnTo>
                  <a:pt x="15343" y="180"/>
                </a:lnTo>
                <a:lnTo>
                  <a:pt x="15326" y="95"/>
                </a:lnTo>
                <a:lnTo>
                  <a:pt x="15326" y="95"/>
                </a:lnTo>
                <a:lnTo>
                  <a:pt x="15327" y="132"/>
                </a:lnTo>
                <a:lnTo>
                  <a:pt x="15327" y="168"/>
                </a:lnTo>
                <a:lnTo>
                  <a:pt x="15324" y="204"/>
                </a:lnTo>
                <a:lnTo>
                  <a:pt x="15322" y="239"/>
                </a:lnTo>
                <a:lnTo>
                  <a:pt x="15322" y="239"/>
                </a:lnTo>
                <a:lnTo>
                  <a:pt x="15310" y="274"/>
                </a:lnTo>
                <a:lnTo>
                  <a:pt x="15300" y="308"/>
                </a:lnTo>
                <a:lnTo>
                  <a:pt x="15291" y="341"/>
                </a:lnTo>
                <a:lnTo>
                  <a:pt x="15283" y="376"/>
                </a:lnTo>
                <a:lnTo>
                  <a:pt x="15277" y="410"/>
                </a:lnTo>
                <a:lnTo>
                  <a:pt x="15275" y="445"/>
                </a:lnTo>
                <a:lnTo>
                  <a:pt x="15273" y="479"/>
                </a:lnTo>
                <a:lnTo>
                  <a:pt x="15275" y="497"/>
                </a:lnTo>
                <a:lnTo>
                  <a:pt x="15276" y="513"/>
                </a:lnTo>
                <a:lnTo>
                  <a:pt x="15276" y="513"/>
                </a:lnTo>
                <a:lnTo>
                  <a:pt x="15272" y="530"/>
                </a:lnTo>
                <a:lnTo>
                  <a:pt x="15272" y="530"/>
                </a:lnTo>
                <a:lnTo>
                  <a:pt x="15271" y="541"/>
                </a:lnTo>
                <a:lnTo>
                  <a:pt x="15271" y="541"/>
                </a:lnTo>
                <a:lnTo>
                  <a:pt x="15265" y="520"/>
                </a:lnTo>
                <a:lnTo>
                  <a:pt x="15258" y="500"/>
                </a:lnTo>
                <a:lnTo>
                  <a:pt x="15258" y="500"/>
                </a:lnTo>
                <a:lnTo>
                  <a:pt x="15254" y="487"/>
                </a:lnTo>
                <a:lnTo>
                  <a:pt x="15253" y="481"/>
                </a:lnTo>
                <a:lnTo>
                  <a:pt x="15253" y="475"/>
                </a:lnTo>
                <a:lnTo>
                  <a:pt x="15253" y="475"/>
                </a:lnTo>
                <a:lnTo>
                  <a:pt x="15252" y="473"/>
                </a:lnTo>
                <a:lnTo>
                  <a:pt x="15250" y="471"/>
                </a:lnTo>
                <a:lnTo>
                  <a:pt x="15249" y="467"/>
                </a:lnTo>
                <a:lnTo>
                  <a:pt x="15247" y="465"/>
                </a:lnTo>
                <a:lnTo>
                  <a:pt x="15247" y="465"/>
                </a:lnTo>
                <a:lnTo>
                  <a:pt x="15231" y="392"/>
                </a:lnTo>
                <a:lnTo>
                  <a:pt x="15222" y="357"/>
                </a:lnTo>
                <a:lnTo>
                  <a:pt x="15218" y="320"/>
                </a:lnTo>
                <a:lnTo>
                  <a:pt x="15214" y="284"/>
                </a:lnTo>
                <a:lnTo>
                  <a:pt x="15213" y="267"/>
                </a:lnTo>
                <a:lnTo>
                  <a:pt x="15213" y="248"/>
                </a:lnTo>
                <a:lnTo>
                  <a:pt x="15214" y="230"/>
                </a:lnTo>
                <a:lnTo>
                  <a:pt x="15217" y="212"/>
                </a:lnTo>
                <a:lnTo>
                  <a:pt x="15220" y="193"/>
                </a:lnTo>
                <a:lnTo>
                  <a:pt x="15224" y="175"/>
                </a:lnTo>
                <a:lnTo>
                  <a:pt x="15224" y="175"/>
                </a:lnTo>
                <a:lnTo>
                  <a:pt x="15202" y="236"/>
                </a:lnTo>
                <a:lnTo>
                  <a:pt x="15192" y="267"/>
                </a:lnTo>
                <a:lnTo>
                  <a:pt x="15182" y="296"/>
                </a:lnTo>
                <a:lnTo>
                  <a:pt x="15182" y="296"/>
                </a:lnTo>
                <a:lnTo>
                  <a:pt x="15181" y="288"/>
                </a:lnTo>
                <a:lnTo>
                  <a:pt x="15181" y="288"/>
                </a:lnTo>
                <a:lnTo>
                  <a:pt x="15181" y="276"/>
                </a:lnTo>
                <a:lnTo>
                  <a:pt x="15181" y="276"/>
                </a:lnTo>
                <a:lnTo>
                  <a:pt x="15133" y="58"/>
                </a:lnTo>
                <a:lnTo>
                  <a:pt x="15133" y="58"/>
                </a:lnTo>
                <a:lnTo>
                  <a:pt x="15135" y="82"/>
                </a:lnTo>
                <a:lnTo>
                  <a:pt x="15136" y="104"/>
                </a:lnTo>
                <a:lnTo>
                  <a:pt x="15135" y="128"/>
                </a:lnTo>
                <a:lnTo>
                  <a:pt x="15135" y="152"/>
                </a:lnTo>
                <a:lnTo>
                  <a:pt x="15130" y="198"/>
                </a:lnTo>
                <a:lnTo>
                  <a:pt x="15124" y="244"/>
                </a:lnTo>
                <a:lnTo>
                  <a:pt x="15117" y="290"/>
                </a:lnTo>
                <a:lnTo>
                  <a:pt x="15109" y="337"/>
                </a:lnTo>
                <a:lnTo>
                  <a:pt x="15090" y="429"/>
                </a:lnTo>
                <a:lnTo>
                  <a:pt x="15090" y="429"/>
                </a:lnTo>
                <a:lnTo>
                  <a:pt x="15085" y="403"/>
                </a:lnTo>
                <a:lnTo>
                  <a:pt x="15081" y="376"/>
                </a:lnTo>
                <a:lnTo>
                  <a:pt x="15078" y="350"/>
                </a:lnTo>
                <a:lnTo>
                  <a:pt x="15077" y="324"/>
                </a:lnTo>
                <a:lnTo>
                  <a:pt x="15075" y="296"/>
                </a:lnTo>
                <a:lnTo>
                  <a:pt x="15078" y="270"/>
                </a:lnTo>
                <a:lnTo>
                  <a:pt x="15081" y="244"/>
                </a:lnTo>
                <a:lnTo>
                  <a:pt x="15086" y="217"/>
                </a:lnTo>
                <a:lnTo>
                  <a:pt x="15086" y="217"/>
                </a:lnTo>
                <a:lnTo>
                  <a:pt x="15061" y="292"/>
                </a:lnTo>
                <a:lnTo>
                  <a:pt x="15061" y="292"/>
                </a:lnTo>
                <a:lnTo>
                  <a:pt x="15060" y="288"/>
                </a:lnTo>
                <a:lnTo>
                  <a:pt x="15060" y="288"/>
                </a:lnTo>
                <a:lnTo>
                  <a:pt x="15060" y="276"/>
                </a:lnTo>
                <a:lnTo>
                  <a:pt x="15060" y="276"/>
                </a:lnTo>
                <a:lnTo>
                  <a:pt x="15014" y="58"/>
                </a:lnTo>
                <a:lnTo>
                  <a:pt x="15014" y="58"/>
                </a:lnTo>
                <a:lnTo>
                  <a:pt x="15015" y="84"/>
                </a:lnTo>
                <a:lnTo>
                  <a:pt x="15015" y="110"/>
                </a:lnTo>
                <a:lnTo>
                  <a:pt x="15014" y="138"/>
                </a:lnTo>
                <a:lnTo>
                  <a:pt x="15013" y="164"/>
                </a:lnTo>
                <a:lnTo>
                  <a:pt x="15010" y="190"/>
                </a:lnTo>
                <a:lnTo>
                  <a:pt x="15008" y="216"/>
                </a:lnTo>
                <a:lnTo>
                  <a:pt x="14999" y="268"/>
                </a:lnTo>
                <a:lnTo>
                  <a:pt x="14990" y="320"/>
                </a:lnTo>
                <a:lnTo>
                  <a:pt x="14981" y="372"/>
                </a:lnTo>
                <a:lnTo>
                  <a:pt x="14970" y="424"/>
                </a:lnTo>
                <a:lnTo>
                  <a:pt x="14960" y="477"/>
                </a:lnTo>
                <a:lnTo>
                  <a:pt x="14960" y="477"/>
                </a:lnTo>
                <a:lnTo>
                  <a:pt x="14958" y="501"/>
                </a:lnTo>
                <a:lnTo>
                  <a:pt x="14954" y="526"/>
                </a:lnTo>
                <a:lnTo>
                  <a:pt x="14951" y="575"/>
                </a:lnTo>
                <a:lnTo>
                  <a:pt x="14951" y="575"/>
                </a:lnTo>
                <a:lnTo>
                  <a:pt x="14951" y="575"/>
                </a:lnTo>
                <a:lnTo>
                  <a:pt x="14941" y="538"/>
                </a:lnTo>
                <a:lnTo>
                  <a:pt x="14930" y="500"/>
                </a:lnTo>
                <a:lnTo>
                  <a:pt x="14930" y="500"/>
                </a:lnTo>
                <a:lnTo>
                  <a:pt x="14926" y="487"/>
                </a:lnTo>
                <a:lnTo>
                  <a:pt x="14925" y="481"/>
                </a:lnTo>
                <a:lnTo>
                  <a:pt x="14924" y="475"/>
                </a:lnTo>
                <a:lnTo>
                  <a:pt x="14924" y="475"/>
                </a:lnTo>
                <a:lnTo>
                  <a:pt x="14924" y="473"/>
                </a:lnTo>
                <a:lnTo>
                  <a:pt x="14922" y="471"/>
                </a:lnTo>
                <a:lnTo>
                  <a:pt x="14922" y="471"/>
                </a:lnTo>
                <a:lnTo>
                  <a:pt x="14902" y="394"/>
                </a:lnTo>
                <a:lnTo>
                  <a:pt x="14902" y="394"/>
                </a:lnTo>
                <a:lnTo>
                  <a:pt x="14896" y="366"/>
                </a:lnTo>
                <a:lnTo>
                  <a:pt x="14892" y="339"/>
                </a:lnTo>
                <a:lnTo>
                  <a:pt x="14887" y="312"/>
                </a:lnTo>
                <a:lnTo>
                  <a:pt x="14886" y="284"/>
                </a:lnTo>
                <a:lnTo>
                  <a:pt x="14884" y="257"/>
                </a:lnTo>
                <a:lnTo>
                  <a:pt x="14886" y="230"/>
                </a:lnTo>
                <a:lnTo>
                  <a:pt x="14889" y="203"/>
                </a:lnTo>
                <a:lnTo>
                  <a:pt x="14895" y="175"/>
                </a:lnTo>
                <a:lnTo>
                  <a:pt x="14895" y="175"/>
                </a:lnTo>
                <a:lnTo>
                  <a:pt x="14877" y="225"/>
                </a:lnTo>
                <a:lnTo>
                  <a:pt x="14861" y="274"/>
                </a:lnTo>
                <a:lnTo>
                  <a:pt x="14846" y="324"/>
                </a:lnTo>
                <a:lnTo>
                  <a:pt x="14839" y="348"/>
                </a:lnTo>
                <a:lnTo>
                  <a:pt x="14835" y="373"/>
                </a:lnTo>
                <a:lnTo>
                  <a:pt x="14830" y="398"/>
                </a:lnTo>
                <a:lnTo>
                  <a:pt x="14826" y="423"/>
                </a:lnTo>
                <a:lnTo>
                  <a:pt x="14825" y="448"/>
                </a:lnTo>
                <a:lnTo>
                  <a:pt x="14824" y="473"/>
                </a:lnTo>
                <a:lnTo>
                  <a:pt x="14825" y="499"/>
                </a:lnTo>
                <a:lnTo>
                  <a:pt x="14828" y="524"/>
                </a:lnTo>
                <a:lnTo>
                  <a:pt x="14832" y="550"/>
                </a:lnTo>
                <a:lnTo>
                  <a:pt x="14838" y="575"/>
                </a:lnTo>
                <a:lnTo>
                  <a:pt x="14838" y="575"/>
                </a:lnTo>
                <a:lnTo>
                  <a:pt x="14838" y="575"/>
                </a:lnTo>
                <a:lnTo>
                  <a:pt x="14831" y="575"/>
                </a:lnTo>
                <a:lnTo>
                  <a:pt x="14831" y="575"/>
                </a:lnTo>
                <a:lnTo>
                  <a:pt x="14822" y="538"/>
                </a:lnTo>
                <a:lnTo>
                  <a:pt x="14809" y="500"/>
                </a:lnTo>
                <a:lnTo>
                  <a:pt x="14809" y="500"/>
                </a:lnTo>
                <a:lnTo>
                  <a:pt x="14805" y="487"/>
                </a:lnTo>
                <a:lnTo>
                  <a:pt x="14804" y="481"/>
                </a:lnTo>
                <a:lnTo>
                  <a:pt x="14804" y="475"/>
                </a:lnTo>
                <a:lnTo>
                  <a:pt x="14804" y="475"/>
                </a:lnTo>
                <a:lnTo>
                  <a:pt x="14803" y="473"/>
                </a:lnTo>
                <a:lnTo>
                  <a:pt x="14801" y="471"/>
                </a:lnTo>
                <a:lnTo>
                  <a:pt x="14799" y="467"/>
                </a:lnTo>
                <a:lnTo>
                  <a:pt x="14798" y="465"/>
                </a:lnTo>
                <a:lnTo>
                  <a:pt x="14798" y="465"/>
                </a:lnTo>
                <a:lnTo>
                  <a:pt x="14781" y="392"/>
                </a:lnTo>
                <a:lnTo>
                  <a:pt x="14773" y="357"/>
                </a:lnTo>
                <a:lnTo>
                  <a:pt x="14768" y="320"/>
                </a:lnTo>
                <a:lnTo>
                  <a:pt x="14765" y="284"/>
                </a:lnTo>
                <a:lnTo>
                  <a:pt x="14763" y="267"/>
                </a:lnTo>
                <a:lnTo>
                  <a:pt x="14763" y="248"/>
                </a:lnTo>
                <a:lnTo>
                  <a:pt x="14765" y="230"/>
                </a:lnTo>
                <a:lnTo>
                  <a:pt x="14767" y="212"/>
                </a:lnTo>
                <a:lnTo>
                  <a:pt x="14771" y="193"/>
                </a:lnTo>
                <a:lnTo>
                  <a:pt x="14774" y="175"/>
                </a:lnTo>
                <a:lnTo>
                  <a:pt x="14774" y="175"/>
                </a:lnTo>
                <a:lnTo>
                  <a:pt x="14758" y="223"/>
                </a:lnTo>
                <a:lnTo>
                  <a:pt x="14742" y="270"/>
                </a:lnTo>
                <a:lnTo>
                  <a:pt x="14727" y="316"/>
                </a:lnTo>
                <a:lnTo>
                  <a:pt x="14721" y="340"/>
                </a:lnTo>
                <a:lnTo>
                  <a:pt x="14716" y="364"/>
                </a:lnTo>
                <a:lnTo>
                  <a:pt x="14716" y="364"/>
                </a:lnTo>
                <a:lnTo>
                  <a:pt x="14684" y="251"/>
                </a:lnTo>
                <a:lnTo>
                  <a:pt x="14684" y="251"/>
                </a:lnTo>
                <a:lnTo>
                  <a:pt x="14686" y="271"/>
                </a:lnTo>
                <a:lnTo>
                  <a:pt x="14686" y="292"/>
                </a:lnTo>
                <a:lnTo>
                  <a:pt x="14685" y="312"/>
                </a:lnTo>
                <a:lnTo>
                  <a:pt x="14684" y="332"/>
                </a:lnTo>
                <a:lnTo>
                  <a:pt x="14679" y="372"/>
                </a:lnTo>
                <a:lnTo>
                  <a:pt x="14672" y="411"/>
                </a:lnTo>
                <a:lnTo>
                  <a:pt x="14672" y="411"/>
                </a:lnTo>
                <a:lnTo>
                  <a:pt x="14665" y="377"/>
                </a:lnTo>
                <a:lnTo>
                  <a:pt x="14659" y="341"/>
                </a:lnTo>
                <a:lnTo>
                  <a:pt x="14653" y="306"/>
                </a:lnTo>
                <a:lnTo>
                  <a:pt x="14650" y="271"/>
                </a:lnTo>
                <a:lnTo>
                  <a:pt x="14648" y="236"/>
                </a:lnTo>
                <a:lnTo>
                  <a:pt x="14650" y="202"/>
                </a:lnTo>
                <a:lnTo>
                  <a:pt x="14651" y="184"/>
                </a:lnTo>
                <a:lnTo>
                  <a:pt x="14653" y="166"/>
                </a:lnTo>
                <a:lnTo>
                  <a:pt x="14656" y="148"/>
                </a:lnTo>
                <a:lnTo>
                  <a:pt x="14659" y="130"/>
                </a:lnTo>
                <a:lnTo>
                  <a:pt x="14659" y="130"/>
                </a:lnTo>
                <a:lnTo>
                  <a:pt x="14640" y="190"/>
                </a:lnTo>
                <a:lnTo>
                  <a:pt x="14624" y="249"/>
                </a:lnTo>
                <a:lnTo>
                  <a:pt x="14615" y="280"/>
                </a:lnTo>
                <a:lnTo>
                  <a:pt x="14608" y="309"/>
                </a:lnTo>
                <a:lnTo>
                  <a:pt x="14601" y="339"/>
                </a:lnTo>
                <a:lnTo>
                  <a:pt x="14596" y="369"/>
                </a:lnTo>
                <a:lnTo>
                  <a:pt x="14596" y="369"/>
                </a:lnTo>
                <a:lnTo>
                  <a:pt x="14564" y="251"/>
                </a:lnTo>
                <a:lnTo>
                  <a:pt x="14564" y="251"/>
                </a:lnTo>
                <a:lnTo>
                  <a:pt x="14565" y="269"/>
                </a:lnTo>
                <a:lnTo>
                  <a:pt x="14565" y="287"/>
                </a:lnTo>
                <a:lnTo>
                  <a:pt x="14564" y="321"/>
                </a:lnTo>
                <a:lnTo>
                  <a:pt x="14561" y="357"/>
                </a:lnTo>
                <a:lnTo>
                  <a:pt x="14556" y="391"/>
                </a:lnTo>
                <a:lnTo>
                  <a:pt x="14549" y="426"/>
                </a:lnTo>
                <a:lnTo>
                  <a:pt x="14541" y="461"/>
                </a:lnTo>
                <a:lnTo>
                  <a:pt x="14524" y="531"/>
                </a:lnTo>
                <a:lnTo>
                  <a:pt x="14524" y="531"/>
                </a:lnTo>
                <a:lnTo>
                  <a:pt x="14514" y="491"/>
                </a:lnTo>
                <a:lnTo>
                  <a:pt x="14501" y="450"/>
                </a:lnTo>
                <a:lnTo>
                  <a:pt x="14501" y="450"/>
                </a:lnTo>
                <a:lnTo>
                  <a:pt x="14498" y="436"/>
                </a:lnTo>
                <a:lnTo>
                  <a:pt x="14497" y="429"/>
                </a:lnTo>
                <a:lnTo>
                  <a:pt x="14497" y="423"/>
                </a:lnTo>
                <a:lnTo>
                  <a:pt x="14497" y="423"/>
                </a:lnTo>
                <a:lnTo>
                  <a:pt x="14495" y="420"/>
                </a:lnTo>
                <a:lnTo>
                  <a:pt x="14495" y="420"/>
                </a:lnTo>
                <a:lnTo>
                  <a:pt x="14495" y="415"/>
                </a:lnTo>
                <a:lnTo>
                  <a:pt x="14495" y="415"/>
                </a:lnTo>
                <a:lnTo>
                  <a:pt x="14468" y="298"/>
                </a:lnTo>
                <a:lnTo>
                  <a:pt x="14468" y="298"/>
                </a:lnTo>
                <a:lnTo>
                  <a:pt x="14463" y="273"/>
                </a:lnTo>
                <a:lnTo>
                  <a:pt x="14460" y="247"/>
                </a:lnTo>
                <a:lnTo>
                  <a:pt x="14459" y="220"/>
                </a:lnTo>
                <a:lnTo>
                  <a:pt x="14458" y="196"/>
                </a:lnTo>
                <a:lnTo>
                  <a:pt x="14458" y="170"/>
                </a:lnTo>
                <a:lnTo>
                  <a:pt x="14459" y="143"/>
                </a:lnTo>
                <a:lnTo>
                  <a:pt x="14462" y="119"/>
                </a:lnTo>
                <a:lnTo>
                  <a:pt x="14468" y="92"/>
                </a:lnTo>
                <a:lnTo>
                  <a:pt x="14468" y="92"/>
                </a:lnTo>
                <a:lnTo>
                  <a:pt x="14450" y="146"/>
                </a:lnTo>
                <a:lnTo>
                  <a:pt x="14434" y="200"/>
                </a:lnTo>
                <a:lnTo>
                  <a:pt x="14420" y="254"/>
                </a:lnTo>
                <a:lnTo>
                  <a:pt x="14412" y="281"/>
                </a:lnTo>
                <a:lnTo>
                  <a:pt x="14408" y="308"/>
                </a:lnTo>
                <a:lnTo>
                  <a:pt x="14403" y="335"/>
                </a:lnTo>
                <a:lnTo>
                  <a:pt x="14399" y="363"/>
                </a:lnTo>
                <a:lnTo>
                  <a:pt x="14397" y="390"/>
                </a:lnTo>
                <a:lnTo>
                  <a:pt x="14397" y="418"/>
                </a:lnTo>
                <a:lnTo>
                  <a:pt x="14397" y="446"/>
                </a:lnTo>
                <a:lnTo>
                  <a:pt x="14399" y="473"/>
                </a:lnTo>
                <a:lnTo>
                  <a:pt x="14404" y="501"/>
                </a:lnTo>
                <a:lnTo>
                  <a:pt x="14410" y="530"/>
                </a:lnTo>
                <a:lnTo>
                  <a:pt x="14410" y="530"/>
                </a:lnTo>
                <a:lnTo>
                  <a:pt x="14407" y="546"/>
                </a:lnTo>
                <a:lnTo>
                  <a:pt x="14407" y="546"/>
                </a:lnTo>
                <a:lnTo>
                  <a:pt x="14402" y="523"/>
                </a:lnTo>
                <a:lnTo>
                  <a:pt x="14396" y="499"/>
                </a:lnTo>
                <a:lnTo>
                  <a:pt x="14389" y="474"/>
                </a:lnTo>
                <a:lnTo>
                  <a:pt x="14382" y="450"/>
                </a:lnTo>
                <a:lnTo>
                  <a:pt x="14382" y="450"/>
                </a:lnTo>
                <a:lnTo>
                  <a:pt x="14378" y="436"/>
                </a:lnTo>
                <a:lnTo>
                  <a:pt x="14377" y="429"/>
                </a:lnTo>
                <a:lnTo>
                  <a:pt x="14376" y="423"/>
                </a:lnTo>
                <a:lnTo>
                  <a:pt x="14376" y="423"/>
                </a:lnTo>
                <a:lnTo>
                  <a:pt x="14376" y="420"/>
                </a:lnTo>
                <a:lnTo>
                  <a:pt x="14373" y="417"/>
                </a:lnTo>
                <a:lnTo>
                  <a:pt x="14372" y="415"/>
                </a:lnTo>
                <a:lnTo>
                  <a:pt x="14371" y="411"/>
                </a:lnTo>
                <a:lnTo>
                  <a:pt x="14371" y="411"/>
                </a:lnTo>
                <a:lnTo>
                  <a:pt x="14353" y="332"/>
                </a:lnTo>
                <a:lnTo>
                  <a:pt x="14346" y="292"/>
                </a:lnTo>
                <a:lnTo>
                  <a:pt x="14340" y="252"/>
                </a:lnTo>
                <a:lnTo>
                  <a:pt x="14337" y="212"/>
                </a:lnTo>
                <a:lnTo>
                  <a:pt x="14337" y="192"/>
                </a:lnTo>
                <a:lnTo>
                  <a:pt x="14337" y="172"/>
                </a:lnTo>
                <a:lnTo>
                  <a:pt x="14338" y="152"/>
                </a:lnTo>
                <a:lnTo>
                  <a:pt x="14340" y="133"/>
                </a:lnTo>
                <a:lnTo>
                  <a:pt x="14342" y="113"/>
                </a:lnTo>
                <a:lnTo>
                  <a:pt x="14347" y="92"/>
                </a:lnTo>
                <a:lnTo>
                  <a:pt x="14347" y="92"/>
                </a:lnTo>
                <a:lnTo>
                  <a:pt x="14331" y="145"/>
                </a:lnTo>
                <a:lnTo>
                  <a:pt x="14314" y="196"/>
                </a:lnTo>
                <a:lnTo>
                  <a:pt x="14300" y="248"/>
                </a:lnTo>
                <a:lnTo>
                  <a:pt x="14294" y="274"/>
                </a:lnTo>
                <a:lnTo>
                  <a:pt x="14288" y="300"/>
                </a:lnTo>
                <a:lnTo>
                  <a:pt x="14288" y="300"/>
                </a:lnTo>
                <a:lnTo>
                  <a:pt x="14257" y="175"/>
                </a:lnTo>
                <a:lnTo>
                  <a:pt x="14257" y="175"/>
                </a:lnTo>
                <a:lnTo>
                  <a:pt x="14258" y="205"/>
                </a:lnTo>
                <a:lnTo>
                  <a:pt x="14258" y="234"/>
                </a:lnTo>
                <a:lnTo>
                  <a:pt x="14257" y="262"/>
                </a:lnTo>
                <a:lnTo>
                  <a:pt x="14255" y="290"/>
                </a:lnTo>
                <a:lnTo>
                  <a:pt x="14250" y="319"/>
                </a:lnTo>
                <a:lnTo>
                  <a:pt x="14245" y="347"/>
                </a:lnTo>
                <a:lnTo>
                  <a:pt x="14235" y="404"/>
                </a:lnTo>
                <a:lnTo>
                  <a:pt x="14235" y="404"/>
                </a:lnTo>
                <a:lnTo>
                  <a:pt x="14233" y="401"/>
                </a:lnTo>
                <a:lnTo>
                  <a:pt x="14233" y="401"/>
                </a:lnTo>
                <a:lnTo>
                  <a:pt x="14217" y="309"/>
                </a:lnTo>
                <a:lnTo>
                  <a:pt x="14208" y="263"/>
                </a:lnTo>
                <a:lnTo>
                  <a:pt x="14203" y="218"/>
                </a:lnTo>
                <a:lnTo>
                  <a:pt x="14200" y="172"/>
                </a:lnTo>
                <a:lnTo>
                  <a:pt x="14199" y="149"/>
                </a:lnTo>
                <a:lnTo>
                  <a:pt x="14199" y="126"/>
                </a:lnTo>
                <a:lnTo>
                  <a:pt x="14200" y="103"/>
                </a:lnTo>
                <a:lnTo>
                  <a:pt x="14203" y="81"/>
                </a:lnTo>
                <a:lnTo>
                  <a:pt x="14206" y="57"/>
                </a:lnTo>
                <a:lnTo>
                  <a:pt x="14210" y="34"/>
                </a:lnTo>
                <a:lnTo>
                  <a:pt x="14210" y="34"/>
                </a:lnTo>
                <a:lnTo>
                  <a:pt x="14194" y="88"/>
                </a:lnTo>
                <a:lnTo>
                  <a:pt x="14180" y="142"/>
                </a:lnTo>
                <a:lnTo>
                  <a:pt x="14167" y="196"/>
                </a:lnTo>
                <a:lnTo>
                  <a:pt x="14155" y="250"/>
                </a:lnTo>
                <a:lnTo>
                  <a:pt x="14155" y="250"/>
                </a:lnTo>
                <a:lnTo>
                  <a:pt x="14136" y="175"/>
                </a:lnTo>
                <a:lnTo>
                  <a:pt x="14136" y="175"/>
                </a:lnTo>
                <a:lnTo>
                  <a:pt x="14137" y="199"/>
                </a:lnTo>
                <a:lnTo>
                  <a:pt x="14139" y="222"/>
                </a:lnTo>
                <a:lnTo>
                  <a:pt x="14137" y="244"/>
                </a:lnTo>
                <a:lnTo>
                  <a:pt x="14136" y="268"/>
                </a:lnTo>
                <a:lnTo>
                  <a:pt x="14134" y="290"/>
                </a:lnTo>
                <a:lnTo>
                  <a:pt x="14130" y="313"/>
                </a:lnTo>
                <a:lnTo>
                  <a:pt x="14123" y="359"/>
                </a:lnTo>
                <a:lnTo>
                  <a:pt x="14114" y="404"/>
                </a:lnTo>
                <a:lnTo>
                  <a:pt x="14104" y="449"/>
                </a:lnTo>
                <a:lnTo>
                  <a:pt x="14093" y="495"/>
                </a:lnTo>
                <a:lnTo>
                  <a:pt x="14084" y="542"/>
                </a:lnTo>
                <a:lnTo>
                  <a:pt x="14084" y="542"/>
                </a:lnTo>
                <a:lnTo>
                  <a:pt x="14084" y="545"/>
                </a:lnTo>
                <a:lnTo>
                  <a:pt x="14084" y="545"/>
                </a:lnTo>
                <a:lnTo>
                  <a:pt x="14078" y="509"/>
                </a:lnTo>
                <a:lnTo>
                  <a:pt x="14072" y="471"/>
                </a:lnTo>
                <a:lnTo>
                  <a:pt x="14063" y="433"/>
                </a:lnTo>
                <a:lnTo>
                  <a:pt x="14053" y="396"/>
                </a:lnTo>
                <a:lnTo>
                  <a:pt x="14053" y="396"/>
                </a:lnTo>
                <a:lnTo>
                  <a:pt x="14053" y="395"/>
                </a:lnTo>
                <a:lnTo>
                  <a:pt x="14053" y="395"/>
                </a:lnTo>
                <a:lnTo>
                  <a:pt x="14047" y="367"/>
                </a:lnTo>
                <a:lnTo>
                  <a:pt x="14047" y="367"/>
                </a:lnTo>
                <a:lnTo>
                  <a:pt x="14047" y="365"/>
                </a:lnTo>
                <a:lnTo>
                  <a:pt x="14047" y="365"/>
                </a:lnTo>
                <a:lnTo>
                  <a:pt x="14046" y="362"/>
                </a:lnTo>
                <a:lnTo>
                  <a:pt x="14046" y="362"/>
                </a:lnTo>
                <a:lnTo>
                  <a:pt x="14046" y="360"/>
                </a:lnTo>
                <a:lnTo>
                  <a:pt x="14046" y="360"/>
                </a:lnTo>
                <a:lnTo>
                  <a:pt x="14046" y="348"/>
                </a:lnTo>
                <a:lnTo>
                  <a:pt x="14046" y="348"/>
                </a:lnTo>
                <a:lnTo>
                  <a:pt x="14015" y="204"/>
                </a:lnTo>
                <a:lnTo>
                  <a:pt x="14015" y="204"/>
                </a:lnTo>
                <a:lnTo>
                  <a:pt x="14012" y="178"/>
                </a:lnTo>
                <a:lnTo>
                  <a:pt x="14009" y="153"/>
                </a:lnTo>
                <a:lnTo>
                  <a:pt x="14008" y="128"/>
                </a:lnTo>
                <a:lnTo>
                  <a:pt x="14008" y="102"/>
                </a:lnTo>
                <a:lnTo>
                  <a:pt x="14008" y="77"/>
                </a:lnTo>
                <a:lnTo>
                  <a:pt x="14010" y="51"/>
                </a:lnTo>
                <a:lnTo>
                  <a:pt x="14014" y="25"/>
                </a:lnTo>
                <a:lnTo>
                  <a:pt x="14019" y="0"/>
                </a:lnTo>
                <a:lnTo>
                  <a:pt x="14019" y="0"/>
                </a:lnTo>
                <a:lnTo>
                  <a:pt x="14001" y="59"/>
                </a:lnTo>
                <a:lnTo>
                  <a:pt x="13984" y="117"/>
                </a:lnTo>
                <a:lnTo>
                  <a:pt x="13970" y="177"/>
                </a:lnTo>
                <a:lnTo>
                  <a:pt x="13964" y="207"/>
                </a:lnTo>
                <a:lnTo>
                  <a:pt x="13958" y="237"/>
                </a:lnTo>
                <a:lnTo>
                  <a:pt x="13954" y="267"/>
                </a:lnTo>
                <a:lnTo>
                  <a:pt x="13950" y="296"/>
                </a:lnTo>
                <a:lnTo>
                  <a:pt x="13949" y="327"/>
                </a:lnTo>
                <a:lnTo>
                  <a:pt x="13948" y="357"/>
                </a:lnTo>
                <a:lnTo>
                  <a:pt x="13948" y="388"/>
                </a:lnTo>
                <a:lnTo>
                  <a:pt x="13950" y="417"/>
                </a:lnTo>
                <a:lnTo>
                  <a:pt x="13954" y="448"/>
                </a:lnTo>
                <a:lnTo>
                  <a:pt x="13959" y="479"/>
                </a:lnTo>
                <a:lnTo>
                  <a:pt x="13959" y="479"/>
                </a:lnTo>
                <a:lnTo>
                  <a:pt x="13956" y="498"/>
                </a:lnTo>
                <a:lnTo>
                  <a:pt x="13956" y="498"/>
                </a:lnTo>
                <a:lnTo>
                  <a:pt x="13951" y="472"/>
                </a:lnTo>
                <a:lnTo>
                  <a:pt x="13945" y="447"/>
                </a:lnTo>
                <a:lnTo>
                  <a:pt x="13939" y="421"/>
                </a:lnTo>
                <a:lnTo>
                  <a:pt x="13932" y="396"/>
                </a:lnTo>
                <a:lnTo>
                  <a:pt x="13932" y="396"/>
                </a:lnTo>
                <a:lnTo>
                  <a:pt x="13929" y="380"/>
                </a:lnTo>
                <a:lnTo>
                  <a:pt x="13927" y="372"/>
                </a:lnTo>
                <a:lnTo>
                  <a:pt x="13926" y="365"/>
                </a:lnTo>
                <a:lnTo>
                  <a:pt x="13926" y="365"/>
                </a:lnTo>
                <a:lnTo>
                  <a:pt x="13926" y="362"/>
                </a:lnTo>
                <a:lnTo>
                  <a:pt x="13924" y="358"/>
                </a:lnTo>
                <a:lnTo>
                  <a:pt x="13923" y="356"/>
                </a:lnTo>
                <a:lnTo>
                  <a:pt x="13921" y="352"/>
                </a:lnTo>
                <a:lnTo>
                  <a:pt x="13921" y="352"/>
                </a:lnTo>
                <a:lnTo>
                  <a:pt x="13904" y="264"/>
                </a:lnTo>
                <a:lnTo>
                  <a:pt x="13897" y="220"/>
                </a:lnTo>
                <a:lnTo>
                  <a:pt x="13891" y="177"/>
                </a:lnTo>
                <a:lnTo>
                  <a:pt x="13888" y="132"/>
                </a:lnTo>
                <a:lnTo>
                  <a:pt x="13887" y="110"/>
                </a:lnTo>
                <a:lnTo>
                  <a:pt x="13887" y="88"/>
                </a:lnTo>
                <a:lnTo>
                  <a:pt x="13888" y="66"/>
                </a:lnTo>
                <a:lnTo>
                  <a:pt x="13891" y="44"/>
                </a:lnTo>
                <a:lnTo>
                  <a:pt x="13894" y="21"/>
                </a:lnTo>
                <a:lnTo>
                  <a:pt x="13898" y="0"/>
                </a:lnTo>
                <a:lnTo>
                  <a:pt x="13898" y="0"/>
                </a:lnTo>
                <a:lnTo>
                  <a:pt x="13881" y="57"/>
                </a:lnTo>
                <a:lnTo>
                  <a:pt x="13865" y="114"/>
                </a:lnTo>
                <a:lnTo>
                  <a:pt x="13850" y="172"/>
                </a:lnTo>
                <a:lnTo>
                  <a:pt x="13844" y="200"/>
                </a:lnTo>
                <a:lnTo>
                  <a:pt x="13838" y="230"/>
                </a:lnTo>
                <a:lnTo>
                  <a:pt x="13838" y="230"/>
                </a:lnTo>
                <a:lnTo>
                  <a:pt x="13808" y="92"/>
                </a:lnTo>
                <a:lnTo>
                  <a:pt x="13808" y="92"/>
                </a:lnTo>
                <a:lnTo>
                  <a:pt x="13810" y="132"/>
                </a:lnTo>
                <a:lnTo>
                  <a:pt x="13809" y="171"/>
                </a:lnTo>
                <a:lnTo>
                  <a:pt x="13805" y="211"/>
                </a:lnTo>
                <a:lnTo>
                  <a:pt x="13802" y="250"/>
                </a:lnTo>
                <a:lnTo>
                  <a:pt x="13795" y="289"/>
                </a:lnTo>
                <a:lnTo>
                  <a:pt x="13789" y="328"/>
                </a:lnTo>
                <a:lnTo>
                  <a:pt x="13772" y="407"/>
                </a:lnTo>
                <a:lnTo>
                  <a:pt x="13772" y="407"/>
                </a:lnTo>
                <a:lnTo>
                  <a:pt x="13768" y="383"/>
                </a:lnTo>
                <a:lnTo>
                  <a:pt x="13765" y="359"/>
                </a:lnTo>
                <a:lnTo>
                  <a:pt x="13764" y="335"/>
                </a:lnTo>
                <a:lnTo>
                  <a:pt x="13763" y="312"/>
                </a:lnTo>
                <a:lnTo>
                  <a:pt x="13763" y="288"/>
                </a:lnTo>
                <a:lnTo>
                  <a:pt x="13765" y="264"/>
                </a:lnTo>
                <a:lnTo>
                  <a:pt x="13768" y="241"/>
                </a:lnTo>
                <a:lnTo>
                  <a:pt x="13773" y="217"/>
                </a:lnTo>
                <a:lnTo>
                  <a:pt x="13773" y="217"/>
                </a:lnTo>
                <a:lnTo>
                  <a:pt x="13754" y="271"/>
                </a:lnTo>
                <a:lnTo>
                  <a:pt x="13736" y="326"/>
                </a:lnTo>
                <a:lnTo>
                  <a:pt x="13736" y="326"/>
                </a:lnTo>
                <a:lnTo>
                  <a:pt x="13734" y="314"/>
                </a:lnTo>
                <a:lnTo>
                  <a:pt x="13734" y="314"/>
                </a:lnTo>
                <a:lnTo>
                  <a:pt x="13734" y="301"/>
                </a:lnTo>
                <a:lnTo>
                  <a:pt x="13734" y="301"/>
                </a:lnTo>
                <a:lnTo>
                  <a:pt x="13687" y="92"/>
                </a:lnTo>
                <a:lnTo>
                  <a:pt x="13687" y="92"/>
                </a:lnTo>
                <a:lnTo>
                  <a:pt x="13689" y="117"/>
                </a:lnTo>
                <a:lnTo>
                  <a:pt x="13689" y="142"/>
                </a:lnTo>
                <a:lnTo>
                  <a:pt x="13688" y="168"/>
                </a:lnTo>
                <a:lnTo>
                  <a:pt x="13687" y="193"/>
                </a:lnTo>
                <a:lnTo>
                  <a:pt x="13684" y="218"/>
                </a:lnTo>
                <a:lnTo>
                  <a:pt x="13682" y="243"/>
                </a:lnTo>
                <a:lnTo>
                  <a:pt x="13674" y="294"/>
                </a:lnTo>
                <a:lnTo>
                  <a:pt x="13664" y="344"/>
                </a:lnTo>
                <a:lnTo>
                  <a:pt x="13655" y="395"/>
                </a:lnTo>
                <a:lnTo>
                  <a:pt x="13644" y="445"/>
                </a:lnTo>
                <a:lnTo>
                  <a:pt x="13634" y="495"/>
                </a:lnTo>
                <a:lnTo>
                  <a:pt x="13634" y="495"/>
                </a:lnTo>
                <a:lnTo>
                  <a:pt x="13629" y="541"/>
                </a:lnTo>
                <a:lnTo>
                  <a:pt x="13629" y="541"/>
                </a:lnTo>
                <a:lnTo>
                  <a:pt x="13625" y="527"/>
                </a:lnTo>
                <a:lnTo>
                  <a:pt x="13625" y="527"/>
                </a:lnTo>
                <a:lnTo>
                  <a:pt x="13626" y="504"/>
                </a:lnTo>
                <a:lnTo>
                  <a:pt x="13626" y="480"/>
                </a:lnTo>
                <a:lnTo>
                  <a:pt x="13625" y="455"/>
                </a:lnTo>
                <a:lnTo>
                  <a:pt x="13624" y="431"/>
                </a:lnTo>
                <a:lnTo>
                  <a:pt x="13621" y="408"/>
                </a:lnTo>
                <a:lnTo>
                  <a:pt x="13618" y="383"/>
                </a:lnTo>
                <a:lnTo>
                  <a:pt x="13610" y="334"/>
                </a:lnTo>
                <a:lnTo>
                  <a:pt x="13610" y="334"/>
                </a:lnTo>
                <a:lnTo>
                  <a:pt x="13610" y="321"/>
                </a:lnTo>
                <a:lnTo>
                  <a:pt x="13610" y="321"/>
                </a:lnTo>
                <a:lnTo>
                  <a:pt x="13580" y="181"/>
                </a:lnTo>
                <a:lnTo>
                  <a:pt x="13580" y="181"/>
                </a:lnTo>
                <a:lnTo>
                  <a:pt x="13582" y="175"/>
                </a:lnTo>
                <a:lnTo>
                  <a:pt x="13582" y="175"/>
                </a:lnTo>
                <a:lnTo>
                  <a:pt x="13580" y="180"/>
                </a:lnTo>
                <a:lnTo>
                  <a:pt x="13580" y="180"/>
                </a:lnTo>
                <a:lnTo>
                  <a:pt x="13562" y="95"/>
                </a:lnTo>
                <a:lnTo>
                  <a:pt x="13562" y="95"/>
                </a:lnTo>
                <a:lnTo>
                  <a:pt x="13565" y="132"/>
                </a:lnTo>
                <a:lnTo>
                  <a:pt x="13563" y="168"/>
                </a:lnTo>
                <a:lnTo>
                  <a:pt x="13562" y="204"/>
                </a:lnTo>
                <a:lnTo>
                  <a:pt x="13559" y="241"/>
                </a:lnTo>
                <a:lnTo>
                  <a:pt x="13559" y="241"/>
                </a:lnTo>
                <a:lnTo>
                  <a:pt x="13548" y="274"/>
                </a:lnTo>
                <a:lnTo>
                  <a:pt x="13537" y="308"/>
                </a:lnTo>
                <a:lnTo>
                  <a:pt x="13528" y="341"/>
                </a:lnTo>
                <a:lnTo>
                  <a:pt x="13521" y="376"/>
                </a:lnTo>
                <a:lnTo>
                  <a:pt x="13515" y="410"/>
                </a:lnTo>
                <a:lnTo>
                  <a:pt x="13511" y="445"/>
                </a:lnTo>
                <a:lnTo>
                  <a:pt x="13511" y="479"/>
                </a:lnTo>
                <a:lnTo>
                  <a:pt x="13511" y="497"/>
                </a:lnTo>
                <a:lnTo>
                  <a:pt x="13512" y="513"/>
                </a:lnTo>
                <a:lnTo>
                  <a:pt x="13512" y="513"/>
                </a:lnTo>
                <a:lnTo>
                  <a:pt x="13510" y="530"/>
                </a:lnTo>
                <a:lnTo>
                  <a:pt x="13510" y="530"/>
                </a:lnTo>
                <a:lnTo>
                  <a:pt x="13509" y="541"/>
                </a:lnTo>
                <a:lnTo>
                  <a:pt x="13509" y="541"/>
                </a:lnTo>
                <a:lnTo>
                  <a:pt x="13503" y="520"/>
                </a:lnTo>
                <a:lnTo>
                  <a:pt x="13496" y="500"/>
                </a:lnTo>
                <a:lnTo>
                  <a:pt x="13496" y="500"/>
                </a:lnTo>
                <a:lnTo>
                  <a:pt x="13492" y="487"/>
                </a:lnTo>
                <a:lnTo>
                  <a:pt x="13491" y="481"/>
                </a:lnTo>
                <a:lnTo>
                  <a:pt x="13490" y="475"/>
                </a:lnTo>
                <a:lnTo>
                  <a:pt x="13490" y="475"/>
                </a:lnTo>
                <a:lnTo>
                  <a:pt x="13490" y="473"/>
                </a:lnTo>
                <a:lnTo>
                  <a:pt x="13487" y="471"/>
                </a:lnTo>
                <a:lnTo>
                  <a:pt x="13486" y="467"/>
                </a:lnTo>
                <a:lnTo>
                  <a:pt x="13485" y="465"/>
                </a:lnTo>
                <a:lnTo>
                  <a:pt x="13485" y="465"/>
                </a:lnTo>
                <a:lnTo>
                  <a:pt x="13467" y="392"/>
                </a:lnTo>
                <a:lnTo>
                  <a:pt x="13460" y="357"/>
                </a:lnTo>
                <a:lnTo>
                  <a:pt x="13454" y="320"/>
                </a:lnTo>
                <a:lnTo>
                  <a:pt x="13451" y="284"/>
                </a:lnTo>
                <a:lnTo>
                  <a:pt x="13451" y="267"/>
                </a:lnTo>
                <a:lnTo>
                  <a:pt x="13451" y="248"/>
                </a:lnTo>
                <a:lnTo>
                  <a:pt x="13452" y="230"/>
                </a:lnTo>
                <a:lnTo>
                  <a:pt x="13454" y="212"/>
                </a:lnTo>
                <a:lnTo>
                  <a:pt x="13457" y="193"/>
                </a:lnTo>
                <a:lnTo>
                  <a:pt x="13461" y="175"/>
                </a:lnTo>
                <a:lnTo>
                  <a:pt x="13461" y="175"/>
                </a:lnTo>
                <a:lnTo>
                  <a:pt x="13440" y="236"/>
                </a:lnTo>
                <a:lnTo>
                  <a:pt x="13429" y="267"/>
                </a:lnTo>
                <a:lnTo>
                  <a:pt x="13420" y="296"/>
                </a:lnTo>
                <a:lnTo>
                  <a:pt x="13420" y="296"/>
                </a:lnTo>
                <a:lnTo>
                  <a:pt x="13419" y="288"/>
                </a:lnTo>
                <a:lnTo>
                  <a:pt x="13419" y="288"/>
                </a:lnTo>
                <a:lnTo>
                  <a:pt x="13419" y="276"/>
                </a:lnTo>
                <a:lnTo>
                  <a:pt x="13419" y="276"/>
                </a:lnTo>
                <a:lnTo>
                  <a:pt x="13371" y="58"/>
                </a:lnTo>
                <a:lnTo>
                  <a:pt x="13371" y="58"/>
                </a:lnTo>
                <a:lnTo>
                  <a:pt x="13372" y="82"/>
                </a:lnTo>
                <a:lnTo>
                  <a:pt x="13372" y="104"/>
                </a:lnTo>
                <a:lnTo>
                  <a:pt x="13372" y="128"/>
                </a:lnTo>
                <a:lnTo>
                  <a:pt x="13371" y="152"/>
                </a:lnTo>
                <a:lnTo>
                  <a:pt x="13368" y="198"/>
                </a:lnTo>
                <a:lnTo>
                  <a:pt x="13362" y="244"/>
                </a:lnTo>
                <a:lnTo>
                  <a:pt x="13353" y="290"/>
                </a:lnTo>
                <a:lnTo>
                  <a:pt x="13345" y="337"/>
                </a:lnTo>
                <a:lnTo>
                  <a:pt x="13327" y="429"/>
                </a:lnTo>
                <a:lnTo>
                  <a:pt x="13327" y="429"/>
                </a:lnTo>
                <a:lnTo>
                  <a:pt x="13323" y="403"/>
                </a:lnTo>
                <a:lnTo>
                  <a:pt x="13318" y="376"/>
                </a:lnTo>
                <a:lnTo>
                  <a:pt x="13315" y="350"/>
                </a:lnTo>
                <a:lnTo>
                  <a:pt x="13313" y="324"/>
                </a:lnTo>
                <a:lnTo>
                  <a:pt x="13313" y="296"/>
                </a:lnTo>
                <a:lnTo>
                  <a:pt x="13314" y="270"/>
                </a:lnTo>
                <a:lnTo>
                  <a:pt x="13318" y="244"/>
                </a:lnTo>
                <a:lnTo>
                  <a:pt x="13324" y="217"/>
                </a:lnTo>
                <a:lnTo>
                  <a:pt x="13324" y="217"/>
                </a:lnTo>
                <a:lnTo>
                  <a:pt x="13298" y="292"/>
                </a:lnTo>
                <a:lnTo>
                  <a:pt x="13298" y="292"/>
                </a:lnTo>
                <a:lnTo>
                  <a:pt x="13298" y="288"/>
                </a:lnTo>
                <a:lnTo>
                  <a:pt x="13298" y="288"/>
                </a:lnTo>
                <a:lnTo>
                  <a:pt x="13298" y="276"/>
                </a:lnTo>
                <a:lnTo>
                  <a:pt x="13298" y="276"/>
                </a:lnTo>
                <a:lnTo>
                  <a:pt x="13250" y="58"/>
                </a:lnTo>
                <a:lnTo>
                  <a:pt x="13250" y="58"/>
                </a:lnTo>
                <a:lnTo>
                  <a:pt x="13251" y="84"/>
                </a:lnTo>
                <a:lnTo>
                  <a:pt x="13253" y="110"/>
                </a:lnTo>
                <a:lnTo>
                  <a:pt x="13251" y="138"/>
                </a:lnTo>
                <a:lnTo>
                  <a:pt x="13250" y="164"/>
                </a:lnTo>
                <a:lnTo>
                  <a:pt x="13248" y="190"/>
                </a:lnTo>
                <a:lnTo>
                  <a:pt x="13244" y="216"/>
                </a:lnTo>
                <a:lnTo>
                  <a:pt x="13237" y="268"/>
                </a:lnTo>
                <a:lnTo>
                  <a:pt x="13228" y="320"/>
                </a:lnTo>
                <a:lnTo>
                  <a:pt x="13218" y="372"/>
                </a:lnTo>
                <a:lnTo>
                  <a:pt x="13208" y="424"/>
                </a:lnTo>
                <a:lnTo>
                  <a:pt x="13198" y="477"/>
                </a:lnTo>
                <a:lnTo>
                  <a:pt x="13198" y="477"/>
                </a:lnTo>
                <a:lnTo>
                  <a:pt x="13195" y="501"/>
                </a:lnTo>
                <a:lnTo>
                  <a:pt x="13192" y="526"/>
                </a:lnTo>
                <a:lnTo>
                  <a:pt x="13189" y="575"/>
                </a:lnTo>
                <a:lnTo>
                  <a:pt x="13189" y="575"/>
                </a:lnTo>
                <a:lnTo>
                  <a:pt x="13179" y="538"/>
                </a:lnTo>
                <a:lnTo>
                  <a:pt x="13166" y="500"/>
                </a:lnTo>
                <a:lnTo>
                  <a:pt x="13166" y="500"/>
                </a:lnTo>
                <a:lnTo>
                  <a:pt x="13162" y="487"/>
                </a:lnTo>
                <a:lnTo>
                  <a:pt x="13161" y="481"/>
                </a:lnTo>
                <a:lnTo>
                  <a:pt x="13161" y="475"/>
                </a:lnTo>
                <a:lnTo>
                  <a:pt x="13161" y="475"/>
                </a:lnTo>
                <a:lnTo>
                  <a:pt x="13161" y="473"/>
                </a:lnTo>
                <a:lnTo>
                  <a:pt x="13159" y="471"/>
                </a:lnTo>
                <a:lnTo>
                  <a:pt x="13159" y="471"/>
                </a:lnTo>
                <a:lnTo>
                  <a:pt x="13139" y="394"/>
                </a:lnTo>
                <a:lnTo>
                  <a:pt x="13139" y="394"/>
                </a:lnTo>
                <a:lnTo>
                  <a:pt x="13133" y="366"/>
                </a:lnTo>
                <a:lnTo>
                  <a:pt x="13128" y="339"/>
                </a:lnTo>
                <a:lnTo>
                  <a:pt x="13125" y="312"/>
                </a:lnTo>
                <a:lnTo>
                  <a:pt x="13122" y="284"/>
                </a:lnTo>
                <a:lnTo>
                  <a:pt x="13122" y="257"/>
                </a:lnTo>
                <a:lnTo>
                  <a:pt x="13123" y="230"/>
                </a:lnTo>
                <a:lnTo>
                  <a:pt x="13127" y="203"/>
                </a:lnTo>
                <a:lnTo>
                  <a:pt x="13133" y="175"/>
                </a:lnTo>
                <a:lnTo>
                  <a:pt x="13133" y="175"/>
                </a:lnTo>
                <a:lnTo>
                  <a:pt x="13115" y="225"/>
                </a:lnTo>
                <a:lnTo>
                  <a:pt x="13098" y="274"/>
                </a:lnTo>
                <a:lnTo>
                  <a:pt x="13083" y="324"/>
                </a:lnTo>
                <a:lnTo>
                  <a:pt x="13077" y="348"/>
                </a:lnTo>
                <a:lnTo>
                  <a:pt x="13071" y="373"/>
                </a:lnTo>
                <a:lnTo>
                  <a:pt x="13068" y="398"/>
                </a:lnTo>
                <a:lnTo>
                  <a:pt x="13064" y="423"/>
                </a:lnTo>
                <a:lnTo>
                  <a:pt x="13062" y="448"/>
                </a:lnTo>
                <a:lnTo>
                  <a:pt x="13062" y="473"/>
                </a:lnTo>
                <a:lnTo>
                  <a:pt x="13062" y="499"/>
                </a:lnTo>
                <a:lnTo>
                  <a:pt x="13065" y="524"/>
                </a:lnTo>
                <a:lnTo>
                  <a:pt x="13069" y="550"/>
                </a:lnTo>
                <a:lnTo>
                  <a:pt x="13075" y="575"/>
                </a:lnTo>
                <a:lnTo>
                  <a:pt x="13075" y="575"/>
                </a:lnTo>
                <a:lnTo>
                  <a:pt x="13075" y="575"/>
                </a:lnTo>
                <a:lnTo>
                  <a:pt x="13068" y="575"/>
                </a:lnTo>
                <a:lnTo>
                  <a:pt x="13068" y="575"/>
                </a:lnTo>
                <a:lnTo>
                  <a:pt x="13058" y="538"/>
                </a:lnTo>
                <a:lnTo>
                  <a:pt x="13046" y="500"/>
                </a:lnTo>
                <a:lnTo>
                  <a:pt x="13046" y="500"/>
                </a:lnTo>
                <a:lnTo>
                  <a:pt x="13043" y="487"/>
                </a:lnTo>
                <a:lnTo>
                  <a:pt x="13042" y="481"/>
                </a:lnTo>
                <a:lnTo>
                  <a:pt x="13040" y="475"/>
                </a:lnTo>
                <a:lnTo>
                  <a:pt x="13040" y="475"/>
                </a:lnTo>
                <a:lnTo>
                  <a:pt x="13040" y="473"/>
                </a:lnTo>
                <a:lnTo>
                  <a:pt x="13038" y="471"/>
                </a:lnTo>
                <a:lnTo>
                  <a:pt x="13037" y="467"/>
                </a:lnTo>
                <a:lnTo>
                  <a:pt x="13036" y="465"/>
                </a:lnTo>
                <a:lnTo>
                  <a:pt x="13036" y="465"/>
                </a:lnTo>
                <a:lnTo>
                  <a:pt x="13018" y="392"/>
                </a:lnTo>
                <a:lnTo>
                  <a:pt x="13011" y="357"/>
                </a:lnTo>
                <a:lnTo>
                  <a:pt x="13005" y="320"/>
                </a:lnTo>
                <a:lnTo>
                  <a:pt x="13001" y="284"/>
                </a:lnTo>
                <a:lnTo>
                  <a:pt x="13001" y="267"/>
                </a:lnTo>
                <a:lnTo>
                  <a:pt x="13001" y="248"/>
                </a:lnTo>
                <a:lnTo>
                  <a:pt x="13002" y="230"/>
                </a:lnTo>
                <a:lnTo>
                  <a:pt x="13005" y="212"/>
                </a:lnTo>
                <a:lnTo>
                  <a:pt x="13007" y="193"/>
                </a:lnTo>
                <a:lnTo>
                  <a:pt x="13012" y="175"/>
                </a:lnTo>
                <a:lnTo>
                  <a:pt x="13012" y="175"/>
                </a:lnTo>
                <a:lnTo>
                  <a:pt x="12995" y="223"/>
                </a:lnTo>
                <a:lnTo>
                  <a:pt x="12979" y="270"/>
                </a:lnTo>
                <a:lnTo>
                  <a:pt x="12964" y="316"/>
                </a:lnTo>
                <a:lnTo>
                  <a:pt x="12959" y="340"/>
                </a:lnTo>
                <a:lnTo>
                  <a:pt x="12953" y="364"/>
                </a:lnTo>
                <a:lnTo>
                  <a:pt x="12953" y="364"/>
                </a:lnTo>
                <a:lnTo>
                  <a:pt x="12922" y="251"/>
                </a:lnTo>
                <a:lnTo>
                  <a:pt x="12922" y="251"/>
                </a:lnTo>
                <a:lnTo>
                  <a:pt x="12923" y="271"/>
                </a:lnTo>
                <a:lnTo>
                  <a:pt x="12923" y="292"/>
                </a:lnTo>
                <a:lnTo>
                  <a:pt x="12923" y="312"/>
                </a:lnTo>
                <a:lnTo>
                  <a:pt x="12922" y="332"/>
                </a:lnTo>
                <a:lnTo>
                  <a:pt x="12917" y="372"/>
                </a:lnTo>
                <a:lnTo>
                  <a:pt x="12910" y="411"/>
                </a:lnTo>
                <a:lnTo>
                  <a:pt x="12910" y="411"/>
                </a:lnTo>
                <a:lnTo>
                  <a:pt x="12903" y="377"/>
                </a:lnTo>
                <a:lnTo>
                  <a:pt x="12896" y="341"/>
                </a:lnTo>
                <a:lnTo>
                  <a:pt x="12891" y="306"/>
                </a:lnTo>
                <a:lnTo>
                  <a:pt x="12887" y="271"/>
                </a:lnTo>
                <a:lnTo>
                  <a:pt x="12886" y="236"/>
                </a:lnTo>
                <a:lnTo>
                  <a:pt x="12886" y="202"/>
                </a:lnTo>
                <a:lnTo>
                  <a:pt x="12887" y="184"/>
                </a:lnTo>
                <a:lnTo>
                  <a:pt x="12890" y="166"/>
                </a:lnTo>
                <a:lnTo>
                  <a:pt x="12893" y="148"/>
                </a:lnTo>
                <a:lnTo>
                  <a:pt x="12897" y="130"/>
                </a:lnTo>
                <a:lnTo>
                  <a:pt x="12897" y="130"/>
                </a:lnTo>
                <a:lnTo>
                  <a:pt x="12878" y="190"/>
                </a:lnTo>
                <a:lnTo>
                  <a:pt x="12860" y="249"/>
                </a:lnTo>
                <a:lnTo>
                  <a:pt x="12853" y="280"/>
                </a:lnTo>
                <a:lnTo>
                  <a:pt x="12845" y="309"/>
                </a:lnTo>
                <a:lnTo>
                  <a:pt x="12839" y="339"/>
                </a:lnTo>
                <a:lnTo>
                  <a:pt x="12834" y="369"/>
                </a:lnTo>
                <a:lnTo>
                  <a:pt x="12834" y="369"/>
                </a:lnTo>
                <a:lnTo>
                  <a:pt x="12801" y="251"/>
                </a:lnTo>
                <a:lnTo>
                  <a:pt x="12801" y="251"/>
                </a:lnTo>
                <a:lnTo>
                  <a:pt x="12802" y="269"/>
                </a:lnTo>
                <a:lnTo>
                  <a:pt x="12803" y="287"/>
                </a:lnTo>
                <a:lnTo>
                  <a:pt x="12802" y="321"/>
                </a:lnTo>
                <a:lnTo>
                  <a:pt x="12798" y="357"/>
                </a:lnTo>
                <a:lnTo>
                  <a:pt x="12792" y="391"/>
                </a:lnTo>
                <a:lnTo>
                  <a:pt x="12785" y="426"/>
                </a:lnTo>
                <a:lnTo>
                  <a:pt x="12778" y="461"/>
                </a:lnTo>
                <a:lnTo>
                  <a:pt x="12760" y="531"/>
                </a:lnTo>
                <a:lnTo>
                  <a:pt x="12760" y="531"/>
                </a:lnTo>
                <a:lnTo>
                  <a:pt x="12751" y="491"/>
                </a:lnTo>
                <a:lnTo>
                  <a:pt x="12739" y="450"/>
                </a:lnTo>
                <a:lnTo>
                  <a:pt x="12739" y="450"/>
                </a:lnTo>
                <a:lnTo>
                  <a:pt x="12736" y="436"/>
                </a:lnTo>
                <a:lnTo>
                  <a:pt x="12734" y="429"/>
                </a:lnTo>
                <a:lnTo>
                  <a:pt x="12734" y="423"/>
                </a:lnTo>
                <a:lnTo>
                  <a:pt x="12734" y="423"/>
                </a:lnTo>
                <a:lnTo>
                  <a:pt x="12733" y="420"/>
                </a:lnTo>
                <a:lnTo>
                  <a:pt x="12733" y="420"/>
                </a:lnTo>
                <a:lnTo>
                  <a:pt x="12733" y="415"/>
                </a:lnTo>
                <a:lnTo>
                  <a:pt x="12733" y="415"/>
                </a:lnTo>
                <a:lnTo>
                  <a:pt x="12705" y="298"/>
                </a:lnTo>
                <a:lnTo>
                  <a:pt x="12705" y="298"/>
                </a:lnTo>
                <a:lnTo>
                  <a:pt x="12701" y="273"/>
                </a:lnTo>
                <a:lnTo>
                  <a:pt x="12698" y="247"/>
                </a:lnTo>
                <a:lnTo>
                  <a:pt x="12695" y="220"/>
                </a:lnTo>
                <a:lnTo>
                  <a:pt x="12694" y="196"/>
                </a:lnTo>
                <a:lnTo>
                  <a:pt x="12694" y="170"/>
                </a:lnTo>
                <a:lnTo>
                  <a:pt x="12696" y="143"/>
                </a:lnTo>
                <a:lnTo>
                  <a:pt x="12700" y="119"/>
                </a:lnTo>
                <a:lnTo>
                  <a:pt x="12705" y="92"/>
                </a:lnTo>
                <a:lnTo>
                  <a:pt x="12705" y="92"/>
                </a:lnTo>
                <a:lnTo>
                  <a:pt x="12688" y="146"/>
                </a:lnTo>
                <a:lnTo>
                  <a:pt x="12672" y="200"/>
                </a:lnTo>
                <a:lnTo>
                  <a:pt x="12656" y="254"/>
                </a:lnTo>
                <a:lnTo>
                  <a:pt x="12650" y="281"/>
                </a:lnTo>
                <a:lnTo>
                  <a:pt x="12644" y="308"/>
                </a:lnTo>
                <a:lnTo>
                  <a:pt x="12641" y="335"/>
                </a:lnTo>
                <a:lnTo>
                  <a:pt x="12637" y="363"/>
                </a:lnTo>
                <a:lnTo>
                  <a:pt x="12635" y="390"/>
                </a:lnTo>
                <a:lnTo>
                  <a:pt x="12634" y="418"/>
                </a:lnTo>
                <a:lnTo>
                  <a:pt x="12635" y="446"/>
                </a:lnTo>
                <a:lnTo>
                  <a:pt x="12637" y="473"/>
                </a:lnTo>
                <a:lnTo>
                  <a:pt x="12641" y="501"/>
                </a:lnTo>
                <a:lnTo>
                  <a:pt x="12647" y="530"/>
                </a:lnTo>
                <a:lnTo>
                  <a:pt x="12647" y="530"/>
                </a:lnTo>
                <a:lnTo>
                  <a:pt x="12643" y="546"/>
                </a:lnTo>
                <a:lnTo>
                  <a:pt x="12643" y="546"/>
                </a:lnTo>
                <a:lnTo>
                  <a:pt x="12638" y="523"/>
                </a:lnTo>
                <a:lnTo>
                  <a:pt x="12632" y="499"/>
                </a:lnTo>
                <a:lnTo>
                  <a:pt x="12626" y="474"/>
                </a:lnTo>
                <a:lnTo>
                  <a:pt x="12618" y="450"/>
                </a:lnTo>
                <a:lnTo>
                  <a:pt x="12618" y="450"/>
                </a:lnTo>
                <a:lnTo>
                  <a:pt x="12615" y="436"/>
                </a:lnTo>
                <a:lnTo>
                  <a:pt x="12613" y="429"/>
                </a:lnTo>
                <a:lnTo>
                  <a:pt x="12613" y="423"/>
                </a:lnTo>
                <a:lnTo>
                  <a:pt x="12613" y="423"/>
                </a:lnTo>
                <a:lnTo>
                  <a:pt x="12612" y="420"/>
                </a:lnTo>
                <a:lnTo>
                  <a:pt x="12611" y="417"/>
                </a:lnTo>
                <a:lnTo>
                  <a:pt x="12609" y="415"/>
                </a:lnTo>
                <a:lnTo>
                  <a:pt x="12609" y="411"/>
                </a:lnTo>
                <a:lnTo>
                  <a:pt x="12609" y="411"/>
                </a:lnTo>
                <a:lnTo>
                  <a:pt x="12591" y="332"/>
                </a:lnTo>
                <a:lnTo>
                  <a:pt x="12584" y="292"/>
                </a:lnTo>
                <a:lnTo>
                  <a:pt x="12578" y="252"/>
                </a:lnTo>
                <a:lnTo>
                  <a:pt x="12574" y="212"/>
                </a:lnTo>
                <a:lnTo>
                  <a:pt x="12574" y="192"/>
                </a:lnTo>
                <a:lnTo>
                  <a:pt x="12574" y="172"/>
                </a:lnTo>
                <a:lnTo>
                  <a:pt x="12575" y="152"/>
                </a:lnTo>
                <a:lnTo>
                  <a:pt x="12577" y="133"/>
                </a:lnTo>
                <a:lnTo>
                  <a:pt x="12580" y="113"/>
                </a:lnTo>
                <a:lnTo>
                  <a:pt x="12585" y="92"/>
                </a:lnTo>
                <a:lnTo>
                  <a:pt x="12585" y="92"/>
                </a:lnTo>
                <a:lnTo>
                  <a:pt x="12567" y="145"/>
                </a:lnTo>
                <a:lnTo>
                  <a:pt x="12552" y="196"/>
                </a:lnTo>
                <a:lnTo>
                  <a:pt x="12538" y="248"/>
                </a:lnTo>
                <a:lnTo>
                  <a:pt x="12530" y="274"/>
                </a:lnTo>
                <a:lnTo>
                  <a:pt x="12526" y="300"/>
                </a:lnTo>
                <a:lnTo>
                  <a:pt x="12526" y="300"/>
                </a:lnTo>
                <a:lnTo>
                  <a:pt x="12495" y="175"/>
                </a:lnTo>
                <a:lnTo>
                  <a:pt x="12495" y="175"/>
                </a:lnTo>
                <a:lnTo>
                  <a:pt x="12496" y="205"/>
                </a:lnTo>
                <a:lnTo>
                  <a:pt x="12496" y="234"/>
                </a:lnTo>
                <a:lnTo>
                  <a:pt x="12495" y="262"/>
                </a:lnTo>
                <a:lnTo>
                  <a:pt x="12491" y="290"/>
                </a:lnTo>
                <a:lnTo>
                  <a:pt x="12488" y="319"/>
                </a:lnTo>
                <a:lnTo>
                  <a:pt x="12483" y="347"/>
                </a:lnTo>
                <a:lnTo>
                  <a:pt x="12472" y="404"/>
                </a:lnTo>
                <a:lnTo>
                  <a:pt x="12472" y="404"/>
                </a:lnTo>
                <a:lnTo>
                  <a:pt x="12471" y="401"/>
                </a:lnTo>
                <a:lnTo>
                  <a:pt x="12471" y="401"/>
                </a:lnTo>
                <a:lnTo>
                  <a:pt x="12453" y="309"/>
                </a:lnTo>
                <a:lnTo>
                  <a:pt x="12446" y="263"/>
                </a:lnTo>
                <a:lnTo>
                  <a:pt x="12440" y="218"/>
                </a:lnTo>
                <a:lnTo>
                  <a:pt x="12437" y="172"/>
                </a:lnTo>
                <a:lnTo>
                  <a:pt x="12437" y="149"/>
                </a:lnTo>
                <a:lnTo>
                  <a:pt x="12437" y="126"/>
                </a:lnTo>
                <a:lnTo>
                  <a:pt x="12438" y="103"/>
                </a:lnTo>
                <a:lnTo>
                  <a:pt x="12440" y="81"/>
                </a:lnTo>
                <a:lnTo>
                  <a:pt x="12443" y="57"/>
                </a:lnTo>
                <a:lnTo>
                  <a:pt x="12447" y="34"/>
                </a:lnTo>
                <a:lnTo>
                  <a:pt x="12447" y="34"/>
                </a:lnTo>
                <a:lnTo>
                  <a:pt x="12432" y="88"/>
                </a:lnTo>
                <a:lnTo>
                  <a:pt x="12418" y="142"/>
                </a:lnTo>
                <a:lnTo>
                  <a:pt x="12404" y="196"/>
                </a:lnTo>
                <a:lnTo>
                  <a:pt x="12393" y="250"/>
                </a:lnTo>
                <a:lnTo>
                  <a:pt x="12393" y="250"/>
                </a:lnTo>
                <a:lnTo>
                  <a:pt x="12374" y="175"/>
                </a:lnTo>
                <a:lnTo>
                  <a:pt x="12374" y="175"/>
                </a:lnTo>
                <a:lnTo>
                  <a:pt x="12375" y="199"/>
                </a:lnTo>
                <a:lnTo>
                  <a:pt x="12375" y="222"/>
                </a:lnTo>
                <a:lnTo>
                  <a:pt x="12375" y="244"/>
                </a:lnTo>
                <a:lnTo>
                  <a:pt x="12374" y="268"/>
                </a:lnTo>
                <a:lnTo>
                  <a:pt x="12371" y="290"/>
                </a:lnTo>
                <a:lnTo>
                  <a:pt x="12368" y="313"/>
                </a:lnTo>
                <a:lnTo>
                  <a:pt x="12361" y="359"/>
                </a:lnTo>
                <a:lnTo>
                  <a:pt x="12351" y="404"/>
                </a:lnTo>
                <a:lnTo>
                  <a:pt x="12341" y="449"/>
                </a:lnTo>
                <a:lnTo>
                  <a:pt x="12331" y="495"/>
                </a:lnTo>
                <a:lnTo>
                  <a:pt x="12322" y="542"/>
                </a:lnTo>
                <a:lnTo>
                  <a:pt x="12322" y="542"/>
                </a:lnTo>
                <a:lnTo>
                  <a:pt x="12320" y="545"/>
                </a:lnTo>
                <a:lnTo>
                  <a:pt x="12320" y="545"/>
                </a:lnTo>
                <a:lnTo>
                  <a:pt x="12316" y="509"/>
                </a:lnTo>
                <a:lnTo>
                  <a:pt x="12309" y="471"/>
                </a:lnTo>
                <a:lnTo>
                  <a:pt x="12300" y="433"/>
                </a:lnTo>
                <a:lnTo>
                  <a:pt x="12290" y="396"/>
                </a:lnTo>
                <a:lnTo>
                  <a:pt x="12290" y="396"/>
                </a:lnTo>
                <a:lnTo>
                  <a:pt x="12290" y="395"/>
                </a:lnTo>
                <a:lnTo>
                  <a:pt x="12290" y="395"/>
                </a:lnTo>
                <a:lnTo>
                  <a:pt x="12285" y="367"/>
                </a:lnTo>
                <a:lnTo>
                  <a:pt x="12285" y="367"/>
                </a:lnTo>
                <a:lnTo>
                  <a:pt x="12285" y="365"/>
                </a:lnTo>
                <a:lnTo>
                  <a:pt x="12285" y="365"/>
                </a:lnTo>
                <a:lnTo>
                  <a:pt x="12284" y="362"/>
                </a:lnTo>
                <a:lnTo>
                  <a:pt x="12284" y="362"/>
                </a:lnTo>
                <a:lnTo>
                  <a:pt x="12284" y="360"/>
                </a:lnTo>
                <a:lnTo>
                  <a:pt x="12284" y="360"/>
                </a:lnTo>
                <a:lnTo>
                  <a:pt x="12284" y="348"/>
                </a:lnTo>
                <a:lnTo>
                  <a:pt x="12284" y="348"/>
                </a:lnTo>
                <a:lnTo>
                  <a:pt x="12253" y="204"/>
                </a:lnTo>
                <a:lnTo>
                  <a:pt x="12253" y="204"/>
                </a:lnTo>
                <a:lnTo>
                  <a:pt x="12249" y="178"/>
                </a:lnTo>
                <a:lnTo>
                  <a:pt x="12247" y="153"/>
                </a:lnTo>
                <a:lnTo>
                  <a:pt x="12246" y="128"/>
                </a:lnTo>
                <a:lnTo>
                  <a:pt x="12245" y="102"/>
                </a:lnTo>
                <a:lnTo>
                  <a:pt x="12246" y="77"/>
                </a:lnTo>
                <a:lnTo>
                  <a:pt x="12248" y="51"/>
                </a:lnTo>
                <a:lnTo>
                  <a:pt x="12251" y="25"/>
                </a:lnTo>
                <a:lnTo>
                  <a:pt x="12256" y="0"/>
                </a:lnTo>
                <a:lnTo>
                  <a:pt x="12256" y="0"/>
                </a:lnTo>
                <a:lnTo>
                  <a:pt x="12239" y="59"/>
                </a:lnTo>
                <a:lnTo>
                  <a:pt x="12222" y="117"/>
                </a:lnTo>
                <a:lnTo>
                  <a:pt x="12208" y="177"/>
                </a:lnTo>
                <a:lnTo>
                  <a:pt x="12201" y="207"/>
                </a:lnTo>
                <a:lnTo>
                  <a:pt x="12196" y="237"/>
                </a:lnTo>
                <a:lnTo>
                  <a:pt x="12191" y="267"/>
                </a:lnTo>
                <a:lnTo>
                  <a:pt x="12188" y="296"/>
                </a:lnTo>
                <a:lnTo>
                  <a:pt x="12185" y="327"/>
                </a:lnTo>
                <a:lnTo>
                  <a:pt x="12184" y="357"/>
                </a:lnTo>
                <a:lnTo>
                  <a:pt x="12185" y="388"/>
                </a:lnTo>
                <a:lnTo>
                  <a:pt x="12188" y="417"/>
                </a:lnTo>
                <a:lnTo>
                  <a:pt x="12191" y="448"/>
                </a:lnTo>
                <a:lnTo>
                  <a:pt x="12197" y="479"/>
                </a:lnTo>
                <a:lnTo>
                  <a:pt x="12197" y="479"/>
                </a:lnTo>
                <a:lnTo>
                  <a:pt x="12194" y="498"/>
                </a:lnTo>
                <a:lnTo>
                  <a:pt x="12194" y="498"/>
                </a:lnTo>
                <a:lnTo>
                  <a:pt x="12189" y="472"/>
                </a:lnTo>
                <a:lnTo>
                  <a:pt x="12183" y="447"/>
                </a:lnTo>
                <a:lnTo>
                  <a:pt x="12177" y="421"/>
                </a:lnTo>
                <a:lnTo>
                  <a:pt x="12170" y="396"/>
                </a:lnTo>
                <a:lnTo>
                  <a:pt x="12170" y="396"/>
                </a:lnTo>
                <a:lnTo>
                  <a:pt x="12165" y="380"/>
                </a:lnTo>
                <a:lnTo>
                  <a:pt x="12164" y="372"/>
                </a:lnTo>
                <a:lnTo>
                  <a:pt x="12164" y="365"/>
                </a:lnTo>
                <a:lnTo>
                  <a:pt x="12164" y="365"/>
                </a:lnTo>
                <a:lnTo>
                  <a:pt x="12163" y="362"/>
                </a:lnTo>
                <a:lnTo>
                  <a:pt x="12162" y="358"/>
                </a:lnTo>
                <a:lnTo>
                  <a:pt x="12159" y="356"/>
                </a:lnTo>
                <a:lnTo>
                  <a:pt x="12159" y="352"/>
                </a:lnTo>
                <a:lnTo>
                  <a:pt x="12159" y="352"/>
                </a:lnTo>
                <a:lnTo>
                  <a:pt x="12141" y="264"/>
                </a:lnTo>
                <a:lnTo>
                  <a:pt x="12134" y="220"/>
                </a:lnTo>
                <a:lnTo>
                  <a:pt x="12128" y="177"/>
                </a:lnTo>
                <a:lnTo>
                  <a:pt x="12125" y="132"/>
                </a:lnTo>
                <a:lnTo>
                  <a:pt x="12125" y="110"/>
                </a:lnTo>
                <a:lnTo>
                  <a:pt x="12125" y="88"/>
                </a:lnTo>
                <a:lnTo>
                  <a:pt x="12126" y="66"/>
                </a:lnTo>
                <a:lnTo>
                  <a:pt x="12128" y="44"/>
                </a:lnTo>
                <a:lnTo>
                  <a:pt x="12131" y="21"/>
                </a:lnTo>
                <a:lnTo>
                  <a:pt x="12135" y="0"/>
                </a:lnTo>
                <a:lnTo>
                  <a:pt x="12135" y="0"/>
                </a:lnTo>
                <a:lnTo>
                  <a:pt x="12118" y="57"/>
                </a:lnTo>
                <a:lnTo>
                  <a:pt x="12102" y="114"/>
                </a:lnTo>
                <a:lnTo>
                  <a:pt x="12088" y="172"/>
                </a:lnTo>
                <a:lnTo>
                  <a:pt x="12082" y="200"/>
                </a:lnTo>
                <a:lnTo>
                  <a:pt x="12076" y="230"/>
                </a:lnTo>
                <a:lnTo>
                  <a:pt x="12076" y="230"/>
                </a:lnTo>
                <a:lnTo>
                  <a:pt x="12045" y="92"/>
                </a:lnTo>
                <a:lnTo>
                  <a:pt x="12045" y="92"/>
                </a:lnTo>
                <a:lnTo>
                  <a:pt x="12047" y="121"/>
                </a:lnTo>
                <a:lnTo>
                  <a:pt x="12047" y="149"/>
                </a:lnTo>
                <a:lnTo>
                  <a:pt x="12045" y="179"/>
                </a:lnTo>
                <a:lnTo>
                  <a:pt x="12043" y="207"/>
                </a:lnTo>
                <a:lnTo>
                  <a:pt x="12041" y="236"/>
                </a:lnTo>
                <a:lnTo>
                  <a:pt x="12036" y="264"/>
                </a:lnTo>
                <a:lnTo>
                  <a:pt x="12026" y="322"/>
                </a:lnTo>
                <a:lnTo>
                  <a:pt x="12026" y="322"/>
                </a:lnTo>
                <a:lnTo>
                  <a:pt x="12026" y="296"/>
                </a:lnTo>
                <a:lnTo>
                  <a:pt x="12028" y="270"/>
                </a:lnTo>
                <a:lnTo>
                  <a:pt x="12031" y="243"/>
                </a:lnTo>
                <a:lnTo>
                  <a:pt x="12037" y="217"/>
                </a:lnTo>
                <a:lnTo>
                  <a:pt x="12037" y="217"/>
                </a:lnTo>
                <a:lnTo>
                  <a:pt x="12023" y="260"/>
                </a:lnTo>
                <a:lnTo>
                  <a:pt x="12009" y="302"/>
                </a:lnTo>
                <a:lnTo>
                  <a:pt x="11996" y="345"/>
                </a:lnTo>
                <a:lnTo>
                  <a:pt x="11984" y="388"/>
                </a:lnTo>
                <a:lnTo>
                  <a:pt x="11984" y="388"/>
                </a:lnTo>
                <a:lnTo>
                  <a:pt x="11979" y="351"/>
                </a:lnTo>
                <a:lnTo>
                  <a:pt x="11972" y="314"/>
                </a:lnTo>
                <a:lnTo>
                  <a:pt x="11972" y="314"/>
                </a:lnTo>
                <a:lnTo>
                  <a:pt x="11972" y="301"/>
                </a:lnTo>
                <a:lnTo>
                  <a:pt x="11972" y="301"/>
                </a:lnTo>
                <a:lnTo>
                  <a:pt x="11924" y="92"/>
                </a:lnTo>
                <a:lnTo>
                  <a:pt x="11924" y="92"/>
                </a:lnTo>
                <a:lnTo>
                  <a:pt x="11926" y="113"/>
                </a:lnTo>
                <a:lnTo>
                  <a:pt x="11927" y="134"/>
                </a:lnTo>
                <a:lnTo>
                  <a:pt x="11926" y="174"/>
                </a:lnTo>
                <a:lnTo>
                  <a:pt x="11922" y="216"/>
                </a:lnTo>
                <a:lnTo>
                  <a:pt x="11917" y="256"/>
                </a:lnTo>
                <a:lnTo>
                  <a:pt x="11910" y="298"/>
                </a:lnTo>
                <a:lnTo>
                  <a:pt x="11903" y="339"/>
                </a:lnTo>
                <a:lnTo>
                  <a:pt x="11886" y="421"/>
                </a:lnTo>
                <a:lnTo>
                  <a:pt x="11886" y="421"/>
                </a:lnTo>
                <a:lnTo>
                  <a:pt x="11881" y="378"/>
                </a:lnTo>
                <a:lnTo>
                  <a:pt x="11873" y="334"/>
                </a:lnTo>
                <a:lnTo>
                  <a:pt x="11873" y="334"/>
                </a:lnTo>
                <a:lnTo>
                  <a:pt x="11873" y="321"/>
                </a:lnTo>
                <a:lnTo>
                  <a:pt x="11873" y="321"/>
                </a:lnTo>
                <a:lnTo>
                  <a:pt x="11845" y="181"/>
                </a:lnTo>
                <a:lnTo>
                  <a:pt x="11845" y="181"/>
                </a:lnTo>
                <a:lnTo>
                  <a:pt x="11846" y="175"/>
                </a:lnTo>
                <a:lnTo>
                  <a:pt x="11846" y="175"/>
                </a:lnTo>
                <a:lnTo>
                  <a:pt x="11844" y="180"/>
                </a:lnTo>
                <a:lnTo>
                  <a:pt x="11844" y="180"/>
                </a:lnTo>
                <a:lnTo>
                  <a:pt x="11826" y="95"/>
                </a:lnTo>
                <a:lnTo>
                  <a:pt x="11826" y="95"/>
                </a:lnTo>
                <a:lnTo>
                  <a:pt x="11828" y="132"/>
                </a:lnTo>
                <a:lnTo>
                  <a:pt x="11827" y="168"/>
                </a:lnTo>
                <a:lnTo>
                  <a:pt x="11826" y="204"/>
                </a:lnTo>
                <a:lnTo>
                  <a:pt x="11822" y="241"/>
                </a:lnTo>
                <a:lnTo>
                  <a:pt x="11822" y="241"/>
                </a:lnTo>
                <a:lnTo>
                  <a:pt x="11812" y="274"/>
                </a:lnTo>
                <a:lnTo>
                  <a:pt x="11801" y="308"/>
                </a:lnTo>
                <a:lnTo>
                  <a:pt x="11792" y="341"/>
                </a:lnTo>
                <a:lnTo>
                  <a:pt x="11784" y="376"/>
                </a:lnTo>
                <a:lnTo>
                  <a:pt x="11779" y="410"/>
                </a:lnTo>
                <a:lnTo>
                  <a:pt x="11775" y="445"/>
                </a:lnTo>
                <a:lnTo>
                  <a:pt x="11775" y="479"/>
                </a:lnTo>
                <a:lnTo>
                  <a:pt x="11775" y="497"/>
                </a:lnTo>
                <a:lnTo>
                  <a:pt x="11777" y="513"/>
                </a:lnTo>
                <a:lnTo>
                  <a:pt x="11777" y="513"/>
                </a:lnTo>
                <a:lnTo>
                  <a:pt x="11774" y="530"/>
                </a:lnTo>
                <a:lnTo>
                  <a:pt x="11774" y="530"/>
                </a:lnTo>
                <a:lnTo>
                  <a:pt x="11773" y="541"/>
                </a:lnTo>
                <a:lnTo>
                  <a:pt x="11773" y="541"/>
                </a:lnTo>
                <a:lnTo>
                  <a:pt x="11767" y="520"/>
                </a:lnTo>
                <a:lnTo>
                  <a:pt x="11760" y="500"/>
                </a:lnTo>
                <a:lnTo>
                  <a:pt x="11760" y="500"/>
                </a:lnTo>
                <a:lnTo>
                  <a:pt x="11756" y="487"/>
                </a:lnTo>
                <a:lnTo>
                  <a:pt x="11755" y="481"/>
                </a:lnTo>
                <a:lnTo>
                  <a:pt x="11754" y="475"/>
                </a:lnTo>
                <a:lnTo>
                  <a:pt x="11754" y="475"/>
                </a:lnTo>
                <a:lnTo>
                  <a:pt x="11754" y="473"/>
                </a:lnTo>
                <a:lnTo>
                  <a:pt x="11751" y="471"/>
                </a:lnTo>
                <a:lnTo>
                  <a:pt x="11750" y="467"/>
                </a:lnTo>
                <a:lnTo>
                  <a:pt x="11749" y="465"/>
                </a:lnTo>
                <a:lnTo>
                  <a:pt x="11749" y="465"/>
                </a:lnTo>
                <a:lnTo>
                  <a:pt x="11731" y="392"/>
                </a:lnTo>
                <a:lnTo>
                  <a:pt x="11724" y="357"/>
                </a:lnTo>
                <a:lnTo>
                  <a:pt x="11718" y="320"/>
                </a:lnTo>
                <a:lnTo>
                  <a:pt x="11714" y="284"/>
                </a:lnTo>
                <a:lnTo>
                  <a:pt x="11714" y="267"/>
                </a:lnTo>
                <a:lnTo>
                  <a:pt x="11714" y="248"/>
                </a:lnTo>
                <a:lnTo>
                  <a:pt x="11716" y="230"/>
                </a:lnTo>
                <a:lnTo>
                  <a:pt x="11718" y="212"/>
                </a:lnTo>
                <a:lnTo>
                  <a:pt x="11720" y="193"/>
                </a:lnTo>
                <a:lnTo>
                  <a:pt x="11725" y="175"/>
                </a:lnTo>
                <a:lnTo>
                  <a:pt x="11725" y="175"/>
                </a:lnTo>
                <a:lnTo>
                  <a:pt x="11704" y="236"/>
                </a:lnTo>
                <a:lnTo>
                  <a:pt x="11693" y="267"/>
                </a:lnTo>
                <a:lnTo>
                  <a:pt x="11684" y="296"/>
                </a:lnTo>
                <a:lnTo>
                  <a:pt x="11684" y="296"/>
                </a:lnTo>
                <a:lnTo>
                  <a:pt x="11682" y="288"/>
                </a:lnTo>
                <a:lnTo>
                  <a:pt x="11682" y="288"/>
                </a:lnTo>
                <a:lnTo>
                  <a:pt x="11682" y="276"/>
                </a:lnTo>
                <a:lnTo>
                  <a:pt x="11682" y="276"/>
                </a:lnTo>
                <a:lnTo>
                  <a:pt x="11635" y="58"/>
                </a:lnTo>
                <a:lnTo>
                  <a:pt x="11635" y="58"/>
                </a:lnTo>
                <a:lnTo>
                  <a:pt x="11636" y="82"/>
                </a:lnTo>
                <a:lnTo>
                  <a:pt x="11636" y="104"/>
                </a:lnTo>
                <a:lnTo>
                  <a:pt x="11636" y="128"/>
                </a:lnTo>
                <a:lnTo>
                  <a:pt x="11635" y="152"/>
                </a:lnTo>
                <a:lnTo>
                  <a:pt x="11631" y="198"/>
                </a:lnTo>
                <a:lnTo>
                  <a:pt x="11626" y="244"/>
                </a:lnTo>
                <a:lnTo>
                  <a:pt x="11617" y="290"/>
                </a:lnTo>
                <a:lnTo>
                  <a:pt x="11609" y="337"/>
                </a:lnTo>
                <a:lnTo>
                  <a:pt x="11591" y="429"/>
                </a:lnTo>
                <a:lnTo>
                  <a:pt x="11591" y="429"/>
                </a:lnTo>
                <a:lnTo>
                  <a:pt x="11586" y="403"/>
                </a:lnTo>
                <a:lnTo>
                  <a:pt x="11582" y="376"/>
                </a:lnTo>
                <a:lnTo>
                  <a:pt x="11579" y="350"/>
                </a:lnTo>
                <a:lnTo>
                  <a:pt x="11577" y="324"/>
                </a:lnTo>
                <a:lnTo>
                  <a:pt x="11577" y="296"/>
                </a:lnTo>
                <a:lnTo>
                  <a:pt x="11578" y="270"/>
                </a:lnTo>
                <a:lnTo>
                  <a:pt x="11582" y="244"/>
                </a:lnTo>
                <a:lnTo>
                  <a:pt x="11588" y="217"/>
                </a:lnTo>
                <a:lnTo>
                  <a:pt x="11588" y="217"/>
                </a:lnTo>
                <a:lnTo>
                  <a:pt x="11563" y="292"/>
                </a:lnTo>
                <a:lnTo>
                  <a:pt x="11563" y="292"/>
                </a:lnTo>
                <a:lnTo>
                  <a:pt x="11562" y="288"/>
                </a:lnTo>
                <a:lnTo>
                  <a:pt x="11562" y="288"/>
                </a:lnTo>
                <a:lnTo>
                  <a:pt x="11562" y="276"/>
                </a:lnTo>
                <a:lnTo>
                  <a:pt x="11562" y="276"/>
                </a:lnTo>
                <a:lnTo>
                  <a:pt x="11514" y="58"/>
                </a:lnTo>
                <a:lnTo>
                  <a:pt x="11514" y="58"/>
                </a:lnTo>
                <a:lnTo>
                  <a:pt x="11515" y="84"/>
                </a:lnTo>
                <a:lnTo>
                  <a:pt x="11516" y="110"/>
                </a:lnTo>
                <a:lnTo>
                  <a:pt x="11515" y="138"/>
                </a:lnTo>
                <a:lnTo>
                  <a:pt x="11514" y="164"/>
                </a:lnTo>
                <a:lnTo>
                  <a:pt x="11512" y="190"/>
                </a:lnTo>
                <a:lnTo>
                  <a:pt x="11508" y="216"/>
                </a:lnTo>
                <a:lnTo>
                  <a:pt x="11501" y="268"/>
                </a:lnTo>
                <a:lnTo>
                  <a:pt x="11492" y="320"/>
                </a:lnTo>
                <a:lnTo>
                  <a:pt x="11482" y="372"/>
                </a:lnTo>
                <a:lnTo>
                  <a:pt x="11471" y="424"/>
                </a:lnTo>
                <a:lnTo>
                  <a:pt x="11462" y="477"/>
                </a:lnTo>
                <a:lnTo>
                  <a:pt x="11462" y="477"/>
                </a:lnTo>
                <a:lnTo>
                  <a:pt x="11458" y="501"/>
                </a:lnTo>
                <a:lnTo>
                  <a:pt x="11456" y="526"/>
                </a:lnTo>
                <a:lnTo>
                  <a:pt x="11452" y="575"/>
                </a:lnTo>
                <a:lnTo>
                  <a:pt x="11452" y="575"/>
                </a:lnTo>
                <a:lnTo>
                  <a:pt x="11443" y="538"/>
                </a:lnTo>
                <a:lnTo>
                  <a:pt x="11431" y="500"/>
                </a:lnTo>
                <a:lnTo>
                  <a:pt x="11431" y="500"/>
                </a:lnTo>
                <a:lnTo>
                  <a:pt x="11426" y="487"/>
                </a:lnTo>
                <a:lnTo>
                  <a:pt x="11425" y="481"/>
                </a:lnTo>
                <a:lnTo>
                  <a:pt x="11425" y="475"/>
                </a:lnTo>
                <a:lnTo>
                  <a:pt x="11425" y="475"/>
                </a:lnTo>
                <a:lnTo>
                  <a:pt x="11425" y="473"/>
                </a:lnTo>
                <a:lnTo>
                  <a:pt x="11423" y="471"/>
                </a:lnTo>
                <a:lnTo>
                  <a:pt x="11423" y="471"/>
                </a:lnTo>
                <a:lnTo>
                  <a:pt x="11403" y="394"/>
                </a:lnTo>
                <a:lnTo>
                  <a:pt x="11403" y="394"/>
                </a:lnTo>
                <a:lnTo>
                  <a:pt x="11398" y="366"/>
                </a:lnTo>
                <a:lnTo>
                  <a:pt x="11392" y="339"/>
                </a:lnTo>
                <a:lnTo>
                  <a:pt x="11388" y="312"/>
                </a:lnTo>
                <a:lnTo>
                  <a:pt x="11386" y="284"/>
                </a:lnTo>
                <a:lnTo>
                  <a:pt x="11386" y="257"/>
                </a:lnTo>
                <a:lnTo>
                  <a:pt x="11387" y="230"/>
                </a:lnTo>
                <a:lnTo>
                  <a:pt x="11391" y="203"/>
                </a:lnTo>
                <a:lnTo>
                  <a:pt x="11397" y="175"/>
                </a:lnTo>
                <a:lnTo>
                  <a:pt x="11397" y="175"/>
                </a:lnTo>
                <a:lnTo>
                  <a:pt x="11379" y="225"/>
                </a:lnTo>
                <a:lnTo>
                  <a:pt x="11362" y="274"/>
                </a:lnTo>
                <a:lnTo>
                  <a:pt x="11347" y="324"/>
                </a:lnTo>
                <a:lnTo>
                  <a:pt x="11341" y="348"/>
                </a:lnTo>
                <a:lnTo>
                  <a:pt x="11335" y="373"/>
                </a:lnTo>
                <a:lnTo>
                  <a:pt x="11331" y="398"/>
                </a:lnTo>
                <a:lnTo>
                  <a:pt x="11328" y="423"/>
                </a:lnTo>
                <a:lnTo>
                  <a:pt x="11326" y="448"/>
                </a:lnTo>
                <a:lnTo>
                  <a:pt x="11326" y="473"/>
                </a:lnTo>
                <a:lnTo>
                  <a:pt x="11327" y="499"/>
                </a:lnTo>
                <a:lnTo>
                  <a:pt x="11329" y="524"/>
                </a:lnTo>
                <a:lnTo>
                  <a:pt x="11333" y="550"/>
                </a:lnTo>
                <a:lnTo>
                  <a:pt x="11340" y="575"/>
                </a:lnTo>
                <a:lnTo>
                  <a:pt x="11340" y="575"/>
                </a:lnTo>
                <a:lnTo>
                  <a:pt x="11339" y="575"/>
                </a:lnTo>
                <a:lnTo>
                  <a:pt x="11331" y="575"/>
                </a:lnTo>
                <a:lnTo>
                  <a:pt x="11331" y="575"/>
                </a:lnTo>
                <a:lnTo>
                  <a:pt x="11322" y="538"/>
                </a:lnTo>
                <a:lnTo>
                  <a:pt x="11310" y="500"/>
                </a:lnTo>
                <a:lnTo>
                  <a:pt x="11310" y="500"/>
                </a:lnTo>
                <a:lnTo>
                  <a:pt x="11307" y="487"/>
                </a:lnTo>
                <a:lnTo>
                  <a:pt x="11305" y="481"/>
                </a:lnTo>
                <a:lnTo>
                  <a:pt x="11304" y="475"/>
                </a:lnTo>
                <a:lnTo>
                  <a:pt x="11304" y="475"/>
                </a:lnTo>
                <a:lnTo>
                  <a:pt x="11304" y="473"/>
                </a:lnTo>
                <a:lnTo>
                  <a:pt x="11302" y="471"/>
                </a:lnTo>
                <a:lnTo>
                  <a:pt x="11301" y="467"/>
                </a:lnTo>
                <a:lnTo>
                  <a:pt x="11299" y="465"/>
                </a:lnTo>
                <a:lnTo>
                  <a:pt x="11299" y="465"/>
                </a:lnTo>
                <a:lnTo>
                  <a:pt x="11282" y="392"/>
                </a:lnTo>
                <a:lnTo>
                  <a:pt x="11275" y="357"/>
                </a:lnTo>
                <a:lnTo>
                  <a:pt x="11269" y="320"/>
                </a:lnTo>
                <a:lnTo>
                  <a:pt x="11265" y="284"/>
                </a:lnTo>
                <a:lnTo>
                  <a:pt x="11265" y="267"/>
                </a:lnTo>
                <a:lnTo>
                  <a:pt x="11265" y="248"/>
                </a:lnTo>
                <a:lnTo>
                  <a:pt x="11266" y="230"/>
                </a:lnTo>
                <a:lnTo>
                  <a:pt x="11269" y="212"/>
                </a:lnTo>
                <a:lnTo>
                  <a:pt x="11272" y="193"/>
                </a:lnTo>
                <a:lnTo>
                  <a:pt x="11276" y="175"/>
                </a:lnTo>
                <a:lnTo>
                  <a:pt x="11276" y="175"/>
                </a:lnTo>
                <a:lnTo>
                  <a:pt x="11259" y="223"/>
                </a:lnTo>
                <a:lnTo>
                  <a:pt x="11242" y="270"/>
                </a:lnTo>
                <a:lnTo>
                  <a:pt x="11228" y="316"/>
                </a:lnTo>
                <a:lnTo>
                  <a:pt x="11222" y="340"/>
                </a:lnTo>
                <a:lnTo>
                  <a:pt x="11216" y="364"/>
                </a:lnTo>
                <a:lnTo>
                  <a:pt x="11216" y="364"/>
                </a:lnTo>
                <a:lnTo>
                  <a:pt x="11186" y="251"/>
                </a:lnTo>
                <a:lnTo>
                  <a:pt x="11186" y="251"/>
                </a:lnTo>
                <a:lnTo>
                  <a:pt x="11187" y="271"/>
                </a:lnTo>
                <a:lnTo>
                  <a:pt x="11188" y="292"/>
                </a:lnTo>
                <a:lnTo>
                  <a:pt x="11187" y="312"/>
                </a:lnTo>
                <a:lnTo>
                  <a:pt x="11186" y="332"/>
                </a:lnTo>
                <a:lnTo>
                  <a:pt x="11181" y="372"/>
                </a:lnTo>
                <a:lnTo>
                  <a:pt x="11174" y="411"/>
                </a:lnTo>
                <a:lnTo>
                  <a:pt x="11174" y="411"/>
                </a:lnTo>
                <a:lnTo>
                  <a:pt x="11167" y="377"/>
                </a:lnTo>
                <a:lnTo>
                  <a:pt x="11159" y="341"/>
                </a:lnTo>
                <a:lnTo>
                  <a:pt x="11155" y="306"/>
                </a:lnTo>
                <a:lnTo>
                  <a:pt x="11151" y="271"/>
                </a:lnTo>
                <a:lnTo>
                  <a:pt x="11150" y="236"/>
                </a:lnTo>
                <a:lnTo>
                  <a:pt x="11150" y="202"/>
                </a:lnTo>
                <a:lnTo>
                  <a:pt x="11151" y="184"/>
                </a:lnTo>
                <a:lnTo>
                  <a:pt x="11154" y="166"/>
                </a:lnTo>
                <a:lnTo>
                  <a:pt x="11157" y="148"/>
                </a:lnTo>
                <a:lnTo>
                  <a:pt x="11161" y="130"/>
                </a:lnTo>
                <a:lnTo>
                  <a:pt x="11161" y="130"/>
                </a:lnTo>
                <a:lnTo>
                  <a:pt x="11142" y="190"/>
                </a:lnTo>
                <a:lnTo>
                  <a:pt x="11124" y="249"/>
                </a:lnTo>
                <a:lnTo>
                  <a:pt x="11117" y="280"/>
                </a:lnTo>
                <a:lnTo>
                  <a:pt x="11110" y="309"/>
                </a:lnTo>
                <a:lnTo>
                  <a:pt x="11103" y="339"/>
                </a:lnTo>
                <a:lnTo>
                  <a:pt x="11098" y="369"/>
                </a:lnTo>
                <a:lnTo>
                  <a:pt x="11098" y="369"/>
                </a:lnTo>
                <a:lnTo>
                  <a:pt x="11065" y="251"/>
                </a:lnTo>
                <a:lnTo>
                  <a:pt x="11065" y="251"/>
                </a:lnTo>
                <a:lnTo>
                  <a:pt x="11066" y="269"/>
                </a:lnTo>
                <a:lnTo>
                  <a:pt x="11067" y="287"/>
                </a:lnTo>
                <a:lnTo>
                  <a:pt x="11066" y="321"/>
                </a:lnTo>
                <a:lnTo>
                  <a:pt x="11062" y="357"/>
                </a:lnTo>
                <a:lnTo>
                  <a:pt x="11056" y="391"/>
                </a:lnTo>
                <a:lnTo>
                  <a:pt x="11049" y="426"/>
                </a:lnTo>
                <a:lnTo>
                  <a:pt x="11042" y="461"/>
                </a:lnTo>
                <a:lnTo>
                  <a:pt x="11024" y="531"/>
                </a:lnTo>
                <a:lnTo>
                  <a:pt x="11024" y="531"/>
                </a:lnTo>
                <a:lnTo>
                  <a:pt x="11015" y="491"/>
                </a:lnTo>
                <a:lnTo>
                  <a:pt x="11003" y="450"/>
                </a:lnTo>
                <a:lnTo>
                  <a:pt x="11003" y="450"/>
                </a:lnTo>
                <a:lnTo>
                  <a:pt x="10999" y="436"/>
                </a:lnTo>
                <a:lnTo>
                  <a:pt x="10998" y="429"/>
                </a:lnTo>
                <a:lnTo>
                  <a:pt x="10998" y="423"/>
                </a:lnTo>
                <a:lnTo>
                  <a:pt x="10998" y="423"/>
                </a:lnTo>
                <a:lnTo>
                  <a:pt x="10997" y="420"/>
                </a:lnTo>
                <a:lnTo>
                  <a:pt x="10997" y="420"/>
                </a:lnTo>
                <a:lnTo>
                  <a:pt x="10997" y="415"/>
                </a:lnTo>
                <a:lnTo>
                  <a:pt x="10997" y="415"/>
                </a:lnTo>
                <a:lnTo>
                  <a:pt x="10969" y="298"/>
                </a:lnTo>
                <a:lnTo>
                  <a:pt x="10969" y="298"/>
                </a:lnTo>
                <a:lnTo>
                  <a:pt x="10965" y="273"/>
                </a:lnTo>
                <a:lnTo>
                  <a:pt x="10961" y="247"/>
                </a:lnTo>
                <a:lnTo>
                  <a:pt x="10959" y="220"/>
                </a:lnTo>
                <a:lnTo>
                  <a:pt x="10958" y="196"/>
                </a:lnTo>
                <a:lnTo>
                  <a:pt x="10959" y="170"/>
                </a:lnTo>
                <a:lnTo>
                  <a:pt x="10960" y="143"/>
                </a:lnTo>
                <a:lnTo>
                  <a:pt x="10964" y="119"/>
                </a:lnTo>
                <a:lnTo>
                  <a:pt x="10969" y="92"/>
                </a:lnTo>
                <a:lnTo>
                  <a:pt x="10969" y="92"/>
                </a:lnTo>
                <a:lnTo>
                  <a:pt x="10952" y="146"/>
                </a:lnTo>
                <a:lnTo>
                  <a:pt x="10935" y="200"/>
                </a:lnTo>
                <a:lnTo>
                  <a:pt x="10920" y="254"/>
                </a:lnTo>
                <a:lnTo>
                  <a:pt x="10914" y="281"/>
                </a:lnTo>
                <a:lnTo>
                  <a:pt x="10908" y="308"/>
                </a:lnTo>
                <a:lnTo>
                  <a:pt x="10905" y="335"/>
                </a:lnTo>
                <a:lnTo>
                  <a:pt x="10901" y="363"/>
                </a:lnTo>
                <a:lnTo>
                  <a:pt x="10899" y="390"/>
                </a:lnTo>
                <a:lnTo>
                  <a:pt x="10897" y="418"/>
                </a:lnTo>
                <a:lnTo>
                  <a:pt x="10899" y="446"/>
                </a:lnTo>
                <a:lnTo>
                  <a:pt x="10901" y="473"/>
                </a:lnTo>
                <a:lnTo>
                  <a:pt x="10905" y="501"/>
                </a:lnTo>
                <a:lnTo>
                  <a:pt x="10910" y="530"/>
                </a:lnTo>
                <a:lnTo>
                  <a:pt x="10910" y="530"/>
                </a:lnTo>
                <a:lnTo>
                  <a:pt x="10907" y="546"/>
                </a:lnTo>
                <a:lnTo>
                  <a:pt x="10907" y="546"/>
                </a:lnTo>
                <a:lnTo>
                  <a:pt x="10902" y="523"/>
                </a:lnTo>
                <a:lnTo>
                  <a:pt x="10896" y="499"/>
                </a:lnTo>
                <a:lnTo>
                  <a:pt x="10890" y="474"/>
                </a:lnTo>
                <a:lnTo>
                  <a:pt x="10882" y="450"/>
                </a:lnTo>
                <a:lnTo>
                  <a:pt x="10882" y="450"/>
                </a:lnTo>
                <a:lnTo>
                  <a:pt x="10878" y="436"/>
                </a:lnTo>
                <a:lnTo>
                  <a:pt x="10877" y="429"/>
                </a:lnTo>
                <a:lnTo>
                  <a:pt x="10877" y="423"/>
                </a:lnTo>
                <a:lnTo>
                  <a:pt x="10877" y="423"/>
                </a:lnTo>
                <a:lnTo>
                  <a:pt x="10876" y="420"/>
                </a:lnTo>
                <a:lnTo>
                  <a:pt x="10875" y="417"/>
                </a:lnTo>
                <a:lnTo>
                  <a:pt x="10872" y="415"/>
                </a:lnTo>
                <a:lnTo>
                  <a:pt x="10872" y="411"/>
                </a:lnTo>
                <a:lnTo>
                  <a:pt x="10872" y="411"/>
                </a:lnTo>
                <a:lnTo>
                  <a:pt x="10855" y="332"/>
                </a:lnTo>
                <a:lnTo>
                  <a:pt x="10848" y="292"/>
                </a:lnTo>
                <a:lnTo>
                  <a:pt x="10842" y="252"/>
                </a:lnTo>
                <a:lnTo>
                  <a:pt x="10838" y="212"/>
                </a:lnTo>
                <a:lnTo>
                  <a:pt x="10838" y="192"/>
                </a:lnTo>
                <a:lnTo>
                  <a:pt x="10838" y="172"/>
                </a:lnTo>
                <a:lnTo>
                  <a:pt x="10839" y="152"/>
                </a:lnTo>
                <a:lnTo>
                  <a:pt x="10840" y="133"/>
                </a:lnTo>
                <a:lnTo>
                  <a:pt x="10844" y="113"/>
                </a:lnTo>
                <a:lnTo>
                  <a:pt x="10849" y="92"/>
                </a:lnTo>
                <a:lnTo>
                  <a:pt x="10849" y="92"/>
                </a:lnTo>
                <a:lnTo>
                  <a:pt x="10831" y="145"/>
                </a:lnTo>
                <a:lnTo>
                  <a:pt x="10816" y="196"/>
                </a:lnTo>
                <a:lnTo>
                  <a:pt x="10801" y="248"/>
                </a:lnTo>
                <a:lnTo>
                  <a:pt x="10795" y="274"/>
                </a:lnTo>
                <a:lnTo>
                  <a:pt x="10789" y="300"/>
                </a:lnTo>
                <a:lnTo>
                  <a:pt x="10789" y="300"/>
                </a:lnTo>
                <a:lnTo>
                  <a:pt x="10759" y="175"/>
                </a:lnTo>
                <a:lnTo>
                  <a:pt x="10759" y="175"/>
                </a:lnTo>
                <a:lnTo>
                  <a:pt x="10760" y="205"/>
                </a:lnTo>
                <a:lnTo>
                  <a:pt x="10760" y="234"/>
                </a:lnTo>
                <a:lnTo>
                  <a:pt x="10759" y="262"/>
                </a:lnTo>
                <a:lnTo>
                  <a:pt x="10755" y="290"/>
                </a:lnTo>
                <a:lnTo>
                  <a:pt x="10752" y="319"/>
                </a:lnTo>
                <a:lnTo>
                  <a:pt x="10747" y="347"/>
                </a:lnTo>
                <a:lnTo>
                  <a:pt x="10736" y="404"/>
                </a:lnTo>
                <a:lnTo>
                  <a:pt x="10736" y="404"/>
                </a:lnTo>
                <a:lnTo>
                  <a:pt x="10735" y="401"/>
                </a:lnTo>
                <a:lnTo>
                  <a:pt x="10735" y="401"/>
                </a:lnTo>
                <a:lnTo>
                  <a:pt x="10717" y="309"/>
                </a:lnTo>
                <a:lnTo>
                  <a:pt x="10710" y="263"/>
                </a:lnTo>
                <a:lnTo>
                  <a:pt x="10704" y="218"/>
                </a:lnTo>
                <a:lnTo>
                  <a:pt x="10701" y="172"/>
                </a:lnTo>
                <a:lnTo>
                  <a:pt x="10701" y="149"/>
                </a:lnTo>
                <a:lnTo>
                  <a:pt x="10701" y="126"/>
                </a:lnTo>
                <a:lnTo>
                  <a:pt x="10702" y="103"/>
                </a:lnTo>
                <a:lnTo>
                  <a:pt x="10704" y="81"/>
                </a:lnTo>
                <a:lnTo>
                  <a:pt x="10706" y="57"/>
                </a:lnTo>
                <a:lnTo>
                  <a:pt x="10711" y="34"/>
                </a:lnTo>
                <a:lnTo>
                  <a:pt x="10711" y="34"/>
                </a:lnTo>
                <a:lnTo>
                  <a:pt x="10696" y="88"/>
                </a:lnTo>
                <a:lnTo>
                  <a:pt x="10682" y="142"/>
                </a:lnTo>
                <a:lnTo>
                  <a:pt x="10667" y="196"/>
                </a:lnTo>
                <a:lnTo>
                  <a:pt x="10657" y="250"/>
                </a:lnTo>
                <a:lnTo>
                  <a:pt x="10657" y="250"/>
                </a:lnTo>
                <a:lnTo>
                  <a:pt x="10638" y="175"/>
                </a:lnTo>
                <a:lnTo>
                  <a:pt x="10638" y="175"/>
                </a:lnTo>
                <a:lnTo>
                  <a:pt x="10639" y="199"/>
                </a:lnTo>
                <a:lnTo>
                  <a:pt x="10639" y="222"/>
                </a:lnTo>
                <a:lnTo>
                  <a:pt x="10639" y="244"/>
                </a:lnTo>
                <a:lnTo>
                  <a:pt x="10638" y="268"/>
                </a:lnTo>
                <a:lnTo>
                  <a:pt x="10635" y="290"/>
                </a:lnTo>
                <a:lnTo>
                  <a:pt x="10632" y="313"/>
                </a:lnTo>
                <a:lnTo>
                  <a:pt x="10625" y="359"/>
                </a:lnTo>
                <a:lnTo>
                  <a:pt x="10615" y="404"/>
                </a:lnTo>
                <a:lnTo>
                  <a:pt x="10604" y="449"/>
                </a:lnTo>
                <a:lnTo>
                  <a:pt x="10595" y="495"/>
                </a:lnTo>
                <a:lnTo>
                  <a:pt x="10585" y="542"/>
                </a:lnTo>
                <a:lnTo>
                  <a:pt x="10585" y="542"/>
                </a:lnTo>
                <a:lnTo>
                  <a:pt x="10584" y="545"/>
                </a:lnTo>
                <a:lnTo>
                  <a:pt x="10584" y="545"/>
                </a:lnTo>
                <a:lnTo>
                  <a:pt x="10580" y="509"/>
                </a:lnTo>
                <a:lnTo>
                  <a:pt x="10572" y="471"/>
                </a:lnTo>
                <a:lnTo>
                  <a:pt x="10564" y="433"/>
                </a:lnTo>
                <a:lnTo>
                  <a:pt x="10553" y="396"/>
                </a:lnTo>
                <a:lnTo>
                  <a:pt x="10553" y="396"/>
                </a:lnTo>
                <a:lnTo>
                  <a:pt x="10553" y="395"/>
                </a:lnTo>
                <a:lnTo>
                  <a:pt x="10553" y="395"/>
                </a:lnTo>
                <a:lnTo>
                  <a:pt x="10549" y="367"/>
                </a:lnTo>
                <a:lnTo>
                  <a:pt x="10549" y="367"/>
                </a:lnTo>
                <a:lnTo>
                  <a:pt x="10549" y="365"/>
                </a:lnTo>
                <a:lnTo>
                  <a:pt x="10549" y="365"/>
                </a:lnTo>
                <a:lnTo>
                  <a:pt x="10548" y="362"/>
                </a:lnTo>
                <a:lnTo>
                  <a:pt x="10548" y="362"/>
                </a:lnTo>
                <a:lnTo>
                  <a:pt x="10548" y="360"/>
                </a:lnTo>
                <a:lnTo>
                  <a:pt x="10548" y="360"/>
                </a:lnTo>
                <a:lnTo>
                  <a:pt x="10548" y="348"/>
                </a:lnTo>
                <a:lnTo>
                  <a:pt x="10548" y="348"/>
                </a:lnTo>
                <a:lnTo>
                  <a:pt x="10517" y="204"/>
                </a:lnTo>
                <a:lnTo>
                  <a:pt x="10517" y="204"/>
                </a:lnTo>
                <a:lnTo>
                  <a:pt x="10513" y="178"/>
                </a:lnTo>
                <a:lnTo>
                  <a:pt x="10511" y="153"/>
                </a:lnTo>
                <a:lnTo>
                  <a:pt x="10510" y="128"/>
                </a:lnTo>
                <a:lnTo>
                  <a:pt x="10508" y="102"/>
                </a:lnTo>
                <a:lnTo>
                  <a:pt x="10510" y="77"/>
                </a:lnTo>
                <a:lnTo>
                  <a:pt x="10512" y="51"/>
                </a:lnTo>
                <a:lnTo>
                  <a:pt x="10514" y="25"/>
                </a:lnTo>
                <a:lnTo>
                  <a:pt x="10520" y="0"/>
                </a:lnTo>
                <a:lnTo>
                  <a:pt x="10520" y="0"/>
                </a:lnTo>
                <a:lnTo>
                  <a:pt x="10502" y="59"/>
                </a:lnTo>
                <a:lnTo>
                  <a:pt x="10486" y="117"/>
                </a:lnTo>
                <a:lnTo>
                  <a:pt x="10472" y="177"/>
                </a:lnTo>
                <a:lnTo>
                  <a:pt x="10465" y="207"/>
                </a:lnTo>
                <a:lnTo>
                  <a:pt x="10460" y="237"/>
                </a:lnTo>
                <a:lnTo>
                  <a:pt x="10455" y="267"/>
                </a:lnTo>
                <a:lnTo>
                  <a:pt x="10451" y="296"/>
                </a:lnTo>
                <a:lnTo>
                  <a:pt x="10449" y="327"/>
                </a:lnTo>
                <a:lnTo>
                  <a:pt x="10449" y="357"/>
                </a:lnTo>
                <a:lnTo>
                  <a:pt x="10449" y="388"/>
                </a:lnTo>
                <a:lnTo>
                  <a:pt x="10451" y="417"/>
                </a:lnTo>
                <a:lnTo>
                  <a:pt x="10455" y="448"/>
                </a:lnTo>
                <a:lnTo>
                  <a:pt x="10461" y="479"/>
                </a:lnTo>
                <a:lnTo>
                  <a:pt x="10461" y="479"/>
                </a:lnTo>
                <a:lnTo>
                  <a:pt x="10457" y="498"/>
                </a:lnTo>
                <a:lnTo>
                  <a:pt x="10457" y="498"/>
                </a:lnTo>
                <a:lnTo>
                  <a:pt x="10453" y="472"/>
                </a:lnTo>
                <a:lnTo>
                  <a:pt x="10447" y="447"/>
                </a:lnTo>
                <a:lnTo>
                  <a:pt x="10441" y="421"/>
                </a:lnTo>
                <a:lnTo>
                  <a:pt x="10434" y="396"/>
                </a:lnTo>
                <a:lnTo>
                  <a:pt x="10434" y="396"/>
                </a:lnTo>
                <a:lnTo>
                  <a:pt x="10430" y="380"/>
                </a:lnTo>
                <a:lnTo>
                  <a:pt x="10429" y="372"/>
                </a:lnTo>
                <a:lnTo>
                  <a:pt x="10428" y="365"/>
                </a:lnTo>
                <a:lnTo>
                  <a:pt x="10428" y="365"/>
                </a:lnTo>
                <a:lnTo>
                  <a:pt x="10427" y="362"/>
                </a:lnTo>
                <a:lnTo>
                  <a:pt x="10425" y="358"/>
                </a:lnTo>
                <a:lnTo>
                  <a:pt x="10423" y="356"/>
                </a:lnTo>
                <a:lnTo>
                  <a:pt x="10423" y="352"/>
                </a:lnTo>
                <a:lnTo>
                  <a:pt x="10423" y="352"/>
                </a:lnTo>
                <a:lnTo>
                  <a:pt x="10405" y="264"/>
                </a:lnTo>
                <a:lnTo>
                  <a:pt x="10398" y="220"/>
                </a:lnTo>
                <a:lnTo>
                  <a:pt x="10392" y="177"/>
                </a:lnTo>
                <a:lnTo>
                  <a:pt x="10389" y="132"/>
                </a:lnTo>
                <a:lnTo>
                  <a:pt x="10389" y="110"/>
                </a:lnTo>
                <a:lnTo>
                  <a:pt x="10389" y="88"/>
                </a:lnTo>
                <a:lnTo>
                  <a:pt x="10390" y="66"/>
                </a:lnTo>
                <a:lnTo>
                  <a:pt x="10392" y="44"/>
                </a:lnTo>
                <a:lnTo>
                  <a:pt x="10395" y="21"/>
                </a:lnTo>
                <a:lnTo>
                  <a:pt x="10399" y="0"/>
                </a:lnTo>
                <a:lnTo>
                  <a:pt x="10399" y="0"/>
                </a:lnTo>
                <a:lnTo>
                  <a:pt x="10383" y="57"/>
                </a:lnTo>
                <a:lnTo>
                  <a:pt x="10366" y="114"/>
                </a:lnTo>
                <a:lnTo>
                  <a:pt x="10352" y="172"/>
                </a:lnTo>
                <a:lnTo>
                  <a:pt x="10346" y="200"/>
                </a:lnTo>
                <a:lnTo>
                  <a:pt x="10340" y="230"/>
                </a:lnTo>
                <a:lnTo>
                  <a:pt x="10340" y="230"/>
                </a:lnTo>
                <a:lnTo>
                  <a:pt x="10309" y="92"/>
                </a:lnTo>
                <a:lnTo>
                  <a:pt x="10309" y="92"/>
                </a:lnTo>
                <a:lnTo>
                  <a:pt x="10310" y="132"/>
                </a:lnTo>
                <a:lnTo>
                  <a:pt x="10310" y="171"/>
                </a:lnTo>
                <a:lnTo>
                  <a:pt x="10307" y="211"/>
                </a:lnTo>
                <a:lnTo>
                  <a:pt x="10302" y="250"/>
                </a:lnTo>
                <a:lnTo>
                  <a:pt x="10296" y="289"/>
                </a:lnTo>
                <a:lnTo>
                  <a:pt x="10289" y="328"/>
                </a:lnTo>
                <a:lnTo>
                  <a:pt x="10274" y="407"/>
                </a:lnTo>
                <a:lnTo>
                  <a:pt x="10274" y="407"/>
                </a:lnTo>
                <a:lnTo>
                  <a:pt x="10270" y="383"/>
                </a:lnTo>
                <a:lnTo>
                  <a:pt x="10266" y="359"/>
                </a:lnTo>
                <a:lnTo>
                  <a:pt x="10264" y="335"/>
                </a:lnTo>
                <a:lnTo>
                  <a:pt x="10264" y="312"/>
                </a:lnTo>
                <a:lnTo>
                  <a:pt x="10264" y="288"/>
                </a:lnTo>
                <a:lnTo>
                  <a:pt x="10265" y="264"/>
                </a:lnTo>
                <a:lnTo>
                  <a:pt x="10269" y="241"/>
                </a:lnTo>
                <a:lnTo>
                  <a:pt x="10275" y="217"/>
                </a:lnTo>
                <a:lnTo>
                  <a:pt x="10275" y="217"/>
                </a:lnTo>
                <a:lnTo>
                  <a:pt x="10256" y="271"/>
                </a:lnTo>
                <a:lnTo>
                  <a:pt x="10238" y="326"/>
                </a:lnTo>
                <a:lnTo>
                  <a:pt x="10238" y="326"/>
                </a:lnTo>
                <a:lnTo>
                  <a:pt x="10236" y="314"/>
                </a:lnTo>
                <a:lnTo>
                  <a:pt x="10236" y="314"/>
                </a:lnTo>
                <a:lnTo>
                  <a:pt x="10236" y="301"/>
                </a:lnTo>
                <a:lnTo>
                  <a:pt x="10236" y="301"/>
                </a:lnTo>
                <a:lnTo>
                  <a:pt x="10188" y="92"/>
                </a:lnTo>
                <a:lnTo>
                  <a:pt x="10188" y="92"/>
                </a:lnTo>
                <a:lnTo>
                  <a:pt x="10189" y="117"/>
                </a:lnTo>
                <a:lnTo>
                  <a:pt x="10191" y="142"/>
                </a:lnTo>
                <a:lnTo>
                  <a:pt x="10189" y="168"/>
                </a:lnTo>
                <a:lnTo>
                  <a:pt x="10188" y="193"/>
                </a:lnTo>
                <a:lnTo>
                  <a:pt x="10186" y="218"/>
                </a:lnTo>
                <a:lnTo>
                  <a:pt x="10182" y="243"/>
                </a:lnTo>
                <a:lnTo>
                  <a:pt x="10175" y="294"/>
                </a:lnTo>
                <a:lnTo>
                  <a:pt x="10166" y="344"/>
                </a:lnTo>
                <a:lnTo>
                  <a:pt x="10156" y="395"/>
                </a:lnTo>
                <a:lnTo>
                  <a:pt x="10146" y="445"/>
                </a:lnTo>
                <a:lnTo>
                  <a:pt x="10136" y="495"/>
                </a:lnTo>
                <a:lnTo>
                  <a:pt x="10136" y="495"/>
                </a:lnTo>
                <a:lnTo>
                  <a:pt x="10130" y="541"/>
                </a:lnTo>
                <a:lnTo>
                  <a:pt x="10130" y="541"/>
                </a:lnTo>
                <a:lnTo>
                  <a:pt x="10127" y="527"/>
                </a:lnTo>
                <a:lnTo>
                  <a:pt x="10127" y="527"/>
                </a:lnTo>
                <a:lnTo>
                  <a:pt x="10128" y="504"/>
                </a:lnTo>
                <a:lnTo>
                  <a:pt x="10128" y="480"/>
                </a:lnTo>
                <a:lnTo>
                  <a:pt x="10127" y="455"/>
                </a:lnTo>
                <a:lnTo>
                  <a:pt x="10124" y="431"/>
                </a:lnTo>
                <a:lnTo>
                  <a:pt x="10122" y="408"/>
                </a:lnTo>
                <a:lnTo>
                  <a:pt x="10119" y="383"/>
                </a:lnTo>
                <a:lnTo>
                  <a:pt x="10111" y="334"/>
                </a:lnTo>
                <a:lnTo>
                  <a:pt x="10111" y="334"/>
                </a:lnTo>
                <a:lnTo>
                  <a:pt x="10111" y="321"/>
                </a:lnTo>
                <a:lnTo>
                  <a:pt x="10111" y="321"/>
                </a:lnTo>
                <a:lnTo>
                  <a:pt x="10081" y="181"/>
                </a:lnTo>
                <a:lnTo>
                  <a:pt x="10081" y="181"/>
                </a:lnTo>
                <a:lnTo>
                  <a:pt x="10083" y="175"/>
                </a:lnTo>
                <a:lnTo>
                  <a:pt x="10083" y="175"/>
                </a:lnTo>
                <a:lnTo>
                  <a:pt x="10081" y="180"/>
                </a:lnTo>
                <a:lnTo>
                  <a:pt x="10081" y="180"/>
                </a:lnTo>
                <a:lnTo>
                  <a:pt x="10064" y="95"/>
                </a:lnTo>
                <a:lnTo>
                  <a:pt x="10064" y="95"/>
                </a:lnTo>
                <a:lnTo>
                  <a:pt x="10065" y="132"/>
                </a:lnTo>
                <a:lnTo>
                  <a:pt x="10065" y="168"/>
                </a:lnTo>
                <a:lnTo>
                  <a:pt x="10064" y="204"/>
                </a:lnTo>
                <a:lnTo>
                  <a:pt x="10060" y="241"/>
                </a:lnTo>
                <a:lnTo>
                  <a:pt x="10060" y="241"/>
                </a:lnTo>
                <a:lnTo>
                  <a:pt x="10048" y="274"/>
                </a:lnTo>
                <a:lnTo>
                  <a:pt x="10039" y="308"/>
                </a:lnTo>
                <a:lnTo>
                  <a:pt x="10029" y="341"/>
                </a:lnTo>
                <a:lnTo>
                  <a:pt x="10022" y="376"/>
                </a:lnTo>
                <a:lnTo>
                  <a:pt x="10016" y="410"/>
                </a:lnTo>
                <a:lnTo>
                  <a:pt x="10013" y="445"/>
                </a:lnTo>
                <a:lnTo>
                  <a:pt x="10012" y="479"/>
                </a:lnTo>
                <a:lnTo>
                  <a:pt x="10013" y="497"/>
                </a:lnTo>
                <a:lnTo>
                  <a:pt x="10014" y="513"/>
                </a:lnTo>
                <a:lnTo>
                  <a:pt x="10014" y="513"/>
                </a:lnTo>
                <a:lnTo>
                  <a:pt x="10012" y="530"/>
                </a:lnTo>
                <a:lnTo>
                  <a:pt x="10012" y="530"/>
                </a:lnTo>
                <a:lnTo>
                  <a:pt x="10010" y="541"/>
                </a:lnTo>
                <a:lnTo>
                  <a:pt x="10010" y="541"/>
                </a:lnTo>
                <a:lnTo>
                  <a:pt x="10003" y="520"/>
                </a:lnTo>
                <a:lnTo>
                  <a:pt x="9996" y="500"/>
                </a:lnTo>
                <a:lnTo>
                  <a:pt x="9996" y="500"/>
                </a:lnTo>
                <a:lnTo>
                  <a:pt x="9993" y="487"/>
                </a:lnTo>
                <a:lnTo>
                  <a:pt x="9991" y="481"/>
                </a:lnTo>
                <a:lnTo>
                  <a:pt x="9991" y="475"/>
                </a:lnTo>
                <a:lnTo>
                  <a:pt x="9991" y="475"/>
                </a:lnTo>
                <a:lnTo>
                  <a:pt x="9990" y="473"/>
                </a:lnTo>
                <a:lnTo>
                  <a:pt x="9989" y="471"/>
                </a:lnTo>
                <a:lnTo>
                  <a:pt x="9987" y="467"/>
                </a:lnTo>
                <a:lnTo>
                  <a:pt x="9987" y="465"/>
                </a:lnTo>
                <a:lnTo>
                  <a:pt x="9987" y="465"/>
                </a:lnTo>
                <a:lnTo>
                  <a:pt x="9969" y="392"/>
                </a:lnTo>
                <a:lnTo>
                  <a:pt x="9962" y="357"/>
                </a:lnTo>
                <a:lnTo>
                  <a:pt x="9956" y="320"/>
                </a:lnTo>
                <a:lnTo>
                  <a:pt x="9952" y="284"/>
                </a:lnTo>
                <a:lnTo>
                  <a:pt x="9952" y="267"/>
                </a:lnTo>
                <a:lnTo>
                  <a:pt x="9952" y="248"/>
                </a:lnTo>
                <a:lnTo>
                  <a:pt x="9953" y="230"/>
                </a:lnTo>
                <a:lnTo>
                  <a:pt x="9955" y="212"/>
                </a:lnTo>
                <a:lnTo>
                  <a:pt x="9958" y="193"/>
                </a:lnTo>
                <a:lnTo>
                  <a:pt x="9963" y="175"/>
                </a:lnTo>
                <a:lnTo>
                  <a:pt x="9963" y="175"/>
                </a:lnTo>
                <a:lnTo>
                  <a:pt x="9940" y="236"/>
                </a:lnTo>
                <a:lnTo>
                  <a:pt x="9931" y="267"/>
                </a:lnTo>
                <a:lnTo>
                  <a:pt x="9921" y="296"/>
                </a:lnTo>
                <a:lnTo>
                  <a:pt x="9921" y="296"/>
                </a:lnTo>
                <a:lnTo>
                  <a:pt x="9919" y="288"/>
                </a:lnTo>
                <a:lnTo>
                  <a:pt x="9919" y="288"/>
                </a:lnTo>
                <a:lnTo>
                  <a:pt x="9919" y="276"/>
                </a:lnTo>
                <a:lnTo>
                  <a:pt x="9919" y="276"/>
                </a:lnTo>
                <a:lnTo>
                  <a:pt x="9873" y="58"/>
                </a:lnTo>
                <a:lnTo>
                  <a:pt x="9873" y="58"/>
                </a:lnTo>
                <a:lnTo>
                  <a:pt x="9874" y="82"/>
                </a:lnTo>
                <a:lnTo>
                  <a:pt x="9874" y="104"/>
                </a:lnTo>
                <a:lnTo>
                  <a:pt x="9874" y="128"/>
                </a:lnTo>
                <a:lnTo>
                  <a:pt x="9873" y="152"/>
                </a:lnTo>
                <a:lnTo>
                  <a:pt x="9869" y="198"/>
                </a:lnTo>
                <a:lnTo>
                  <a:pt x="9862" y="244"/>
                </a:lnTo>
                <a:lnTo>
                  <a:pt x="9855" y="290"/>
                </a:lnTo>
                <a:lnTo>
                  <a:pt x="9847" y="337"/>
                </a:lnTo>
                <a:lnTo>
                  <a:pt x="9829" y="429"/>
                </a:lnTo>
                <a:lnTo>
                  <a:pt x="9829" y="429"/>
                </a:lnTo>
                <a:lnTo>
                  <a:pt x="9824" y="403"/>
                </a:lnTo>
                <a:lnTo>
                  <a:pt x="9819" y="376"/>
                </a:lnTo>
                <a:lnTo>
                  <a:pt x="9816" y="350"/>
                </a:lnTo>
                <a:lnTo>
                  <a:pt x="9815" y="324"/>
                </a:lnTo>
                <a:lnTo>
                  <a:pt x="9815" y="296"/>
                </a:lnTo>
                <a:lnTo>
                  <a:pt x="9816" y="270"/>
                </a:lnTo>
                <a:lnTo>
                  <a:pt x="9819" y="244"/>
                </a:lnTo>
                <a:lnTo>
                  <a:pt x="9825" y="217"/>
                </a:lnTo>
                <a:lnTo>
                  <a:pt x="9825" y="217"/>
                </a:lnTo>
                <a:lnTo>
                  <a:pt x="9799" y="292"/>
                </a:lnTo>
                <a:lnTo>
                  <a:pt x="9799" y="292"/>
                </a:lnTo>
                <a:lnTo>
                  <a:pt x="9799" y="288"/>
                </a:lnTo>
                <a:lnTo>
                  <a:pt x="9799" y="288"/>
                </a:lnTo>
                <a:lnTo>
                  <a:pt x="9799" y="276"/>
                </a:lnTo>
                <a:lnTo>
                  <a:pt x="9799" y="276"/>
                </a:lnTo>
                <a:lnTo>
                  <a:pt x="9752" y="58"/>
                </a:lnTo>
                <a:lnTo>
                  <a:pt x="9752" y="58"/>
                </a:lnTo>
                <a:lnTo>
                  <a:pt x="9753" y="84"/>
                </a:lnTo>
                <a:lnTo>
                  <a:pt x="9753" y="110"/>
                </a:lnTo>
                <a:lnTo>
                  <a:pt x="9753" y="138"/>
                </a:lnTo>
                <a:lnTo>
                  <a:pt x="9752" y="164"/>
                </a:lnTo>
                <a:lnTo>
                  <a:pt x="9749" y="190"/>
                </a:lnTo>
                <a:lnTo>
                  <a:pt x="9746" y="216"/>
                </a:lnTo>
                <a:lnTo>
                  <a:pt x="9739" y="268"/>
                </a:lnTo>
                <a:lnTo>
                  <a:pt x="9729" y="320"/>
                </a:lnTo>
                <a:lnTo>
                  <a:pt x="9719" y="372"/>
                </a:lnTo>
                <a:lnTo>
                  <a:pt x="9709" y="424"/>
                </a:lnTo>
                <a:lnTo>
                  <a:pt x="9700" y="477"/>
                </a:lnTo>
                <a:lnTo>
                  <a:pt x="9700" y="477"/>
                </a:lnTo>
                <a:lnTo>
                  <a:pt x="9696" y="501"/>
                </a:lnTo>
                <a:lnTo>
                  <a:pt x="9694" y="526"/>
                </a:lnTo>
                <a:lnTo>
                  <a:pt x="9690" y="575"/>
                </a:lnTo>
                <a:lnTo>
                  <a:pt x="9690" y="575"/>
                </a:lnTo>
                <a:lnTo>
                  <a:pt x="9690" y="575"/>
                </a:lnTo>
                <a:lnTo>
                  <a:pt x="9681" y="538"/>
                </a:lnTo>
                <a:lnTo>
                  <a:pt x="9668" y="500"/>
                </a:lnTo>
                <a:lnTo>
                  <a:pt x="9668" y="500"/>
                </a:lnTo>
                <a:lnTo>
                  <a:pt x="9664" y="487"/>
                </a:lnTo>
                <a:lnTo>
                  <a:pt x="9663" y="481"/>
                </a:lnTo>
                <a:lnTo>
                  <a:pt x="9663" y="475"/>
                </a:lnTo>
                <a:lnTo>
                  <a:pt x="9663" y="475"/>
                </a:lnTo>
                <a:lnTo>
                  <a:pt x="9662" y="473"/>
                </a:lnTo>
                <a:lnTo>
                  <a:pt x="9660" y="471"/>
                </a:lnTo>
                <a:lnTo>
                  <a:pt x="9660" y="471"/>
                </a:lnTo>
                <a:lnTo>
                  <a:pt x="9640" y="394"/>
                </a:lnTo>
                <a:lnTo>
                  <a:pt x="9640" y="394"/>
                </a:lnTo>
                <a:lnTo>
                  <a:pt x="9634" y="366"/>
                </a:lnTo>
                <a:lnTo>
                  <a:pt x="9630" y="339"/>
                </a:lnTo>
                <a:lnTo>
                  <a:pt x="9626" y="312"/>
                </a:lnTo>
                <a:lnTo>
                  <a:pt x="9624" y="284"/>
                </a:lnTo>
                <a:lnTo>
                  <a:pt x="9623" y="257"/>
                </a:lnTo>
                <a:lnTo>
                  <a:pt x="9624" y="230"/>
                </a:lnTo>
                <a:lnTo>
                  <a:pt x="9627" y="203"/>
                </a:lnTo>
                <a:lnTo>
                  <a:pt x="9633" y="175"/>
                </a:lnTo>
                <a:lnTo>
                  <a:pt x="9633" y="175"/>
                </a:lnTo>
                <a:lnTo>
                  <a:pt x="9617" y="225"/>
                </a:lnTo>
                <a:lnTo>
                  <a:pt x="9599" y="274"/>
                </a:lnTo>
                <a:lnTo>
                  <a:pt x="9585" y="324"/>
                </a:lnTo>
                <a:lnTo>
                  <a:pt x="9579" y="348"/>
                </a:lnTo>
                <a:lnTo>
                  <a:pt x="9573" y="373"/>
                </a:lnTo>
                <a:lnTo>
                  <a:pt x="9568" y="398"/>
                </a:lnTo>
                <a:lnTo>
                  <a:pt x="9566" y="423"/>
                </a:lnTo>
                <a:lnTo>
                  <a:pt x="9563" y="448"/>
                </a:lnTo>
                <a:lnTo>
                  <a:pt x="9562" y="473"/>
                </a:lnTo>
                <a:lnTo>
                  <a:pt x="9563" y="499"/>
                </a:lnTo>
                <a:lnTo>
                  <a:pt x="9566" y="524"/>
                </a:lnTo>
                <a:lnTo>
                  <a:pt x="9570" y="550"/>
                </a:lnTo>
                <a:lnTo>
                  <a:pt x="9576" y="575"/>
                </a:lnTo>
                <a:lnTo>
                  <a:pt x="9576" y="575"/>
                </a:lnTo>
                <a:lnTo>
                  <a:pt x="9576" y="575"/>
                </a:lnTo>
                <a:lnTo>
                  <a:pt x="9569" y="575"/>
                </a:lnTo>
                <a:lnTo>
                  <a:pt x="9569" y="575"/>
                </a:lnTo>
                <a:lnTo>
                  <a:pt x="9560" y="538"/>
                </a:lnTo>
                <a:lnTo>
                  <a:pt x="9547" y="500"/>
                </a:lnTo>
                <a:lnTo>
                  <a:pt x="9547" y="500"/>
                </a:lnTo>
                <a:lnTo>
                  <a:pt x="9543" y="487"/>
                </a:lnTo>
                <a:lnTo>
                  <a:pt x="9542" y="481"/>
                </a:lnTo>
                <a:lnTo>
                  <a:pt x="9542" y="475"/>
                </a:lnTo>
                <a:lnTo>
                  <a:pt x="9542" y="475"/>
                </a:lnTo>
                <a:lnTo>
                  <a:pt x="9541" y="473"/>
                </a:lnTo>
                <a:lnTo>
                  <a:pt x="9540" y="471"/>
                </a:lnTo>
                <a:lnTo>
                  <a:pt x="9537" y="467"/>
                </a:lnTo>
                <a:lnTo>
                  <a:pt x="9537" y="465"/>
                </a:lnTo>
                <a:lnTo>
                  <a:pt x="9537" y="465"/>
                </a:lnTo>
                <a:lnTo>
                  <a:pt x="9519" y="392"/>
                </a:lnTo>
                <a:lnTo>
                  <a:pt x="9512" y="357"/>
                </a:lnTo>
                <a:lnTo>
                  <a:pt x="9506" y="320"/>
                </a:lnTo>
                <a:lnTo>
                  <a:pt x="9503" y="284"/>
                </a:lnTo>
                <a:lnTo>
                  <a:pt x="9503" y="267"/>
                </a:lnTo>
                <a:lnTo>
                  <a:pt x="9503" y="248"/>
                </a:lnTo>
                <a:lnTo>
                  <a:pt x="9504" y="230"/>
                </a:lnTo>
                <a:lnTo>
                  <a:pt x="9505" y="212"/>
                </a:lnTo>
                <a:lnTo>
                  <a:pt x="9509" y="193"/>
                </a:lnTo>
                <a:lnTo>
                  <a:pt x="9513" y="175"/>
                </a:lnTo>
                <a:lnTo>
                  <a:pt x="9513" y="175"/>
                </a:lnTo>
                <a:lnTo>
                  <a:pt x="9496" y="223"/>
                </a:lnTo>
                <a:lnTo>
                  <a:pt x="9480" y="270"/>
                </a:lnTo>
                <a:lnTo>
                  <a:pt x="9466" y="316"/>
                </a:lnTo>
                <a:lnTo>
                  <a:pt x="9460" y="340"/>
                </a:lnTo>
                <a:lnTo>
                  <a:pt x="9454" y="364"/>
                </a:lnTo>
                <a:lnTo>
                  <a:pt x="9454" y="364"/>
                </a:lnTo>
                <a:lnTo>
                  <a:pt x="9423" y="251"/>
                </a:lnTo>
                <a:lnTo>
                  <a:pt x="9423" y="251"/>
                </a:lnTo>
                <a:lnTo>
                  <a:pt x="9424" y="271"/>
                </a:lnTo>
                <a:lnTo>
                  <a:pt x="9424" y="292"/>
                </a:lnTo>
                <a:lnTo>
                  <a:pt x="9424" y="312"/>
                </a:lnTo>
                <a:lnTo>
                  <a:pt x="9423" y="332"/>
                </a:lnTo>
                <a:lnTo>
                  <a:pt x="9417" y="372"/>
                </a:lnTo>
                <a:lnTo>
                  <a:pt x="9410" y="411"/>
                </a:lnTo>
                <a:lnTo>
                  <a:pt x="9410" y="411"/>
                </a:lnTo>
                <a:lnTo>
                  <a:pt x="9403" y="377"/>
                </a:lnTo>
                <a:lnTo>
                  <a:pt x="9397" y="341"/>
                </a:lnTo>
                <a:lnTo>
                  <a:pt x="9392" y="306"/>
                </a:lnTo>
                <a:lnTo>
                  <a:pt x="9389" y="271"/>
                </a:lnTo>
                <a:lnTo>
                  <a:pt x="9387" y="236"/>
                </a:lnTo>
                <a:lnTo>
                  <a:pt x="9388" y="202"/>
                </a:lnTo>
                <a:lnTo>
                  <a:pt x="9389" y="184"/>
                </a:lnTo>
                <a:lnTo>
                  <a:pt x="9391" y="166"/>
                </a:lnTo>
                <a:lnTo>
                  <a:pt x="9394" y="148"/>
                </a:lnTo>
                <a:lnTo>
                  <a:pt x="9397" y="130"/>
                </a:lnTo>
                <a:lnTo>
                  <a:pt x="9397" y="130"/>
                </a:lnTo>
                <a:lnTo>
                  <a:pt x="9379" y="190"/>
                </a:lnTo>
                <a:lnTo>
                  <a:pt x="9362" y="249"/>
                </a:lnTo>
                <a:lnTo>
                  <a:pt x="9353" y="280"/>
                </a:lnTo>
                <a:lnTo>
                  <a:pt x="9346" y="309"/>
                </a:lnTo>
                <a:lnTo>
                  <a:pt x="9340" y="339"/>
                </a:lnTo>
                <a:lnTo>
                  <a:pt x="9334" y="369"/>
                </a:lnTo>
                <a:lnTo>
                  <a:pt x="9334" y="369"/>
                </a:lnTo>
                <a:lnTo>
                  <a:pt x="9302" y="251"/>
                </a:lnTo>
                <a:lnTo>
                  <a:pt x="9302" y="251"/>
                </a:lnTo>
                <a:lnTo>
                  <a:pt x="9304" y="269"/>
                </a:lnTo>
                <a:lnTo>
                  <a:pt x="9304" y="287"/>
                </a:lnTo>
                <a:lnTo>
                  <a:pt x="9304" y="321"/>
                </a:lnTo>
                <a:lnTo>
                  <a:pt x="9300" y="357"/>
                </a:lnTo>
                <a:lnTo>
                  <a:pt x="9294" y="391"/>
                </a:lnTo>
                <a:lnTo>
                  <a:pt x="9287" y="426"/>
                </a:lnTo>
                <a:lnTo>
                  <a:pt x="9279" y="461"/>
                </a:lnTo>
                <a:lnTo>
                  <a:pt x="9262" y="531"/>
                </a:lnTo>
                <a:lnTo>
                  <a:pt x="9262" y="531"/>
                </a:lnTo>
                <a:lnTo>
                  <a:pt x="9253" y="491"/>
                </a:lnTo>
                <a:lnTo>
                  <a:pt x="9241" y="450"/>
                </a:lnTo>
                <a:lnTo>
                  <a:pt x="9241" y="450"/>
                </a:lnTo>
                <a:lnTo>
                  <a:pt x="9237" y="436"/>
                </a:lnTo>
                <a:lnTo>
                  <a:pt x="9236" y="429"/>
                </a:lnTo>
                <a:lnTo>
                  <a:pt x="9235" y="423"/>
                </a:lnTo>
                <a:lnTo>
                  <a:pt x="9235" y="423"/>
                </a:lnTo>
                <a:lnTo>
                  <a:pt x="9234" y="420"/>
                </a:lnTo>
                <a:lnTo>
                  <a:pt x="9234" y="420"/>
                </a:lnTo>
                <a:lnTo>
                  <a:pt x="9234" y="415"/>
                </a:lnTo>
                <a:lnTo>
                  <a:pt x="9234" y="415"/>
                </a:lnTo>
                <a:lnTo>
                  <a:pt x="9206" y="298"/>
                </a:lnTo>
                <a:lnTo>
                  <a:pt x="9206" y="298"/>
                </a:lnTo>
                <a:lnTo>
                  <a:pt x="9203" y="273"/>
                </a:lnTo>
                <a:lnTo>
                  <a:pt x="9199" y="247"/>
                </a:lnTo>
                <a:lnTo>
                  <a:pt x="9197" y="220"/>
                </a:lnTo>
                <a:lnTo>
                  <a:pt x="9196" y="196"/>
                </a:lnTo>
                <a:lnTo>
                  <a:pt x="9196" y="170"/>
                </a:lnTo>
                <a:lnTo>
                  <a:pt x="9198" y="143"/>
                </a:lnTo>
                <a:lnTo>
                  <a:pt x="9202" y="119"/>
                </a:lnTo>
                <a:lnTo>
                  <a:pt x="9206" y="92"/>
                </a:lnTo>
                <a:lnTo>
                  <a:pt x="9206" y="92"/>
                </a:lnTo>
                <a:lnTo>
                  <a:pt x="9188" y="146"/>
                </a:lnTo>
                <a:lnTo>
                  <a:pt x="9172" y="200"/>
                </a:lnTo>
                <a:lnTo>
                  <a:pt x="9158" y="254"/>
                </a:lnTo>
                <a:lnTo>
                  <a:pt x="9152" y="281"/>
                </a:lnTo>
                <a:lnTo>
                  <a:pt x="9146" y="308"/>
                </a:lnTo>
                <a:lnTo>
                  <a:pt x="9141" y="335"/>
                </a:lnTo>
                <a:lnTo>
                  <a:pt x="9137" y="363"/>
                </a:lnTo>
                <a:lnTo>
                  <a:pt x="9136" y="390"/>
                </a:lnTo>
                <a:lnTo>
                  <a:pt x="9135" y="418"/>
                </a:lnTo>
                <a:lnTo>
                  <a:pt x="9136" y="446"/>
                </a:lnTo>
                <a:lnTo>
                  <a:pt x="9139" y="473"/>
                </a:lnTo>
                <a:lnTo>
                  <a:pt x="9142" y="501"/>
                </a:lnTo>
                <a:lnTo>
                  <a:pt x="9148" y="530"/>
                </a:lnTo>
                <a:lnTo>
                  <a:pt x="9148" y="530"/>
                </a:lnTo>
                <a:lnTo>
                  <a:pt x="9145" y="546"/>
                </a:lnTo>
                <a:lnTo>
                  <a:pt x="9145" y="546"/>
                </a:lnTo>
                <a:lnTo>
                  <a:pt x="9140" y="523"/>
                </a:lnTo>
                <a:lnTo>
                  <a:pt x="9134" y="499"/>
                </a:lnTo>
                <a:lnTo>
                  <a:pt x="9127" y="474"/>
                </a:lnTo>
                <a:lnTo>
                  <a:pt x="9120" y="450"/>
                </a:lnTo>
                <a:lnTo>
                  <a:pt x="9120" y="450"/>
                </a:lnTo>
                <a:lnTo>
                  <a:pt x="9116" y="436"/>
                </a:lnTo>
                <a:lnTo>
                  <a:pt x="9115" y="429"/>
                </a:lnTo>
                <a:lnTo>
                  <a:pt x="9115" y="423"/>
                </a:lnTo>
                <a:lnTo>
                  <a:pt x="9115" y="423"/>
                </a:lnTo>
                <a:lnTo>
                  <a:pt x="9114" y="420"/>
                </a:lnTo>
                <a:lnTo>
                  <a:pt x="9111" y="417"/>
                </a:lnTo>
                <a:lnTo>
                  <a:pt x="9110" y="415"/>
                </a:lnTo>
                <a:lnTo>
                  <a:pt x="9109" y="411"/>
                </a:lnTo>
                <a:lnTo>
                  <a:pt x="9109" y="411"/>
                </a:lnTo>
                <a:lnTo>
                  <a:pt x="9092" y="332"/>
                </a:lnTo>
                <a:lnTo>
                  <a:pt x="9084" y="292"/>
                </a:lnTo>
                <a:lnTo>
                  <a:pt x="9079" y="252"/>
                </a:lnTo>
                <a:lnTo>
                  <a:pt x="9076" y="212"/>
                </a:lnTo>
                <a:lnTo>
                  <a:pt x="9075" y="192"/>
                </a:lnTo>
                <a:lnTo>
                  <a:pt x="9075" y="172"/>
                </a:lnTo>
                <a:lnTo>
                  <a:pt x="9076" y="152"/>
                </a:lnTo>
                <a:lnTo>
                  <a:pt x="9078" y="133"/>
                </a:lnTo>
                <a:lnTo>
                  <a:pt x="9082" y="113"/>
                </a:lnTo>
                <a:lnTo>
                  <a:pt x="9085" y="92"/>
                </a:lnTo>
                <a:lnTo>
                  <a:pt x="9085" y="92"/>
                </a:lnTo>
                <a:lnTo>
                  <a:pt x="9069" y="145"/>
                </a:lnTo>
                <a:lnTo>
                  <a:pt x="9053" y="196"/>
                </a:lnTo>
                <a:lnTo>
                  <a:pt x="9038" y="248"/>
                </a:lnTo>
                <a:lnTo>
                  <a:pt x="9032" y="274"/>
                </a:lnTo>
                <a:lnTo>
                  <a:pt x="9027" y="300"/>
                </a:lnTo>
                <a:lnTo>
                  <a:pt x="9027" y="300"/>
                </a:lnTo>
                <a:lnTo>
                  <a:pt x="8995" y="175"/>
                </a:lnTo>
                <a:lnTo>
                  <a:pt x="8995" y="175"/>
                </a:lnTo>
                <a:lnTo>
                  <a:pt x="8998" y="205"/>
                </a:lnTo>
                <a:lnTo>
                  <a:pt x="8998" y="234"/>
                </a:lnTo>
                <a:lnTo>
                  <a:pt x="8995" y="262"/>
                </a:lnTo>
                <a:lnTo>
                  <a:pt x="8993" y="290"/>
                </a:lnTo>
                <a:lnTo>
                  <a:pt x="8989" y="319"/>
                </a:lnTo>
                <a:lnTo>
                  <a:pt x="8985" y="347"/>
                </a:lnTo>
                <a:lnTo>
                  <a:pt x="8973" y="404"/>
                </a:lnTo>
                <a:lnTo>
                  <a:pt x="8973" y="404"/>
                </a:lnTo>
                <a:lnTo>
                  <a:pt x="8971" y="401"/>
                </a:lnTo>
                <a:lnTo>
                  <a:pt x="8971" y="401"/>
                </a:lnTo>
                <a:lnTo>
                  <a:pt x="8955" y="309"/>
                </a:lnTo>
                <a:lnTo>
                  <a:pt x="8948" y="263"/>
                </a:lnTo>
                <a:lnTo>
                  <a:pt x="8942" y="218"/>
                </a:lnTo>
                <a:lnTo>
                  <a:pt x="8938" y="172"/>
                </a:lnTo>
                <a:lnTo>
                  <a:pt x="8937" y="149"/>
                </a:lnTo>
                <a:lnTo>
                  <a:pt x="8938" y="126"/>
                </a:lnTo>
                <a:lnTo>
                  <a:pt x="8939" y="103"/>
                </a:lnTo>
                <a:lnTo>
                  <a:pt x="8941" y="81"/>
                </a:lnTo>
                <a:lnTo>
                  <a:pt x="8944" y="57"/>
                </a:lnTo>
                <a:lnTo>
                  <a:pt x="8949" y="34"/>
                </a:lnTo>
                <a:lnTo>
                  <a:pt x="8949" y="34"/>
                </a:lnTo>
                <a:lnTo>
                  <a:pt x="8934" y="88"/>
                </a:lnTo>
                <a:lnTo>
                  <a:pt x="8918" y="142"/>
                </a:lnTo>
                <a:lnTo>
                  <a:pt x="8905" y="196"/>
                </a:lnTo>
                <a:lnTo>
                  <a:pt x="8893" y="250"/>
                </a:lnTo>
                <a:lnTo>
                  <a:pt x="8893" y="250"/>
                </a:lnTo>
                <a:lnTo>
                  <a:pt x="8875" y="175"/>
                </a:lnTo>
                <a:lnTo>
                  <a:pt x="8875" y="175"/>
                </a:lnTo>
                <a:lnTo>
                  <a:pt x="8877" y="199"/>
                </a:lnTo>
                <a:lnTo>
                  <a:pt x="8877" y="222"/>
                </a:lnTo>
                <a:lnTo>
                  <a:pt x="8877" y="244"/>
                </a:lnTo>
                <a:lnTo>
                  <a:pt x="8874" y="268"/>
                </a:lnTo>
                <a:lnTo>
                  <a:pt x="8872" y="290"/>
                </a:lnTo>
                <a:lnTo>
                  <a:pt x="8869" y="313"/>
                </a:lnTo>
                <a:lnTo>
                  <a:pt x="8861" y="359"/>
                </a:lnTo>
                <a:lnTo>
                  <a:pt x="8853" y="404"/>
                </a:lnTo>
                <a:lnTo>
                  <a:pt x="8842" y="449"/>
                </a:lnTo>
                <a:lnTo>
                  <a:pt x="8832" y="495"/>
                </a:lnTo>
                <a:lnTo>
                  <a:pt x="8823" y="542"/>
                </a:lnTo>
                <a:lnTo>
                  <a:pt x="8823" y="542"/>
                </a:lnTo>
                <a:lnTo>
                  <a:pt x="8822" y="545"/>
                </a:lnTo>
                <a:lnTo>
                  <a:pt x="8822" y="545"/>
                </a:lnTo>
                <a:lnTo>
                  <a:pt x="8817" y="509"/>
                </a:lnTo>
                <a:lnTo>
                  <a:pt x="8810" y="471"/>
                </a:lnTo>
                <a:lnTo>
                  <a:pt x="8802" y="433"/>
                </a:lnTo>
                <a:lnTo>
                  <a:pt x="8791" y="396"/>
                </a:lnTo>
                <a:lnTo>
                  <a:pt x="8791" y="396"/>
                </a:lnTo>
                <a:lnTo>
                  <a:pt x="8791" y="395"/>
                </a:lnTo>
                <a:lnTo>
                  <a:pt x="8791" y="395"/>
                </a:lnTo>
                <a:lnTo>
                  <a:pt x="8786" y="367"/>
                </a:lnTo>
                <a:lnTo>
                  <a:pt x="8786" y="367"/>
                </a:lnTo>
                <a:lnTo>
                  <a:pt x="8786" y="365"/>
                </a:lnTo>
                <a:lnTo>
                  <a:pt x="8786" y="365"/>
                </a:lnTo>
                <a:lnTo>
                  <a:pt x="8785" y="362"/>
                </a:lnTo>
                <a:lnTo>
                  <a:pt x="8785" y="362"/>
                </a:lnTo>
                <a:lnTo>
                  <a:pt x="8785" y="360"/>
                </a:lnTo>
                <a:lnTo>
                  <a:pt x="8785" y="360"/>
                </a:lnTo>
                <a:lnTo>
                  <a:pt x="8785" y="348"/>
                </a:lnTo>
                <a:lnTo>
                  <a:pt x="8785" y="348"/>
                </a:lnTo>
                <a:lnTo>
                  <a:pt x="8753" y="204"/>
                </a:lnTo>
                <a:lnTo>
                  <a:pt x="8753" y="204"/>
                </a:lnTo>
                <a:lnTo>
                  <a:pt x="8751" y="178"/>
                </a:lnTo>
                <a:lnTo>
                  <a:pt x="8749" y="153"/>
                </a:lnTo>
                <a:lnTo>
                  <a:pt x="8746" y="128"/>
                </a:lnTo>
                <a:lnTo>
                  <a:pt x="8746" y="102"/>
                </a:lnTo>
                <a:lnTo>
                  <a:pt x="8747" y="77"/>
                </a:lnTo>
                <a:lnTo>
                  <a:pt x="8749" y="51"/>
                </a:lnTo>
                <a:lnTo>
                  <a:pt x="8752" y="25"/>
                </a:lnTo>
                <a:lnTo>
                  <a:pt x="8757" y="0"/>
                </a:lnTo>
                <a:lnTo>
                  <a:pt x="8757" y="0"/>
                </a:lnTo>
                <a:lnTo>
                  <a:pt x="8739" y="59"/>
                </a:lnTo>
                <a:lnTo>
                  <a:pt x="8724" y="117"/>
                </a:lnTo>
                <a:lnTo>
                  <a:pt x="8708" y="177"/>
                </a:lnTo>
                <a:lnTo>
                  <a:pt x="8702" y="207"/>
                </a:lnTo>
                <a:lnTo>
                  <a:pt x="8696" y="237"/>
                </a:lnTo>
                <a:lnTo>
                  <a:pt x="8693" y="267"/>
                </a:lnTo>
                <a:lnTo>
                  <a:pt x="8689" y="296"/>
                </a:lnTo>
                <a:lnTo>
                  <a:pt x="8687" y="327"/>
                </a:lnTo>
                <a:lnTo>
                  <a:pt x="8686" y="357"/>
                </a:lnTo>
                <a:lnTo>
                  <a:pt x="8687" y="388"/>
                </a:lnTo>
                <a:lnTo>
                  <a:pt x="8689" y="417"/>
                </a:lnTo>
                <a:lnTo>
                  <a:pt x="8693" y="448"/>
                </a:lnTo>
                <a:lnTo>
                  <a:pt x="8699" y="479"/>
                </a:lnTo>
                <a:lnTo>
                  <a:pt x="8699" y="479"/>
                </a:lnTo>
                <a:lnTo>
                  <a:pt x="8695" y="498"/>
                </a:lnTo>
                <a:lnTo>
                  <a:pt x="8695" y="498"/>
                </a:lnTo>
                <a:lnTo>
                  <a:pt x="8689" y="472"/>
                </a:lnTo>
                <a:lnTo>
                  <a:pt x="8684" y="447"/>
                </a:lnTo>
                <a:lnTo>
                  <a:pt x="8677" y="421"/>
                </a:lnTo>
                <a:lnTo>
                  <a:pt x="8670" y="396"/>
                </a:lnTo>
                <a:lnTo>
                  <a:pt x="8670" y="396"/>
                </a:lnTo>
                <a:lnTo>
                  <a:pt x="8667" y="380"/>
                </a:lnTo>
                <a:lnTo>
                  <a:pt x="8665" y="372"/>
                </a:lnTo>
                <a:lnTo>
                  <a:pt x="8665" y="365"/>
                </a:lnTo>
                <a:lnTo>
                  <a:pt x="8665" y="365"/>
                </a:lnTo>
                <a:lnTo>
                  <a:pt x="8664" y="362"/>
                </a:lnTo>
                <a:lnTo>
                  <a:pt x="8663" y="358"/>
                </a:lnTo>
                <a:lnTo>
                  <a:pt x="8661" y="356"/>
                </a:lnTo>
                <a:lnTo>
                  <a:pt x="8660" y="352"/>
                </a:lnTo>
                <a:lnTo>
                  <a:pt x="8660" y="352"/>
                </a:lnTo>
                <a:lnTo>
                  <a:pt x="8643" y="264"/>
                </a:lnTo>
                <a:lnTo>
                  <a:pt x="8636" y="220"/>
                </a:lnTo>
                <a:lnTo>
                  <a:pt x="8630" y="177"/>
                </a:lnTo>
                <a:lnTo>
                  <a:pt x="8626" y="132"/>
                </a:lnTo>
                <a:lnTo>
                  <a:pt x="8625" y="110"/>
                </a:lnTo>
                <a:lnTo>
                  <a:pt x="8626" y="88"/>
                </a:lnTo>
                <a:lnTo>
                  <a:pt x="8626" y="66"/>
                </a:lnTo>
                <a:lnTo>
                  <a:pt x="8629" y="44"/>
                </a:lnTo>
                <a:lnTo>
                  <a:pt x="8632" y="21"/>
                </a:lnTo>
                <a:lnTo>
                  <a:pt x="8637" y="0"/>
                </a:lnTo>
                <a:lnTo>
                  <a:pt x="8637" y="0"/>
                </a:lnTo>
                <a:lnTo>
                  <a:pt x="8619" y="57"/>
                </a:lnTo>
                <a:lnTo>
                  <a:pt x="8604" y="114"/>
                </a:lnTo>
                <a:lnTo>
                  <a:pt x="8590" y="172"/>
                </a:lnTo>
                <a:lnTo>
                  <a:pt x="8582" y="200"/>
                </a:lnTo>
                <a:lnTo>
                  <a:pt x="8578" y="230"/>
                </a:lnTo>
                <a:lnTo>
                  <a:pt x="8578" y="230"/>
                </a:lnTo>
                <a:lnTo>
                  <a:pt x="8546" y="92"/>
                </a:lnTo>
                <a:lnTo>
                  <a:pt x="8546" y="92"/>
                </a:lnTo>
                <a:lnTo>
                  <a:pt x="8548" y="121"/>
                </a:lnTo>
                <a:lnTo>
                  <a:pt x="8548" y="149"/>
                </a:lnTo>
                <a:lnTo>
                  <a:pt x="8547" y="179"/>
                </a:lnTo>
                <a:lnTo>
                  <a:pt x="8545" y="207"/>
                </a:lnTo>
                <a:lnTo>
                  <a:pt x="8541" y="236"/>
                </a:lnTo>
                <a:lnTo>
                  <a:pt x="8537" y="264"/>
                </a:lnTo>
                <a:lnTo>
                  <a:pt x="8528" y="322"/>
                </a:lnTo>
                <a:lnTo>
                  <a:pt x="8528" y="322"/>
                </a:lnTo>
                <a:lnTo>
                  <a:pt x="8528" y="296"/>
                </a:lnTo>
                <a:lnTo>
                  <a:pt x="8529" y="270"/>
                </a:lnTo>
                <a:lnTo>
                  <a:pt x="8533" y="243"/>
                </a:lnTo>
                <a:lnTo>
                  <a:pt x="8539" y="217"/>
                </a:lnTo>
                <a:lnTo>
                  <a:pt x="8539" y="217"/>
                </a:lnTo>
                <a:lnTo>
                  <a:pt x="8523" y="260"/>
                </a:lnTo>
                <a:lnTo>
                  <a:pt x="8509" y="302"/>
                </a:lnTo>
                <a:lnTo>
                  <a:pt x="8496" y="345"/>
                </a:lnTo>
                <a:lnTo>
                  <a:pt x="8485" y="388"/>
                </a:lnTo>
                <a:lnTo>
                  <a:pt x="8485" y="388"/>
                </a:lnTo>
                <a:lnTo>
                  <a:pt x="8479" y="351"/>
                </a:lnTo>
                <a:lnTo>
                  <a:pt x="8472" y="314"/>
                </a:lnTo>
                <a:lnTo>
                  <a:pt x="8472" y="314"/>
                </a:lnTo>
                <a:lnTo>
                  <a:pt x="8472" y="301"/>
                </a:lnTo>
                <a:lnTo>
                  <a:pt x="8472" y="301"/>
                </a:lnTo>
                <a:lnTo>
                  <a:pt x="8426" y="92"/>
                </a:lnTo>
                <a:lnTo>
                  <a:pt x="8426" y="92"/>
                </a:lnTo>
                <a:lnTo>
                  <a:pt x="8427" y="113"/>
                </a:lnTo>
                <a:lnTo>
                  <a:pt x="8427" y="134"/>
                </a:lnTo>
                <a:lnTo>
                  <a:pt x="8426" y="174"/>
                </a:lnTo>
                <a:lnTo>
                  <a:pt x="8424" y="216"/>
                </a:lnTo>
                <a:lnTo>
                  <a:pt x="8418" y="256"/>
                </a:lnTo>
                <a:lnTo>
                  <a:pt x="8412" y="298"/>
                </a:lnTo>
                <a:lnTo>
                  <a:pt x="8405" y="339"/>
                </a:lnTo>
                <a:lnTo>
                  <a:pt x="8388" y="421"/>
                </a:lnTo>
                <a:lnTo>
                  <a:pt x="8388" y="421"/>
                </a:lnTo>
                <a:lnTo>
                  <a:pt x="8382" y="378"/>
                </a:lnTo>
                <a:lnTo>
                  <a:pt x="8375" y="334"/>
                </a:lnTo>
                <a:lnTo>
                  <a:pt x="8375" y="334"/>
                </a:lnTo>
                <a:lnTo>
                  <a:pt x="8375" y="321"/>
                </a:lnTo>
                <a:lnTo>
                  <a:pt x="8375" y="321"/>
                </a:lnTo>
                <a:lnTo>
                  <a:pt x="8345" y="181"/>
                </a:lnTo>
                <a:lnTo>
                  <a:pt x="8345" y="181"/>
                </a:lnTo>
                <a:lnTo>
                  <a:pt x="8346" y="175"/>
                </a:lnTo>
                <a:lnTo>
                  <a:pt x="8346" y="175"/>
                </a:lnTo>
                <a:lnTo>
                  <a:pt x="8345" y="180"/>
                </a:lnTo>
                <a:lnTo>
                  <a:pt x="8345" y="180"/>
                </a:lnTo>
                <a:lnTo>
                  <a:pt x="8328" y="95"/>
                </a:lnTo>
                <a:lnTo>
                  <a:pt x="8328" y="95"/>
                </a:lnTo>
                <a:lnTo>
                  <a:pt x="8329" y="132"/>
                </a:lnTo>
                <a:lnTo>
                  <a:pt x="8329" y="168"/>
                </a:lnTo>
                <a:lnTo>
                  <a:pt x="8328" y="204"/>
                </a:lnTo>
                <a:lnTo>
                  <a:pt x="8324" y="241"/>
                </a:lnTo>
                <a:lnTo>
                  <a:pt x="8324" y="241"/>
                </a:lnTo>
                <a:lnTo>
                  <a:pt x="8312" y="274"/>
                </a:lnTo>
                <a:lnTo>
                  <a:pt x="8303" y="308"/>
                </a:lnTo>
                <a:lnTo>
                  <a:pt x="8293" y="341"/>
                </a:lnTo>
                <a:lnTo>
                  <a:pt x="8286" y="376"/>
                </a:lnTo>
                <a:lnTo>
                  <a:pt x="8280" y="410"/>
                </a:lnTo>
                <a:lnTo>
                  <a:pt x="8277" y="445"/>
                </a:lnTo>
                <a:lnTo>
                  <a:pt x="8275" y="479"/>
                </a:lnTo>
                <a:lnTo>
                  <a:pt x="8277" y="497"/>
                </a:lnTo>
                <a:lnTo>
                  <a:pt x="8278" y="513"/>
                </a:lnTo>
                <a:lnTo>
                  <a:pt x="8278" y="513"/>
                </a:lnTo>
                <a:lnTo>
                  <a:pt x="8275" y="530"/>
                </a:lnTo>
                <a:lnTo>
                  <a:pt x="8275" y="530"/>
                </a:lnTo>
                <a:lnTo>
                  <a:pt x="8274" y="541"/>
                </a:lnTo>
                <a:lnTo>
                  <a:pt x="8274" y="541"/>
                </a:lnTo>
                <a:lnTo>
                  <a:pt x="8267" y="520"/>
                </a:lnTo>
                <a:lnTo>
                  <a:pt x="8260" y="500"/>
                </a:lnTo>
                <a:lnTo>
                  <a:pt x="8260" y="500"/>
                </a:lnTo>
                <a:lnTo>
                  <a:pt x="8256" y="487"/>
                </a:lnTo>
                <a:lnTo>
                  <a:pt x="8255" y="481"/>
                </a:lnTo>
                <a:lnTo>
                  <a:pt x="8255" y="475"/>
                </a:lnTo>
                <a:lnTo>
                  <a:pt x="8255" y="475"/>
                </a:lnTo>
                <a:lnTo>
                  <a:pt x="8254" y="473"/>
                </a:lnTo>
                <a:lnTo>
                  <a:pt x="8253" y="471"/>
                </a:lnTo>
                <a:lnTo>
                  <a:pt x="8250" y="467"/>
                </a:lnTo>
                <a:lnTo>
                  <a:pt x="8250" y="465"/>
                </a:lnTo>
                <a:lnTo>
                  <a:pt x="8250" y="465"/>
                </a:lnTo>
                <a:lnTo>
                  <a:pt x="8233" y="392"/>
                </a:lnTo>
                <a:lnTo>
                  <a:pt x="8226" y="357"/>
                </a:lnTo>
                <a:lnTo>
                  <a:pt x="8220" y="320"/>
                </a:lnTo>
                <a:lnTo>
                  <a:pt x="8216" y="284"/>
                </a:lnTo>
                <a:lnTo>
                  <a:pt x="8216" y="267"/>
                </a:lnTo>
                <a:lnTo>
                  <a:pt x="8216" y="248"/>
                </a:lnTo>
                <a:lnTo>
                  <a:pt x="8217" y="230"/>
                </a:lnTo>
                <a:lnTo>
                  <a:pt x="8218" y="212"/>
                </a:lnTo>
                <a:lnTo>
                  <a:pt x="8222" y="193"/>
                </a:lnTo>
                <a:lnTo>
                  <a:pt x="8227" y="175"/>
                </a:lnTo>
                <a:lnTo>
                  <a:pt x="8227" y="175"/>
                </a:lnTo>
                <a:lnTo>
                  <a:pt x="8204" y="236"/>
                </a:lnTo>
                <a:lnTo>
                  <a:pt x="8195" y="267"/>
                </a:lnTo>
                <a:lnTo>
                  <a:pt x="8185" y="296"/>
                </a:lnTo>
                <a:lnTo>
                  <a:pt x="8185" y="296"/>
                </a:lnTo>
                <a:lnTo>
                  <a:pt x="8183" y="288"/>
                </a:lnTo>
                <a:lnTo>
                  <a:pt x="8183" y="288"/>
                </a:lnTo>
                <a:lnTo>
                  <a:pt x="8183" y="276"/>
                </a:lnTo>
                <a:lnTo>
                  <a:pt x="8183" y="276"/>
                </a:lnTo>
                <a:lnTo>
                  <a:pt x="8137" y="58"/>
                </a:lnTo>
                <a:lnTo>
                  <a:pt x="8137" y="58"/>
                </a:lnTo>
                <a:lnTo>
                  <a:pt x="8138" y="82"/>
                </a:lnTo>
                <a:lnTo>
                  <a:pt x="8138" y="104"/>
                </a:lnTo>
                <a:lnTo>
                  <a:pt x="8138" y="128"/>
                </a:lnTo>
                <a:lnTo>
                  <a:pt x="8137" y="152"/>
                </a:lnTo>
                <a:lnTo>
                  <a:pt x="8133" y="198"/>
                </a:lnTo>
                <a:lnTo>
                  <a:pt x="8127" y="244"/>
                </a:lnTo>
                <a:lnTo>
                  <a:pt x="8119" y="290"/>
                </a:lnTo>
                <a:lnTo>
                  <a:pt x="8110" y="337"/>
                </a:lnTo>
                <a:lnTo>
                  <a:pt x="8093" y="429"/>
                </a:lnTo>
                <a:lnTo>
                  <a:pt x="8093" y="429"/>
                </a:lnTo>
                <a:lnTo>
                  <a:pt x="8088" y="403"/>
                </a:lnTo>
                <a:lnTo>
                  <a:pt x="8083" y="376"/>
                </a:lnTo>
                <a:lnTo>
                  <a:pt x="8080" y="350"/>
                </a:lnTo>
                <a:lnTo>
                  <a:pt x="8078" y="324"/>
                </a:lnTo>
                <a:lnTo>
                  <a:pt x="8078" y="296"/>
                </a:lnTo>
                <a:lnTo>
                  <a:pt x="8080" y="270"/>
                </a:lnTo>
                <a:lnTo>
                  <a:pt x="8083" y="244"/>
                </a:lnTo>
                <a:lnTo>
                  <a:pt x="8089" y="217"/>
                </a:lnTo>
                <a:lnTo>
                  <a:pt x="8089" y="217"/>
                </a:lnTo>
                <a:lnTo>
                  <a:pt x="8063" y="292"/>
                </a:lnTo>
                <a:lnTo>
                  <a:pt x="8063" y="292"/>
                </a:lnTo>
                <a:lnTo>
                  <a:pt x="8063" y="288"/>
                </a:lnTo>
                <a:lnTo>
                  <a:pt x="8063" y="288"/>
                </a:lnTo>
                <a:lnTo>
                  <a:pt x="8063" y="276"/>
                </a:lnTo>
                <a:lnTo>
                  <a:pt x="8063" y="276"/>
                </a:lnTo>
                <a:lnTo>
                  <a:pt x="8016" y="58"/>
                </a:lnTo>
                <a:lnTo>
                  <a:pt x="8016" y="58"/>
                </a:lnTo>
                <a:lnTo>
                  <a:pt x="8017" y="84"/>
                </a:lnTo>
                <a:lnTo>
                  <a:pt x="8017" y="110"/>
                </a:lnTo>
                <a:lnTo>
                  <a:pt x="8017" y="138"/>
                </a:lnTo>
                <a:lnTo>
                  <a:pt x="8016" y="164"/>
                </a:lnTo>
                <a:lnTo>
                  <a:pt x="8013" y="190"/>
                </a:lnTo>
                <a:lnTo>
                  <a:pt x="8010" y="216"/>
                </a:lnTo>
                <a:lnTo>
                  <a:pt x="8003" y="268"/>
                </a:lnTo>
                <a:lnTo>
                  <a:pt x="7993" y="320"/>
                </a:lnTo>
                <a:lnTo>
                  <a:pt x="7982" y="372"/>
                </a:lnTo>
                <a:lnTo>
                  <a:pt x="7973" y="424"/>
                </a:lnTo>
                <a:lnTo>
                  <a:pt x="7963" y="477"/>
                </a:lnTo>
                <a:lnTo>
                  <a:pt x="7963" y="477"/>
                </a:lnTo>
                <a:lnTo>
                  <a:pt x="7960" y="501"/>
                </a:lnTo>
                <a:lnTo>
                  <a:pt x="7958" y="526"/>
                </a:lnTo>
                <a:lnTo>
                  <a:pt x="7954" y="575"/>
                </a:lnTo>
                <a:lnTo>
                  <a:pt x="7954" y="575"/>
                </a:lnTo>
                <a:lnTo>
                  <a:pt x="7954" y="575"/>
                </a:lnTo>
                <a:lnTo>
                  <a:pt x="7944" y="538"/>
                </a:lnTo>
                <a:lnTo>
                  <a:pt x="7931" y="500"/>
                </a:lnTo>
                <a:lnTo>
                  <a:pt x="7931" y="500"/>
                </a:lnTo>
                <a:lnTo>
                  <a:pt x="7928" y="487"/>
                </a:lnTo>
                <a:lnTo>
                  <a:pt x="7927" y="481"/>
                </a:lnTo>
                <a:lnTo>
                  <a:pt x="7927" y="475"/>
                </a:lnTo>
                <a:lnTo>
                  <a:pt x="7927" y="475"/>
                </a:lnTo>
                <a:lnTo>
                  <a:pt x="7925" y="473"/>
                </a:lnTo>
                <a:lnTo>
                  <a:pt x="7924" y="471"/>
                </a:lnTo>
                <a:lnTo>
                  <a:pt x="7924" y="471"/>
                </a:lnTo>
                <a:lnTo>
                  <a:pt x="7904" y="394"/>
                </a:lnTo>
                <a:lnTo>
                  <a:pt x="7904" y="394"/>
                </a:lnTo>
                <a:lnTo>
                  <a:pt x="7898" y="366"/>
                </a:lnTo>
                <a:lnTo>
                  <a:pt x="7893" y="339"/>
                </a:lnTo>
                <a:lnTo>
                  <a:pt x="7890" y="312"/>
                </a:lnTo>
                <a:lnTo>
                  <a:pt x="7888" y="284"/>
                </a:lnTo>
                <a:lnTo>
                  <a:pt x="7886" y="257"/>
                </a:lnTo>
                <a:lnTo>
                  <a:pt x="7888" y="230"/>
                </a:lnTo>
                <a:lnTo>
                  <a:pt x="7891" y="203"/>
                </a:lnTo>
                <a:lnTo>
                  <a:pt x="7898" y="175"/>
                </a:lnTo>
                <a:lnTo>
                  <a:pt x="7898" y="175"/>
                </a:lnTo>
                <a:lnTo>
                  <a:pt x="7880" y="225"/>
                </a:lnTo>
                <a:lnTo>
                  <a:pt x="7863" y="274"/>
                </a:lnTo>
                <a:lnTo>
                  <a:pt x="7848" y="324"/>
                </a:lnTo>
                <a:lnTo>
                  <a:pt x="7842" y="348"/>
                </a:lnTo>
                <a:lnTo>
                  <a:pt x="7837" y="373"/>
                </a:lnTo>
                <a:lnTo>
                  <a:pt x="7832" y="398"/>
                </a:lnTo>
                <a:lnTo>
                  <a:pt x="7829" y="423"/>
                </a:lnTo>
                <a:lnTo>
                  <a:pt x="7827" y="448"/>
                </a:lnTo>
                <a:lnTo>
                  <a:pt x="7826" y="473"/>
                </a:lnTo>
                <a:lnTo>
                  <a:pt x="7827" y="499"/>
                </a:lnTo>
                <a:lnTo>
                  <a:pt x="7829" y="524"/>
                </a:lnTo>
                <a:lnTo>
                  <a:pt x="7834" y="550"/>
                </a:lnTo>
                <a:lnTo>
                  <a:pt x="7840" y="575"/>
                </a:lnTo>
                <a:lnTo>
                  <a:pt x="7840" y="575"/>
                </a:lnTo>
                <a:lnTo>
                  <a:pt x="7840" y="575"/>
                </a:lnTo>
                <a:lnTo>
                  <a:pt x="7833" y="575"/>
                </a:lnTo>
                <a:lnTo>
                  <a:pt x="7833" y="575"/>
                </a:lnTo>
                <a:lnTo>
                  <a:pt x="7823" y="538"/>
                </a:lnTo>
                <a:lnTo>
                  <a:pt x="7812" y="500"/>
                </a:lnTo>
                <a:lnTo>
                  <a:pt x="7812" y="500"/>
                </a:lnTo>
                <a:lnTo>
                  <a:pt x="7808" y="487"/>
                </a:lnTo>
                <a:lnTo>
                  <a:pt x="7807" y="481"/>
                </a:lnTo>
                <a:lnTo>
                  <a:pt x="7806" y="475"/>
                </a:lnTo>
                <a:lnTo>
                  <a:pt x="7806" y="475"/>
                </a:lnTo>
                <a:lnTo>
                  <a:pt x="7805" y="473"/>
                </a:lnTo>
                <a:lnTo>
                  <a:pt x="7803" y="471"/>
                </a:lnTo>
                <a:lnTo>
                  <a:pt x="7801" y="467"/>
                </a:lnTo>
                <a:lnTo>
                  <a:pt x="7801" y="465"/>
                </a:lnTo>
                <a:lnTo>
                  <a:pt x="7801" y="465"/>
                </a:lnTo>
                <a:lnTo>
                  <a:pt x="7783" y="392"/>
                </a:lnTo>
                <a:lnTo>
                  <a:pt x="7776" y="357"/>
                </a:lnTo>
                <a:lnTo>
                  <a:pt x="7770" y="320"/>
                </a:lnTo>
                <a:lnTo>
                  <a:pt x="7767" y="284"/>
                </a:lnTo>
                <a:lnTo>
                  <a:pt x="7767" y="267"/>
                </a:lnTo>
                <a:lnTo>
                  <a:pt x="7767" y="248"/>
                </a:lnTo>
                <a:lnTo>
                  <a:pt x="7768" y="230"/>
                </a:lnTo>
                <a:lnTo>
                  <a:pt x="7770" y="212"/>
                </a:lnTo>
                <a:lnTo>
                  <a:pt x="7773" y="193"/>
                </a:lnTo>
                <a:lnTo>
                  <a:pt x="7777" y="175"/>
                </a:lnTo>
                <a:lnTo>
                  <a:pt x="7777" y="175"/>
                </a:lnTo>
                <a:lnTo>
                  <a:pt x="7761" y="223"/>
                </a:lnTo>
                <a:lnTo>
                  <a:pt x="7744" y="270"/>
                </a:lnTo>
                <a:lnTo>
                  <a:pt x="7730" y="316"/>
                </a:lnTo>
                <a:lnTo>
                  <a:pt x="7724" y="340"/>
                </a:lnTo>
                <a:lnTo>
                  <a:pt x="7718" y="364"/>
                </a:lnTo>
                <a:lnTo>
                  <a:pt x="7718" y="364"/>
                </a:lnTo>
                <a:lnTo>
                  <a:pt x="7687" y="251"/>
                </a:lnTo>
                <a:lnTo>
                  <a:pt x="7687" y="251"/>
                </a:lnTo>
                <a:lnTo>
                  <a:pt x="7688" y="271"/>
                </a:lnTo>
                <a:lnTo>
                  <a:pt x="7688" y="292"/>
                </a:lnTo>
                <a:lnTo>
                  <a:pt x="7688" y="312"/>
                </a:lnTo>
                <a:lnTo>
                  <a:pt x="7687" y="332"/>
                </a:lnTo>
                <a:lnTo>
                  <a:pt x="7681" y="372"/>
                </a:lnTo>
                <a:lnTo>
                  <a:pt x="7674" y="411"/>
                </a:lnTo>
                <a:lnTo>
                  <a:pt x="7674" y="411"/>
                </a:lnTo>
                <a:lnTo>
                  <a:pt x="7667" y="377"/>
                </a:lnTo>
                <a:lnTo>
                  <a:pt x="7661" y="341"/>
                </a:lnTo>
                <a:lnTo>
                  <a:pt x="7656" y="306"/>
                </a:lnTo>
                <a:lnTo>
                  <a:pt x="7653" y="271"/>
                </a:lnTo>
                <a:lnTo>
                  <a:pt x="7650" y="236"/>
                </a:lnTo>
                <a:lnTo>
                  <a:pt x="7652" y="202"/>
                </a:lnTo>
                <a:lnTo>
                  <a:pt x="7653" y="184"/>
                </a:lnTo>
                <a:lnTo>
                  <a:pt x="7655" y="166"/>
                </a:lnTo>
                <a:lnTo>
                  <a:pt x="7657" y="148"/>
                </a:lnTo>
                <a:lnTo>
                  <a:pt x="7662" y="130"/>
                </a:lnTo>
                <a:lnTo>
                  <a:pt x="7662" y="130"/>
                </a:lnTo>
                <a:lnTo>
                  <a:pt x="7643" y="190"/>
                </a:lnTo>
                <a:lnTo>
                  <a:pt x="7625" y="249"/>
                </a:lnTo>
                <a:lnTo>
                  <a:pt x="7617" y="280"/>
                </a:lnTo>
                <a:lnTo>
                  <a:pt x="7610" y="309"/>
                </a:lnTo>
                <a:lnTo>
                  <a:pt x="7604" y="339"/>
                </a:lnTo>
                <a:lnTo>
                  <a:pt x="7598" y="369"/>
                </a:lnTo>
                <a:lnTo>
                  <a:pt x="7598" y="369"/>
                </a:lnTo>
                <a:lnTo>
                  <a:pt x="7566" y="251"/>
                </a:lnTo>
                <a:lnTo>
                  <a:pt x="7566" y="251"/>
                </a:lnTo>
                <a:lnTo>
                  <a:pt x="7567" y="269"/>
                </a:lnTo>
                <a:lnTo>
                  <a:pt x="7569" y="287"/>
                </a:lnTo>
                <a:lnTo>
                  <a:pt x="7567" y="321"/>
                </a:lnTo>
                <a:lnTo>
                  <a:pt x="7564" y="357"/>
                </a:lnTo>
                <a:lnTo>
                  <a:pt x="7558" y="391"/>
                </a:lnTo>
                <a:lnTo>
                  <a:pt x="7551" y="426"/>
                </a:lnTo>
                <a:lnTo>
                  <a:pt x="7542" y="461"/>
                </a:lnTo>
                <a:lnTo>
                  <a:pt x="7526" y="531"/>
                </a:lnTo>
                <a:lnTo>
                  <a:pt x="7526" y="531"/>
                </a:lnTo>
                <a:lnTo>
                  <a:pt x="7516" y="491"/>
                </a:lnTo>
                <a:lnTo>
                  <a:pt x="7504" y="450"/>
                </a:lnTo>
                <a:lnTo>
                  <a:pt x="7504" y="450"/>
                </a:lnTo>
                <a:lnTo>
                  <a:pt x="7501" y="436"/>
                </a:lnTo>
                <a:lnTo>
                  <a:pt x="7500" y="429"/>
                </a:lnTo>
                <a:lnTo>
                  <a:pt x="7499" y="423"/>
                </a:lnTo>
                <a:lnTo>
                  <a:pt x="7499" y="423"/>
                </a:lnTo>
                <a:lnTo>
                  <a:pt x="7499" y="420"/>
                </a:lnTo>
                <a:lnTo>
                  <a:pt x="7499" y="420"/>
                </a:lnTo>
                <a:lnTo>
                  <a:pt x="7499" y="415"/>
                </a:lnTo>
                <a:lnTo>
                  <a:pt x="7499" y="415"/>
                </a:lnTo>
                <a:lnTo>
                  <a:pt x="7470" y="298"/>
                </a:lnTo>
                <a:lnTo>
                  <a:pt x="7470" y="298"/>
                </a:lnTo>
                <a:lnTo>
                  <a:pt x="7467" y="273"/>
                </a:lnTo>
                <a:lnTo>
                  <a:pt x="7463" y="247"/>
                </a:lnTo>
                <a:lnTo>
                  <a:pt x="7461" y="220"/>
                </a:lnTo>
                <a:lnTo>
                  <a:pt x="7459" y="196"/>
                </a:lnTo>
                <a:lnTo>
                  <a:pt x="7459" y="170"/>
                </a:lnTo>
                <a:lnTo>
                  <a:pt x="7462" y="143"/>
                </a:lnTo>
                <a:lnTo>
                  <a:pt x="7465" y="119"/>
                </a:lnTo>
                <a:lnTo>
                  <a:pt x="7470" y="92"/>
                </a:lnTo>
                <a:lnTo>
                  <a:pt x="7470" y="92"/>
                </a:lnTo>
                <a:lnTo>
                  <a:pt x="7452" y="146"/>
                </a:lnTo>
                <a:lnTo>
                  <a:pt x="7436" y="200"/>
                </a:lnTo>
                <a:lnTo>
                  <a:pt x="7421" y="254"/>
                </a:lnTo>
                <a:lnTo>
                  <a:pt x="7416" y="281"/>
                </a:lnTo>
                <a:lnTo>
                  <a:pt x="7410" y="308"/>
                </a:lnTo>
                <a:lnTo>
                  <a:pt x="7405" y="335"/>
                </a:lnTo>
                <a:lnTo>
                  <a:pt x="7402" y="363"/>
                </a:lnTo>
                <a:lnTo>
                  <a:pt x="7400" y="390"/>
                </a:lnTo>
                <a:lnTo>
                  <a:pt x="7399" y="418"/>
                </a:lnTo>
                <a:lnTo>
                  <a:pt x="7400" y="446"/>
                </a:lnTo>
                <a:lnTo>
                  <a:pt x="7402" y="473"/>
                </a:lnTo>
                <a:lnTo>
                  <a:pt x="7406" y="501"/>
                </a:lnTo>
                <a:lnTo>
                  <a:pt x="7412" y="530"/>
                </a:lnTo>
                <a:lnTo>
                  <a:pt x="7412" y="530"/>
                </a:lnTo>
                <a:lnTo>
                  <a:pt x="7408" y="546"/>
                </a:lnTo>
                <a:lnTo>
                  <a:pt x="7408" y="546"/>
                </a:lnTo>
                <a:lnTo>
                  <a:pt x="7404" y="523"/>
                </a:lnTo>
                <a:lnTo>
                  <a:pt x="7398" y="499"/>
                </a:lnTo>
                <a:lnTo>
                  <a:pt x="7392" y="474"/>
                </a:lnTo>
                <a:lnTo>
                  <a:pt x="7384" y="450"/>
                </a:lnTo>
                <a:lnTo>
                  <a:pt x="7384" y="450"/>
                </a:lnTo>
                <a:lnTo>
                  <a:pt x="7380" y="436"/>
                </a:lnTo>
                <a:lnTo>
                  <a:pt x="7379" y="429"/>
                </a:lnTo>
                <a:lnTo>
                  <a:pt x="7379" y="423"/>
                </a:lnTo>
                <a:lnTo>
                  <a:pt x="7379" y="423"/>
                </a:lnTo>
                <a:lnTo>
                  <a:pt x="7378" y="420"/>
                </a:lnTo>
                <a:lnTo>
                  <a:pt x="7376" y="417"/>
                </a:lnTo>
                <a:lnTo>
                  <a:pt x="7374" y="415"/>
                </a:lnTo>
                <a:lnTo>
                  <a:pt x="7373" y="411"/>
                </a:lnTo>
                <a:lnTo>
                  <a:pt x="7373" y="411"/>
                </a:lnTo>
                <a:lnTo>
                  <a:pt x="7356" y="332"/>
                </a:lnTo>
                <a:lnTo>
                  <a:pt x="7349" y="292"/>
                </a:lnTo>
                <a:lnTo>
                  <a:pt x="7343" y="252"/>
                </a:lnTo>
                <a:lnTo>
                  <a:pt x="7340" y="212"/>
                </a:lnTo>
                <a:lnTo>
                  <a:pt x="7338" y="192"/>
                </a:lnTo>
                <a:lnTo>
                  <a:pt x="7338" y="172"/>
                </a:lnTo>
                <a:lnTo>
                  <a:pt x="7340" y="152"/>
                </a:lnTo>
                <a:lnTo>
                  <a:pt x="7342" y="133"/>
                </a:lnTo>
                <a:lnTo>
                  <a:pt x="7346" y="113"/>
                </a:lnTo>
                <a:lnTo>
                  <a:pt x="7349" y="92"/>
                </a:lnTo>
                <a:lnTo>
                  <a:pt x="7349" y="92"/>
                </a:lnTo>
                <a:lnTo>
                  <a:pt x="7333" y="145"/>
                </a:lnTo>
                <a:lnTo>
                  <a:pt x="7317" y="196"/>
                </a:lnTo>
                <a:lnTo>
                  <a:pt x="7302" y="248"/>
                </a:lnTo>
                <a:lnTo>
                  <a:pt x="7296" y="274"/>
                </a:lnTo>
                <a:lnTo>
                  <a:pt x="7291" y="300"/>
                </a:lnTo>
                <a:lnTo>
                  <a:pt x="7291" y="300"/>
                </a:lnTo>
                <a:lnTo>
                  <a:pt x="7259" y="175"/>
                </a:lnTo>
                <a:lnTo>
                  <a:pt x="7259" y="175"/>
                </a:lnTo>
                <a:lnTo>
                  <a:pt x="7261" y="205"/>
                </a:lnTo>
                <a:lnTo>
                  <a:pt x="7261" y="234"/>
                </a:lnTo>
                <a:lnTo>
                  <a:pt x="7259" y="262"/>
                </a:lnTo>
                <a:lnTo>
                  <a:pt x="7257" y="290"/>
                </a:lnTo>
                <a:lnTo>
                  <a:pt x="7253" y="319"/>
                </a:lnTo>
                <a:lnTo>
                  <a:pt x="7248" y="347"/>
                </a:lnTo>
                <a:lnTo>
                  <a:pt x="7236" y="404"/>
                </a:lnTo>
                <a:lnTo>
                  <a:pt x="7236" y="404"/>
                </a:lnTo>
                <a:lnTo>
                  <a:pt x="7236" y="401"/>
                </a:lnTo>
                <a:lnTo>
                  <a:pt x="7236" y="401"/>
                </a:lnTo>
                <a:lnTo>
                  <a:pt x="7219" y="309"/>
                </a:lnTo>
                <a:lnTo>
                  <a:pt x="7212" y="263"/>
                </a:lnTo>
                <a:lnTo>
                  <a:pt x="7206" y="218"/>
                </a:lnTo>
                <a:lnTo>
                  <a:pt x="7202" y="172"/>
                </a:lnTo>
                <a:lnTo>
                  <a:pt x="7201" y="149"/>
                </a:lnTo>
                <a:lnTo>
                  <a:pt x="7202" y="126"/>
                </a:lnTo>
                <a:lnTo>
                  <a:pt x="7203" y="103"/>
                </a:lnTo>
                <a:lnTo>
                  <a:pt x="7204" y="81"/>
                </a:lnTo>
                <a:lnTo>
                  <a:pt x="7208" y="57"/>
                </a:lnTo>
                <a:lnTo>
                  <a:pt x="7213" y="34"/>
                </a:lnTo>
                <a:lnTo>
                  <a:pt x="7213" y="34"/>
                </a:lnTo>
                <a:lnTo>
                  <a:pt x="7197" y="88"/>
                </a:lnTo>
                <a:lnTo>
                  <a:pt x="7182" y="142"/>
                </a:lnTo>
                <a:lnTo>
                  <a:pt x="7169" y="196"/>
                </a:lnTo>
                <a:lnTo>
                  <a:pt x="7157" y="250"/>
                </a:lnTo>
                <a:lnTo>
                  <a:pt x="7157" y="250"/>
                </a:lnTo>
                <a:lnTo>
                  <a:pt x="7139" y="175"/>
                </a:lnTo>
                <a:lnTo>
                  <a:pt x="7139" y="175"/>
                </a:lnTo>
                <a:lnTo>
                  <a:pt x="7140" y="199"/>
                </a:lnTo>
                <a:lnTo>
                  <a:pt x="7140" y="222"/>
                </a:lnTo>
                <a:lnTo>
                  <a:pt x="7140" y="244"/>
                </a:lnTo>
                <a:lnTo>
                  <a:pt x="7138" y="268"/>
                </a:lnTo>
                <a:lnTo>
                  <a:pt x="7136" y="290"/>
                </a:lnTo>
                <a:lnTo>
                  <a:pt x="7133" y="313"/>
                </a:lnTo>
                <a:lnTo>
                  <a:pt x="7125" y="359"/>
                </a:lnTo>
                <a:lnTo>
                  <a:pt x="7117" y="404"/>
                </a:lnTo>
                <a:lnTo>
                  <a:pt x="7106" y="449"/>
                </a:lnTo>
                <a:lnTo>
                  <a:pt x="7097" y="495"/>
                </a:lnTo>
                <a:lnTo>
                  <a:pt x="7087" y="542"/>
                </a:lnTo>
                <a:lnTo>
                  <a:pt x="7087" y="542"/>
                </a:lnTo>
                <a:lnTo>
                  <a:pt x="7086" y="545"/>
                </a:lnTo>
                <a:lnTo>
                  <a:pt x="7086" y="545"/>
                </a:lnTo>
                <a:lnTo>
                  <a:pt x="7081" y="509"/>
                </a:lnTo>
                <a:lnTo>
                  <a:pt x="7074" y="471"/>
                </a:lnTo>
                <a:lnTo>
                  <a:pt x="7066" y="433"/>
                </a:lnTo>
                <a:lnTo>
                  <a:pt x="7055" y="396"/>
                </a:lnTo>
                <a:lnTo>
                  <a:pt x="7055" y="396"/>
                </a:lnTo>
                <a:lnTo>
                  <a:pt x="7055" y="395"/>
                </a:lnTo>
                <a:lnTo>
                  <a:pt x="7055" y="395"/>
                </a:lnTo>
                <a:lnTo>
                  <a:pt x="7050" y="367"/>
                </a:lnTo>
                <a:lnTo>
                  <a:pt x="7050" y="367"/>
                </a:lnTo>
                <a:lnTo>
                  <a:pt x="7050" y="365"/>
                </a:lnTo>
                <a:lnTo>
                  <a:pt x="7050" y="365"/>
                </a:lnTo>
                <a:lnTo>
                  <a:pt x="7049" y="362"/>
                </a:lnTo>
                <a:lnTo>
                  <a:pt x="7049" y="362"/>
                </a:lnTo>
                <a:lnTo>
                  <a:pt x="7049" y="360"/>
                </a:lnTo>
                <a:lnTo>
                  <a:pt x="7049" y="360"/>
                </a:lnTo>
                <a:lnTo>
                  <a:pt x="7049" y="348"/>
                </a:lnTo>
                <a:lnTo>
                  <a:pt x="7049" y="348"/>
                </a:lnTo>
                <a:lnTo>
                  <a:pt x="7017" y="204"/>
                </a:lnTo>
                <a:lnTo>
                  <a:pt x="7017" y="204"/>
                </a:lnTo>
                <a:lnTo>
                  <a:pt x="7015" y="178"/>
                </a:lnTo>
                <a:lnTo>
                  <a:pt x="7012" y="153"/>
                </a:lnTo>
                <a:lnTo>
                  <a:pt x="7010" y="128"/>
                </a:lnTo>
                <a:lnTo>
                  <a:pt x="7010" y="102"/>
                </a:lnTo>
                <a:lnTo>
                  <a:pt x="7011" y="77"/>
                </a:lnTo>
                <a:lnTo>
                  <a:pt x="7012" y="51"/>
                </a:lnTo>
                <a:lnTo>
                  <a:pt x="7016" y="25"/>
                </a:lnTo>
                <a:lnTo>
                  <a:pt x="7021" y="0"/>
                </a:lnTo>
                <a:lnTo>
                  <a:pt x="7021" y="0"/>
                </a:lnTo>
                <a:lnTo>
                  <a:pt x="7004" y="59"/>
                </a:lnTo>
                <a:lnTo>
                  <a:pt x="6987" y="117"/>
                </a:lnTo>
                <a:lnTo>
                  <a:pt x="6972" y="177"/>
                </a:lnTo>
                <a:lnTo>
                  <a:pt x="6966" y="207"/>
                </a:lnTo>
                <a:lnTo>
                  <a:pt x="6960" y="237"/>
                </a:lnTo>
                <a:lnTo>
                  <a:pt x="6957" y="267"/>
                </a:lnTo>
                <a:lnTo>
                  <a:pt x="6953" y="296"/>
                </a:lnTo>
                <a:lnTo>
                  <a:pt x="6951" y="327"/>
                </a:lnTo>
                <a:lnTo>
                  <a:pt x="6949" y="357"/>
                </a:lnTo>
                <a:lnTo>
                  <a:pt x="6951" y="388"/>
                </a:lnTo>
                <a:lnTo>
                  <a:pt x="6953" y="417"/>
                </a:lnTo>
                <a:lnTo>
                  <a:pt x="6957" y="448"/>
                </a:lnTo>
                <a:lnTo>
                  <a:pt x="6963" y="479"/>
                </a:lnTo>
                <a:lnTo>
                  <a:pt x="6963" y="479"/>
                </a:lnTo>
                <a:lnTo>
                  <a:pt x="6959" y="498"/>
                </a:lnTo>
                <a:lnTo>
                  <a:pt x="6959" y="498"/>
                </a:lnTo>
                <a:lnTo>
                  <a:pt x="6954" y="472"/>
                </a:lnTo>
                <a:lnTo>
                  <a:pt x="6948" y="447"/>
                </a:lnTo>
                <a:lnTo>
                  <a:pt x="6941" y="421"/>
                </a:lnTo>
                <a:lnTo>
                  <a:pt x="6934" y="396"/>
                </a:lnTo>
                <a:lnTo>
                  <a:pt x="6934" y="396"/>
                </a:lnTo>
                <a:lnTo>
                  <a:pt x="6931" y="380"/>
                </a:lnTo>
                <a:lnTo>
                  <a:pt x="6929" y="372"/>
                </a:lnTo>
                <a:lnTo>
                  <a:pt x="6929" y="365"/>
                </a:lnTo>
                <a:lnTo>
                  <a:pt x="6929" y="365"/>
                </a:lnTo>
                <a:lnTo>
                  <a:pt x="6928" y="362"/>
                </a:lnTo>
                <a:lnTo>
                  <a:pt x="6927" y="358"/>
                </a:lnTo>
                <a:lnTo>
                  <a:pt x="6925" y="356"/>
                </a:lnTo>
                <a:lnTo>
                  <a:pt x="6923" y="352"/>
                </a:lnTo>
                <a:lnTo>
                  <a:pt x="6923" y="352"/>
                </a:lnTo>
                <a:lnTo>
                  <a:pt x="6907" y="264"/>
                </a:lnTo>
                <a:lnTo>
                  <a:pt x="6900" y="220"/>
                </a:lnTo>
                <a:lnTo>
                  <a:pt x="6894" y="177"/>
                </a:lnTo>
                <a:lnTo>
                  <a:pt x="6890" y="132"/>
                </a:lnTo>
                <a:lnTo>
                  <a:pt x="6889" y="110"/>
                </a:lnTo>
                <a:lnTo>
                  <a:pt x="6890" y="88"/>
                </a:lnTo>
                <a:lnTo>
                  <a:pt x="6891" y="66"/>
                </a:lnTo>
                <a:lnTo>
                  <a:pt x="6893" y="44"/>
                </a:lnTo>
                <a:lnTo>
                  <a:pt x="6896" y="21"/>
                </a:lnTo>
                <a:lnTo>
                  <a:pt x="6901" y="0"/>
                </a:lnTo>
                <a:lnTo>
                  <a:pt x="6901" y="0"/>
                </a:lnTo>
                <a:lnTo>
                  <a:pt x="6883" y="57"/>
                </a:lnTo>
                <a:lnTo>
                  <a:pt x="6868" y="114"/>
                </a:lnTo>
                <a:lnTo>
                  <a:pt x="6853" y="172"/>
                </a:lnTo>
                <a:lnTo>
                  <a:pt x="6846" y="200"/>
                </a:lnTo>
                <a:lnTo>
                  <a:pt x="6842" y="230"/>
                </a:lnTo>
                <a:lnTo>
                  <a:pt x="6842" y="230"/>
                </a:lnTo>
                <a:lnTo>
                  <a:pt x="6811" y="92"/>
                </a:lnTo>
                <a:lnTo>
                  <a:pt x="6811" y="92"/>
                </a:lnTo>
                <a:lnTo>
                  <a:pt x="6812" y="132"/>
                </a:lnTo>
                <a:lnTo>
                  <a:pt x="6811" y="171"/>
                </a:lnTo>
                <a:lnTo>
                  <a:pt x="6808" y="211"/>
                </a:lnTo>
                <a:lnTo>
                  <a:pt x="6804" y="250"/>
                </a:lnTo>
                <a:lnTo>
                  <a:pt x="6798" y="289"/>
                </a:lnTo>
                <a:lnTo>
                  <a:pt x="6791" y="328"/>
                </a:lnTo>
                <a:lnTo>
                  <a:pt x="6775" y="407"/>
                </a:lnTo>
                <a:lnTo>
                  <a:pt x="6775" y="407"/>
                </a:lnTo>
                <a:lnTo>
                  <a:pt x="6770" y="383"/>
                </a:lnTo>
                <a:lnTo>
                  <a:pt x="6768" y="359"/>
                </a:lnTo>
                <a:lnTo>
                  <a:pt x="6766" y="335"/>
                </a:lnTo>
                <a:lnTo>
                  <a:pt x="6764" y="312"/>
                </a:lnTo>
                <a:lnTo>
                  <a:pt x="6766" y="288"/>
                </a:lnTo>
                <a:lnTo>
                  <a:pt x="6767" y="264"/>
                </a:lnTo>
                <a:lnTo>
                  <a:pt x="6770" y="241"/>
                </a:lnTo>
                <a:lnTo>
                  <a:pt x="6775" y="217"/>
                </a:lnTo>
                <a:lnTo>
                  <a:pt x="6775" y="217"/>
                </a:lnTo>
                <a:lnTo>
                  <a:pt x="6757" y="271"/>
                </a:lnTo>
                <a:lnTo>
                  <a:pt x="6740" y="326"/>
                </a:lnTo>
                <a:lnTo>
                  <a:pt x="6740" y="326"/>
                </a:lnTo>
                <a:lnTo>
                  <a:pt x="6737" y="314"/>
                </a:lnTo>
                <a:lnTo>
                  <a:pt x="6737" y="314"/>
                </a:lnTo>
                <a:lnTo>
                  <a:pt x="6737" y="301"/>
                </a:lnTo>
                <a:lnTo>
                  <a:pt x="6737" y="301"/>
                </a:lnTo>
                <a:lnTo>
                  <a:pt x="6690" y="92"/>
                </a:lnTo>
                <a:lnTo>
                  <a:pt x="6690" y="92"/>
                </a:lnTo>
                <a:lnTo>
                  <a:pt x="6691" y="117"/>
                </a:lnTo>
                <a:lnTo>
                  <a:pt x="6691" y="142"/>
                </a:lnTo>
                <a:lnTo>
                  <a:pt x="6691" y="168"/>
                </a:lnTo>
                <a:lnTo>
                  <a:pt x="6689" y="193"/>
                </a:lnTo>
                <a:lnTo>
                  <a:pt x="6687" y="218"/>
                </a:lnTo>
                <a:lnTo>
                  <a:pt x="6684" y="243"/>
                </a:lnTo>
                <a:lnTo>
                  <a:pt x="6677" y="294"/>
                </a:lnTo>
                <a:lnTo>
                  <a:pt x="6667" y="344"/>
                </a:lnTo>
                <a:lnTo>
                  <a:pt x="6657" y="395"/>
                </a:lnTo>
                <a:lnTo>
                  <a:pt x="6647" y="445"/>
                </a:lnTo>
                <a:lnTo>
                  <a:pt x="6638" y="495"/>
                </a:lnTo>
                <a:lnTo>
                  <a:pt x="6638" y="495"/>
                </a:lnTo>
                <a:lnTo>
                  <a:pt x="6632" y="541"/>
                </a:lnTo>
                <a:lnTo>
                  <a:pt x="6632" y="541"/>
                </a:lnTo>
                <a:lnTo>
                  <a:pt x="6628" y="527"/>
                </a:lnTo>
                <a:lnTo>
                  <a:pt x="6628" y="527"/>
                </a:lnTo>
                <a:lnTo>
                  <a:pt x="6628" y="504"/>
                </a:lnTo>
                <a:lnTo>
                  <a:pt x="6628" y="480"/>
                </a:lnTo>
                <a:lnTo>
                  <a:pt x="6628" y="455"/>
                </a:lnTo>
                <a:lnTo>
                  <a:pt x="6626" y="431"/>
                </a:lnTo>
                <a:lnTo>
                  <a:pt x="6623" y="408"/>
                </a:lnTo>
                <a:lnTo>
                  <a:pt x="6620" y="383"/>
                </a:lnTo>
                <a:lnTo>
                  <a:pt x="6611" y="334"/>
                </a:lnTo>
                <a:lnTo>
                  <a:pt x="6611" y="334"/>
                </a:lnTo>
                <a:lnTo>
                  <a:pt x="6611" y="321"/>
                </a:lnTo>
                <a:lnTo>
                  <a:pt x="6611" y="321"/>
                </a:lnTo>
                <a:lnTo>
                  <a:pt x="6583" y="181"/>
                </a:lnTo>
                <a:lnTo>
                  <a:pt x="6583" y="181"/>
                </a:lnTo>
                <a:lnTo>
                  <a:pt x="6584" y="175"/>
                </a:lnTo>
                <a:lnTo>
                  <a:pt x="6584" y="175"/>
                </a:lnTo>
                <a:lnTo>
                  <a:pt x="6583" y="180"/>
                </a:lnTo>
                <a:lnTo>
                  <a:pt x="6583" y="180"/>
                </a:lnTo>
                <a:lnTo>
                  <a:pt x="6565" y="95"/>
                </a:lnTo>
                <a:lnTo>
                  <a:pt x="6565" y="95"/>
                </a:lnTo>
                <a:lnTo>
                  <a:pt x="6566" y="132"/>
                </a:lnTo>
                <a:lnTo>
                  <a:pt x="6566" y="168"/>
                </a:lnTo>
                <a:lnTo>
                  <a:pt x="6564" y="204"/>
                </a:lnTo>
                <a:lnTo>
                  <a:pt x="6562" y="241"/>
                </a:lnTo>
                <a:lnTo>
                  <a:pt x="6562" y="241"/>
                </a:lnTo>
                <a:lnTo>
                  <a:pt x="6550" y="274"/>
                </a:lnTo>
                <a:lnTo>
                  <a:pt x="6539" y="308"/>
                </a:lnTo>
                <a:lnTo>
                  <a:pt x="6531" y="341"/>
                </a:lnTo>
                <a:lnTo>
                  <a:pt x="6523" y="376"/>
                </a:lnTo>
                <a:lnTo>
                  <a:pt x="6518" y="410"/>
                </a:lnTo>
                <a:lnTo>
                  <a:pt x="6514" y="445"/>
                </a:lnTo>
                <a:lnTo>
                  <a:pt x="6513" y="479"/>
                </a:lnTo>
                <a:lnTo>
                  <a:pt x="6514" y="497"/>
                </a:lnTo>
                <a:lnTo>
                  <a:pt x="6515" y="513"/>
                </a:lnTo>
                <a:lnTo>
                  <a:pt x="6515" y="513"/>
                </a:lnTo>
                <a:lnTo>
                  <a:pt x="6513" y="530"/>
                </a:lnTo>
                <a:lnTo>
                  <a:pt x="6513" y="530"/>
                </a:lnTo>
                <a:lnTo>
                  <a:pt x="6511" y="541"/>
                </a:lnTo>
                <a:lnTo>
                  <a:pt x="6511" y="541"/>
                </a:lnTo>
                <a:lnTo>
                  <a:pt x="6505" y="520"/>
                </a:lnTo>
                <a:lnTo>
                  <a:pt x="6498" y="500"/>
                </a:lnTo>
                <a:lnTo>
                  <a:pt x="6498" y="500"/>
                </a:lnTo>
                <a:lnTo>
                  <a:pt x="6494" y="487"/>
                </a:lnTo>
                <a:lnTo>
                  <a:pt x="6493" y="481"/>
                </a:lnTo>
                <a:lnTo>
                  <a:pt x="6493" y="475"/>
                </a:lnTo>
                <a:lnTo>
                  <a:pt x="6493" y="475"/>
                </a:lnTo>
                <a:lnTo>
                  <a:pt x="6492" y="473"/>
                </a:lnTo>
                <a:lnTo>
                  <a:pt x="6489" y="471"/>
                </a:lnTo>
                <a:lnTo>
                  <a:pt x="6488" y="467"/>
                </a:lnTo>
                <a:lnTo>
                  <a:pt x="6487" y="465"/>
                </a:lnTo>
                <a:lnTo>
                  <a:pt x="6487" y="465"/>
                </a:lnTo>
                <a:lnTo>
                  <a:pt x="6470" y="392"/>
                </a:lnTo>
                <a:lnTo>
                  <a:pt x="6462" y="357"/>
                </a:lnTo>
                <a:lnTo>
                  <a:pt x="6457" y="320"/>
                </a:lnTo>
                <a:lnTo>
                  <a:pt x="6454" y="284"/>
                </a:lnTo>
                <a:lnTo>
                  <a:pt x="6453" y="267"/>
                </a:lnTo>
                <a:lnTo>
                  <a:pt x="6453" y="248"/>
                </a:lnTo>
                <a:lnTo>
                  <a:pt x="6454" y="230"/>
                </a:lnTo>
                <a:lnTo>
                  <a:pt x="6456" y="212"/>
                </a:lnTo>
                <a:lnTo>
                  <a:pt x="6460" y="193"/>
                </a:lnTo>
                <a:lnTo>
                  <a:pt x="6463" y="175"/>
                </a:lnTo>
                <a:lnTo>
                  <a:pt x="6463" y="175"/>
                </a:lnTo>
                <a:lnTo>
                  <a:pt x="6442" y="236"/>
                </a:lnTo>
                <a:lnTo>
                  <a:pt x="6431" y="267"/>
                </a:lnTo>
                <a:lnTo>
                  <a:pt x="6422" y="296"/>
                </a:lnTo>
                <a:lnTo>
                  <a:pt x="6422" y="296"/>
                </a:lnTo>
                <a:lnTo>
                  <a:pt x="6421" y="288"/>
                </a:lnTo>
                <a:lnTo>
                  <a:pt x="6421" y="288"/>
                </a:lnTo>
                <a:lnTo>
                  <a:pt x="6421" y="276"/>
                </a:lnTo>
                <a:lnTo>
                  <a:pt x="6421" y="276"/>
                </a:lnTo>
                <a:lnTo>
                  <a:pt x="6373" y="58"/>
                </a:lnTo>
                <a:lnTo>
                  <a:pt x="6373" y="58"/>
                </a:lnTo>
                <a:lnTo>
                  <a:pt x="6374" y="82"/>
                </a:lnTo>
                <a:lnTo>
                  <a:pt x="6375" y="104"/>
                </a:lnTo>
                <a:lnTo>
                  <a:pt x="6375" y="128"/>
                </a:lnTo>
                <a:lnTo>
                  <a:pt x="6374" y="152"/>
                </a:lnTo>
                <a:lnTo>
                  <a:pt x="6370" y="198"/>
                </a:lnTo>
                <a:lnTo>
                  <a:pt x="6364" y="244"/>
                </a:lnTo>
                <a:lnTo>
                  <a:pt x="6357" y="290"/>
                </a:lnTo>
                <a:lnTo>
                  <a:pt x="6348" y="337"/>
                </a:lnTo>
                <a:lnTo>
                  <a:pt x="6329" y="429"/>
                </a:lnTo>
                <a:lnTo>
                  <a:pt x="6329" y="429"/>
                </a:lnTo>
                <a:lnTo>
                  <a:pt x="6324" y="403"/>
                </a:lnTo>
                <a:lnTo>
                  <a:pt x="6321" y="376"/>
                </a:lnTo>
                <a:lnTo>
                  <a:pt x="6317" y="350"/>
                </a:lnTo>
                <a:lnTo>
                  <a:pt x="6316" y="324"/>
                </a:lnTo>
                <a:lnTo>
                  <a:pt x="6315" y="296"/>
                </a:lnTo>
                <a:lnTo>
                  <a:pt x="6317" y="270"/>
                </a:lnTo>
                <a:lnTo>
                  <a:pt x="6321" y="244"/>
                </a:lnTo>
                <a:lnTo>
                  <a:pt x="6327" y="217"/>
                </a:lnTo>
                <a:lnTo>
                  <a:pt x="6327" y="217"/>
                </a:lnTo>
                <a:lnTo>
                  <a:pt x="6301" y="292"/>
                </a:lnTo>
                <a:lnTo>
                  <a:pt x="6301" y="292"/>
                </a:lnTo>
                <a:lnTo>
                  <a:pt x="6300" y="288"/>
                </a:lnTo>
                <a:lnTo>
                  <a:pt x="6300" y="288"/>
                </a:lnTo>
                <a:lnTo>
                  <a:pt x="6300" y="276"/>
                </a:lnTo>
                <a:lnTo>
                  <a:pt x="6300" y="276"/>
                </a:lnTo>
                <a:lnTo>
                  <a:pt x="6253" y="58"/>
                </a:lnTo>
                <a:lnTo>
                  <a:pt x="6253" y="58"/>
                </a:lnTo>
                <a:lnTo>
                  <a:pt x="6255" y="84"/>
                </a:lnTo>
                <a:lnTo>
                  <a:pt x="6255" y="110"/>
                </a:lnTo>
                <a:lnTo>
                  <a:pt x="6255" y="138"/>
                </a:lnTo>
                <a:lnTo>
                  <a:pt x="6252" y="164"/>
                </a:lnTo>
                <a:lnTo>
                  <a:pt x="6250" y="190"/>
                </a:lnTo>
                <a:lnTo>
                  <a:pt x="6247" y="216"/>
                </a:lnTo>
                <a:lnTo>
                  <a:pt x="6239" y="268"/>
                </a:lnTo>
                <a:lnTo>
                  <a:pt x="6231" y="320"/>
                </a:lnTo>
                <a:lnTo>
                  <a:pt x="6220" y="372"/>
                </a:lnTo>
                <a:lnTo>
                  <a:pt x="6209" y="424"/>
                </a:lnTo>
                <a:lnTo>
                  <a:pt x="6200" y="477"/>
                </a:lnTo>
                <a:lnTo>
                  <a:pt x="6200" y="477"/>
                </a:lnTo>
                <a:lnTo>
                  <a:pt x="6198" y="501"/>
                </a:lnTo>
                <a:lnTo>
                  <a:pt x="6194" y="526"/>
                </a:lnTo>
                <a:lnTo>
                  <a:pt x="6192" y="575"/>
                </a:lnTo>
                <a:lnTo>
                  <a:pt x="6192" y="575"/>
                </a:lnTo>
                <a:lnTo>
                  <a:pt x="6192" y="575"/>
                </a:lnTo>
                <a:lnTo>
                  <a:pt x="6181" y="538"/>
                </a:lnTo>
                <a:lnTo>
                  <a:pt x="6169" y="500"/>
                </a:lnTo>
                <a:lnTo>
                  <a:pt x="6169" y="500"/>
                </a:lnTo>
                <a:lnTo>
                  <a:pt x="6166" y="487"/>
                </a:lnTo>
                <a:lnTo>
                  <a:pt x="6164" y="481"/>
                </a:lnTo>
                <a:lnTo>
                  <a:pt x="6163" y="475"/>
                </a:lnTo>
                <a:lnTo>
                  <a:pt x="6163" y="475"/>
                </a:lnTo>
                <a:lnTo>
                  <a:pt x="6163" y="473"/>
                </a:lnTo>
                <a:lnTo>
                  <a:pt x="6162" y="471"/>
                </a:lnTo>
                <a:lnTo>
                  <a:pt x="6162" y="471"/>
                </a:lnTo>
                <a:lnTo>
                  <a:pt x="6142" y="394"/>
                </a:lnTo>
                <a:lnTo>
                  <a:pt x="6142" y="394"/>
                </a:lnTo>
                <a:lnTo>
                  <a:pt x="6136" y="366"/>
                </a:lnTo>
                <a:lnTo>
                  <a:pt x="6131" y="339"/>
                </a:lnTo>
                <a:lnTo>
                  <a:pt x="6128" y="312"/>
                </a:lnTo>
                <a:lnTo>
                  <a:pt x="6125" y="284"/>
                </a:lnTo>
                <a:lnTo>
                  <a:pt x="6124" y="257"/>
                </a:lnTo>
                <a:lnTo>
                  <a:pt x="6125" y="230"/>
                </a:lnTo>
                <a:lnTo>
                  <a:pt x="6129" y="203"/>
                </a:lnTo>
                <a:lnTo>
                  <a:pt x="6135" y="175"/>
                </a:lnTo>
                <a:lnTo>
                  <a:pt x="6135" y="175"/>
                </a:lnTo>
                <a:lnTo>
                  <a:pt x="6117" y="225"/>
                </a:lnTo>
                <a:lnTo>
                  <a:pt x="6100" y="274"/>
                </a:lnTo>
                <a:lnTo>
                  <a:pt x="6086" y="324"/>
                </a:lnTo>
                <a:lnTo>
                  <a:pt x="6079" y="348"/>
                </a:lnTo>
                <a:lnTo>
                  <a:pt x="6074" y="373"/>
                </a:lnTo>
                <a:lnTo>
                  <a:pt x="6070" y="398"/>
                </a:lnTo>
                <a:lnTo>
                  <a:pt x="6066" y="423"/>
                </a:lnTo>
                <a:lnTo>
                  <a:pt x="6065" y="448"/>
                </a:lnTo>
                <a:lnTo>
                  <a:pt x="6064" y="473"/>
                </a:lnTo>
                <a:lnTo>
                  <a:pt x="6065" y="499"/>
                </a:lnTo>
                <a:lnTo>
                  <a:pt x="6067" y="524"/>
                </a:lnTo>
                <a:lnTo>
                  <a:pt x="6072" y="550"/>
                </a:lnTo>
                <a:lnTo>
                  <a:pt x="6078" y="575"/>
                </a:lnTo>
                <a:lnTo>
                  <a:pt x="6078" y="575"/>
                </a:lnTo>
                <a:lnTo>
                  <a:pt x="6078" y="575"/>
                </a:lnTo>
                <a:lnTo>
                  <a:pt x="6071" y="575"/>
                </a:lnTo>
                <a:lnTo>
                  <a:pt x="6071" y="575"/>
                </a:lnTo>
                <a:lnTo>
                  <a:pt x="6061" y="538"/>
                </a:lnTo>
                <a:lnTo>
                  <a:pt x="6048" y="500"/>
                </a:lnTo>
                <a:lnTo>
                  <a:pt x="6048" y="500"/>
                </a:lnTo>
                <a:lnTo>
                  <a:pt x="6045" y="487"/>
                </a:lnTo>
                <a:lnTo>
                  <a:pt x="6043" y="481"/>
                </a:lnTo>
                <a:lnTo>
                  <a:pt x="6043" y="475"/>
                </a:lnTo>
                <a:lnTo>
                  <a:pt x="6043" y="475"/>
                </a:lnTo>
                <a:lnTo>
                  <a:pt x="6042" y="473"/>
                </a:lnTo>
                <a:lnTo>
                  <a:pt x="6041" y="471"/>
                </a:lnTo>
                <a:lnTo>
                  <a:pt x="6039" y="467"/>
                </a:lnTo>
                <a:lnTo>
                  <a:pt x="6038" y="465"/>
                </a:lnTo>
                <a:lnTo>
                  <a:pt x="6038" y="465"/>
                </a:lnTo>
                <a:lnTo>
                  <a:pt x="6021" y="392"/>
                </a:lnTo>
                <a:lnTo>
                  <a:pt x="6014" y="357"/>
                </a:lnTo>
                <a:lnTo>
                  <a:pt x="6008" y="320"/>
                </a:lnTo>
                <a:lnTo>
                  <a:pt x="6004" y="284"/>
                </a:lnTo>
                <a:lnTo>
                  <a:pt x="6003" y="267"/>
                </a:lnTo>
                <a:lnTo>
                  <a:pt x="6004" y="248"/>
                </a:lnTo>
                <a:lnTo>
                  <a:pt x="6004" y="230"/>
                </a:lnTo>
                <a:lnTo>
                  <a:pt x="6007" y="212"/>
                </a:lnTo>
                <a:lnTo>
                  <a:pt x="6010" y="193"/>
                </a:lnTo>
                <a:lnTo>
                  <a:pt x="6015" y="175"/>
                </a:lnTo>
                <a:lnTo>
                  <a:pt x="6015" y="175"/>
                </a:lnTo>
                <a:lnTo>
                  <a:pt x="5997" y="223"/>
                </a:lnTo>
                <a:lnTo>
                  <a:pt x="5982" y="270"/>
                </a:lnTo>
                <a:lnTo>
                  <a:pt x="5966" y="316"/>
                </a:lnTo>
                <a:lnTo>
                  <a:pt x="5960" y="340"/>
                </a:lnTo>
                <a:lnTo>
                  <a:pt x="5956" y="364"/>
                </a:lnTo>
                <a:lnTo>
                  <a:pt x="5956" y="364"/>
                </a:lnTo>
                <a:lnTo>
                  <a:pt x="5924" y="251"/>
                </a:lnTo>
                <a:lnTo>
                  <a:pt x="5924" y="251"/>
                </a:lnTo>
                <a:lnTo>
                  <a:pt x="5926" y="271"/>
                </a:lnTo>
                <a:lnTo>
                  <a:pt x="5926" y="292"/>
                </a:lnTo>
                <a:lnTo>
                  <a:pt x="5925" y="312"/>
                </a:lnTo>
                <a:lnTo>
                  <a:pt x="5924" y="332"/>
                </a:lnTo>
                <a:lnTo>
                  <a:pt x="5919" y="372"/>
                </a:lnTo>
                <a:lnTo>
                  <a:pt x="5912" y="411"/>
                </a:lnTo>
                <a:lnTo>
                  <a:pt x="5912" y="411"/>
                </a:lnTo>
                <a:lnTo>
                  <a:pt x="5905" y="377"/>
                </a:lnTo>
                <a:lnTo>
                  <a:pt x="5899" y="341"/>
                </a:lnTo>
                <a:lnTo>
                  <a:pt x="5893" y="306"/>
                </a:lnTo>
                <a:lnTo>
                  <a:pt x="5889" y="271"/>
                </a:lnTo>
                <a:lnTo>
                  <a:pt x="5888" y="236"/>
                </a:lnTo>
                <a:lnTo>
                  <a:pt x="5889" y="202"/>
                </a:lnTo>
                <a:lnTo>
                  <a:pt x="5890" y="184"/>
                </a:lnTo>
                <a:lnTo>
                  <a:pt x="5893" y="166"/>
                </a:lnTo>
                <a:lnTo>
                  <a:pt x="5895" y="148"/>
                </a:lnTo>
                <a:lnTo>
                  <a:pt x="5899" y="130"/>
                </a:lnTo>
                <a:lnTo>
                  <a:pt x="5899" y="130"/>
                </a:lnTo>
                <a:lnTo>
                  <a:pt x="5880" y="190"/>
                </a:lnTo>
                <a:lnTo>
                  <a:pt x="5863" y="249"/>
                </a:lnTo>
                <a:lnTo>
                  <a:pt x="5855" y="280"/>
                </a:lnTo>
                <a:lnTo>
                  <a:pt x="5848" y="309"/>
                </a:lnTo>
                <a:lnTo>
                  <a:pt x="5842" y="339"/>
                </a:lnTo>
                <a:lnTo>
                  <a:pt x="5836" y="369"/>
                </a:lnTo>
                <a:lnTo>
                  <a:pt x="5836" y="369"/>
                </a:lnTo>
                <a:lnTo>
                  <a:pt x="5804" y="251"/>
                </a:lnTo>
                <a:lnTo>
                  <a:pt x="5804" y="251"/>
                </a:lnTo>
                <a:lnTo>
                  <a:pt x="5805" y="269"/>
                </a:lnTo>
                <a:lnTo>
                  <a:pt x="5805" y="287"/>
                </a:lnTo>
                <a:lnTo>
                  <a:pt x="5804" y="321"/>
                </a:lnTo>
                <a:lnTo>
                  <a:pt x="5800" y="357"/>
                </a:lnTo>
                <a:lnTo>
                  <a:pt x="5796" y="391"/>
                </a:lnTo>
                <a:lnTo>
                  <a:pt x="5788" y="426"/>
                </a:lnTo>
                <a:lnTo>
                  <a:pt x="5780" y="461"/>
                </a:lnTo>
                <a:lnTo>
                  <a:pt x="5764" y="531"/>
                </a:lnTo>
                <a:lnTo>
                  <a:pt x="5764" y="531"/>
                </a:lnTo>
                <a:lnTo>
                  <a:pt x="5754" y="491"/>
                </a:lnTo>
                <a:lnTo>
                  <a:pt x="5742" y="450"/>
                </a:lnTo>
                <a:lnTo>
                  <a:pt x="5742" y="450"/>
                </a:lnTo>
                <a:lnTo>
                  <a:pt x="5737" y="436"/>
                </a:lnTo>
                <a:lnTo>
                  <a:pt x="5736" y="429"/>
                </a:lnTo>
                <a:lnTo>
                  <a:pt x="5736" y="423"/>
                </a:lnTo>
                <a:lnTo>
                  <a:pt x="5736" y="423"/>
                </a:lnTo>
                <a:lnTo>
                  <a:pt x="5735" y="420"/>
                </a:lnTo>
                <a:lnTo>
                  <a:pt x="5735" y="420"/>
                </a:lnTo>
                <a:lnTo>
                  <a:pt x="5735" y="415"/>
                </a:lnTo>
                <a:lnTo>
                  <a:pt x="5735" y="415"/>
                </a:lnTo>
                <a:lnTo>
                  <a:pt x="5708" y="298"/>
                </a:lnTo>
                <a:lnTo>
                  <a:pt x="5708" y="298"/>
                </a:lnTo>
                <a:lnTo>
                  <a:pt x="5703" y="273"/>
                </a:lnTo>
                <a:lnTo>
                  <a:pt x="5701" y="247"/>
                </a:lnTo>
                <a:lnTo>
                  <a:pt x="5698" y="220"/>
                </a:lnTo>
                <a:lnTo>
                  <a:pt x="5697" y="196"/>
                </a:lnTo>
                <a:lnTo>
                  <a:pt x="5697" y="170"/>
                </a:lnTo>
                <a:lnTo>
                  <a:pt x="5698" y="143"/>
                </a:lnTo>
                <a:lnTo>
                  <a:pt x="5702" y="119"/>
                </a:lnTo>
                <a:lnTo>
                  <a:pt x="5708" y="92"/>
                </a:lnTo>
                <a:lnTo>
                  <a:pt x="5708" y="92"/>
                </a:lnTo>
                <a:lnTo>
                  <a:pt x="5690" y="146"/>
                </a:lnTo>
                <a:lnTo>
                  <a:pt x="5673" y="200"/>
                </a:lnTo>
                <a:lnTo>
                  <a:pt x="5659" y="254"/>
                </a:lnTo>
                <a:lnTo>
                  <a:pt x="5652" y="281"/>
                </a:lnTo>
                <a:lnTo>
                  <a:pt x="5647" y="308"/>
                </a:lnTo>
                <a:lnTo>
                  <a:pt x="5643" y="335"/>
                </a:lnTo>
                <a:lnTo>
                  <a:pt x="5639" y="363"/>
                </a:lnTo>
                <a:lnTo>
                  <a:pt x="5637" y="390"/>
                </a:lnTo>
                <a:lnTo>
                  <a:pt x="5637" y="418"/>
                </a:lnTo>
                <a:lnTo>
                  <a:pt x="5637" y="446"/>
                </a:lnTo>
                <a:lnTo>
                  <a:pt x="5639" y="473"/>
                </a:lnTo>
                <a:lnTo>
                  <a:pt x="5644" y="501"/>
                </a:lnTo>
                <a:lnTo>
                  <a:pt x="5650" y="530"/>
                </a:lnTo>
                <a:lnTo>
                  <a:pt x="5650" y="530"/>
                </a:lnTo>
                <a:lnTo>
                  <a:pt x="5646" y="546"/>
                </a:lnTo>
                <a:lnTo>
                  <a:pt x="5646" y="546"/>
                </a:lnTo>
                <a:lnTo>
                  <a:pt x="5641" y="523"/>
                </a:lnTo>
                <a:lnTo>
                  <a:pt x="5635" y="499"/>
                </a:lnTo>
                <a:lnTo>
                  <a:pt x="5628" y="474"/>
                </a:lnTo>
                <a:lnTo>
                  <a:pt x="5621" y="450"/>
                </a:lnTo>
                <a:lnTo>
                  <a:pt x="5621" y="450"/>
                </a:lnTo>
                <a:lnTo>
                  <a:pt x="5618" y="436"/>
                </a:lnTo>
                <a:lnTo>
                  <a:pt x="5617" y="429"/>
                </a:lnTo>
                <a:lnTo>
                  <a:pt x="5615" y="423"/>
                </a:lnTo>
                <a:lnTo>
                  <a:pt x="5615" y="423"/>
                </a:lnTo>
                <a:lnTo>
                  <a:pt x="5615" y="420"/>
                </a:lnTo>
                <a:lnTo>
                  <a:pt x="5613" y="417"/>
                </a:lnTo>
                <a:lnTo>
                  <a:pt x="5612" y="415"/>
                </a:lnTo>
                <a:lnTo>
                  <a:pt x="5611" y="411"/>
                </a:lnTo>
                <a:lnTo>
                  <a:pt x="5611" y="411"/>
                </a:lnTo>
                <a:lnTo>
                  <a:pt x="5593" y="332"/>
                </a:lnTo>
                <a:lnTo>
                  <a:pt x="5586" y="292"/>
                </a:lnTo>
                <a:lnTo>
                  <a:pt x="5580" y="252"/>
                </a:lnTo>
                <a:lnTo>
                  <a:pt x="5576" y="212"/>
                </a:lnTo>
                <a:lnTo>
                  <a:pt x="5576" y="192"/>
                </a:lnTo>
                <a:lnTo>
                  <a:pt x="5576" y="172"/>
                </a:lnTo>
                <a:lnTo>
                  <a:pt x="5577" y="152"/>
                </a:lnTo>
                <a:lnTo>
                  <a:pt x="5580" y="133"/>
                </a:lnTo>
                <a:lnTo>
                  <a:pt x="5583" y="113"/>
                </a:lnTo>
                <a:lnTo>
                  <a:pt x="5587" y="92"/>
                </a:lnTo>
                <a:lnTo>
                  <a:pt x="5587" y="92"/>
                </a:lnTo>
                <a:lnTo>
                  <a:pt x="5570" y="145"/>
                </a:lnTo>
                <a:lnTo>
                  <a:pt x="5554" y="196"/>
                </a:lnTo>
                <a:lnTo>
                  <a:pt x="5539" y="248"/>
                </a:lnTo>
                <a:lnTo>
                  <a:pt x="5533" y="274"/>
                </a:lnTo>
                <a:lnTo>
                  <a:pt x="5528" y="300"/>
                </a:lnTo>
                <a:lnTo>
                  <a:pt x="5528" y="300"/>
                </a:lnTo>
                <a:lnTo>
                  <a:pt x="5497" y="175"/>
                </a:lnTo>
                <a:lnTo>
                  <a:pt x="5497" y="175"/>
                </a:lnTo>
                <a:lnTo>
                  <a:pt x="5498" y="205"/>
                </a:lnTo>
                <a:lnTo>
                  <a:pt x="5498" y="234"/>
                </a:lnTo>
                <a:lnTo>
                  <a:pt x="5497" y="262"/>
                </a:lnTo>
                <a:lnTo>
                  <a:pt x="5494" y="290"/>
                </a:lnTo>
                <a:lnTo>
                  <a:pt x="5491" y="319"/>
                </a:lnTo>
                <a:lnTo>
                  <a:pt x="5486" y="347"/>
                </a:lnTo>
                <a:lnTo>
                  <a:pt x="5474" y="404"/>
                </a:lnTo>
                <a:lnTo>
                  <a:pt x="5474" y="404"/>
                </a:lnTo>
                <a:lnTo>
                  <a:pt x="5473" y="401"/>
                </a:lnTo>
                <a:lnTo>
                  <a:pt x="5473" y="401"/>
                </a:lnTo>
                <a:lnTo>
                  <a:pt x="5456" y="309"/>
                </a:lnTo>
                <a:lnTo>
                  <a:pt x="5448" y="263"/>
                </a:lnTo>
                <a:lnTo>
                  <a:pt x="5443" y="218"/>
                </a:lnTo>
                <a:lnTo>
                  <a:pt x="5440" y="172"/>
                </a:lnTo>
                <a:lnTo>
                  <a:pt x="5439" y="149"/>
                </a:lnTo>
                <a:lnTo>
                  <a:pt x="5439" y="126"/>
                </a:lnTo>
                <a:lnTo>
                  <a:pt x="5440" y="103"/>
                </a:lnTo>
                <a:lnTo>
                  <a:pt x="5442" y="81"/>
                </a:lnTo>
                <a:lnTo>
                  <a:pt x="5446" y="57"/>
                </a:lnTo>
                <a:lnTo>
                  <a:pt x="5449" y="34"/>
                </a:lnTo>
                <a:lnTo>
                  <a:pt x="5449" y="34"/>
                </a:lnTo>
                <a:lnTo>
                  <a:pt x="5434" y="88"/>
                </a:lnTo>
                <a:lnTo>
                  <a:pt x="5420" y="142"/>
                </a:lnTo>
                <a:lnTo>
                  <a:pt x="5407" y="196"/>
                </a:lnTo>
                <a:lnTo>
                  <a:pt x="5395" y="250"/>
                </a:lnTo>
                <a:lnTo>
                  <a:pt x="5395" y="250"/>
                </a:lnTo>
                <a:lnTo>
                  <a:pt x="5376" y="175"/>
                </a:lnTo>
                <a:lnTo>
                  <a:pt x="5376" y="175"/>
                </a:lnTo>
                <a:lnTo>
                  <a:pt x="5378" y="199"/>
                </a:lnTo>
                <a:lnTo>
                  <a:pt x="5378" y="222"/>
                </a:lnTo>
                <a:lnTo>
                  <a:pt x="5377" y="244"/>
                </a:lnTo>
                <a:lnTo>
                  <a:pt x="5376" y="268"/>
                </a:lnTo>
                <a:lnTo>
                  <a:pt x="5373" y="290"/>
                </a:lnTo>
                <a:lnTo>
                  <a:pt x="5371" y="313"/>
                </a:lnTo>
                <a:lnTo>
                  <a:pt x="5363" y="359"/>
                </a:lnTo>
                <a:lnTo>
                  <a:pt x="5353" y="404"/>
                </a:lnTo>
                <a:lnTo>
                  <a:pt x="5344" y="449"/>
                </a:lnTo>
                <a:lnTo>
                  <a:pt x="5333" y="495"/>
                </a:lnTo>
                <a:lnTo>
                  <a:pt x="5324" y="542"/>
                </a:lnTo>
                <a:lnTo>
                  <a:pt x="5324" y="542"/>
                </a:lnTo>
                <a:lnTo>
                  <a:pt x="5324" y="545"/>
                </a:lnTo>
                <a:lnTo>
                  <a:pt x="5324" y="545"/>
                </a:lnTo>
                <a:lnTo>
                  <a:pt x="5318" y="509"/>
                </a:lnTo>
                <a:lnTo>
                  <a:pt x="5312" y="471"/>
                </a:lnTo>
                <a:lnTo>
                  <a:pt x="5302" y="433"/>
                </a:lnTo>
                <a:lnTo>
                  <a:pt x="5293" y="396"/>
                </a:lnTo>
                <a:lnTo>
                  <a:pt x="5293" y="396"/>
                </a:lnTo>
                <a:lnTo>
                  <a:pt x="5293" y="395"/>
                </a:lnTo>
                <a:lnTo>
                  <a:pt x="5293" y="395"/>
                </a:lnTo>
                <a:lnTo>
                  <a:pt x="5287" y="367"/>
                </a:lnTo>
                <a:lnTo>
                  <a:pt x="5287" y="367"/>
                </a:lnTo>
                <a:lnTo>
                  <a:pt x="5287" y="365"/>
                </a:lnTo>
                <a:lnTo>
                  <a:pt x="5287" y="365"/>
                </a:lnTo>
                <a:lnTo>
                  <a:pt x="5286" y="362"/>
                </a:lnTo>
                <a:lnTo>
                  <a:pt x="5286" y="362"/>
                </a:lnTo>
                <a:lnTo>
                  <a:pt x="5286" y="360"/>
                </a:lnTo>
                <a:lnTo>
                  <a:pt x="5286" y="360"/>
                </a:lnTo>
                <a:lnTo>
                  <a:pt x="5286" y="348"/>
                </a:lnTo>
                <a:lnTo>
                  <a:pt x="5286" y="348"/>
                </a:lnTo>
                <a:lnTo>
                  <a:pt x="5255" y="204"/>
                </a:lnTo>
                <a:lnTo>
                  <a:pt x="5255" y="204"/>
                </a:lnTo>
                <a:lnTo>
                  <a:pt x="5251" y="178"/>
                </a:lnTo>
                <a:lnTo>
                  <a:pt x="5249" y="153"/>
                </a:lnTo>
                <a:lnTo>
                  <a:pt x="5248" y="128"/>
                </a:lnTo>
                <a:lnTo>
                  <a:pt x="5248" y="102"/>
                </a:lnTo>
                <a:lnTo>
                  <a:pt x="5248" y="77"/>
                </a:lnTo>
                <a:lnTo>
                  <a:pt x="5250" y="51"/>
                </a:lnTo>
                <a:lnTo>
                  <a:pt x="5254" y="25"/>
                </a:lnTo>
                <a:lnTo>
                  <a:pt x="5258" y="0"/>
                </a:lnTo>
                <a:lnTo>
                  <a:pt x="5258" y="0"/>
                </a:lnTo>
                <a:lnTo>
                  <a:pt x="5241" y="59"/>
                </a:lnTo>
                <a:lnTo>
                  <a:pt x="5224" y="117"/>
                </a:lnTo>
                <a:lnTo>
                  <a:pt x="5210" y="177"/>
                </a:lnTo>
                <a:lnTo>
                  <a:pt x="5204" y="207"/>
                </a:lnTo>
                <a:lnTo>
                  <a:pt x="5198" y="237"/>
                </a:lnTo>
                <a:lnTo>
                  <a:pt x="5193" y="267"/>
                </a:lnTo>
                <a:lnTo>
                  <a:pt x="5190" y="296"/>
                </a:lnTo>
                <a:lnTo>
                  <a:pt x="5188" y="327"/>
                </a:lnTo>
                <a:lnTo>
                  <a:pt x="5187" y="357"/>
                </a:lnTo>
                <a:lnTo>
                  <a:pt x="5187" y="388"/>
                </a:lnTo>
                <a:lnTo>
                  <a:pt x="5190" y="417"/>
                </a:lnTo>
                <a:lnTo>
                  <a:pt x="5193" y="448"/>
                </a:lnTo>
                <a:lnTo>
                  <a:pt x="5199" y="479"/>
                </a:lnTo>
                <a:lnTo>
                  <a:pt x="5199" y="479"/>
                </a:lnTo>
                <a:lnTo>
                  <a:pt x="5196" y="498"/>
                </a:lnTo>
                <a:lnTo>
                  <a:pt x="5196" y="498"/>
                </a:lnTo>
                <a:lnTo>
                  <a:pt x="5191" y="472"/>
                </a:lnTo>
                <a:lnTo>
                  <a:pt x="5186" y="447"/>
                </a:lnTo>
                <a:lnTo>
                  <a:pt x="5179" y="421"/>
                </a:lnTo>
                <a:lnTo>
                  <a:pt x="5172" y="396"/>
                </a:lnTo>
                <a:lnTo>
                  <a:pt x="5172" y="396"/>
                </a:lnTo>
                <a:lnTo>
                  <a:pt x="5168" y="380"/>
                </a:lnTo>
                <a:lnTo>
                  <a:pt x="5167" y="372"/>
                </a:lnTo>
                <a:lnTo>
                  <a:pt x="5167" y="365"/>
                </a:lnTo>
                <a:lnTo>
                  <a:pt x="5167" y="365"/>
                </a:lnTo>
                <a:lnTo>
                  <a:pt x="5166" y="362"/>
                </a:lnTo>
                <a:lnTo>
                  <a:pt x="5163" y="358"/>
                </a:lnTo>
                <a:lnTo>
                  <a:pt x="5162" y="356"/>
                </a:lnTo>
                <a:lnTo>
                  <a:pt x="5161" y="352"/>
                </a:lnTo>
                <a:lnTo>
                  <a:pt x="5161" y="352"/>
                </a:lnTo>
                <a:lnTo>
                  <a:pt x="5145" y="264"/>
                </a:lnTo>
                <a:lnTo>
                  <a:pt x="5136" y="220"/>
                </a:lnTo>
                <a:lnTo>
                  <a:pt x="5130" y="177"/>
                </a:lnTo>
                <a:lnTo>
                  <a:pt x="5128" y="132"/>
                </a:lnTo>
                <a:lnTo>
                  <a:pt x="5127" y="110"/>
                </a:lnTo>
                <a:lnTo>
                  <a:pt x="5127" y="88"/>
                </a:lnTo>
                <a:lnTo>
                  <a:pt x="5128" y="66"/>
                </a:lnTo>
                <a:lnTo>
                  <a:pt x="5130" y="44"/>
                </a:lnTo>
                <a:lnTo>
                  <a:pt x="5134" y="21"/>
                </a:lnTo>
                <a:lnTo>
                  <a:pt x="5137" y="0"/>
                </a:lnTo>
                <a:lnTo>
                  <a:pt x="5137" y="0"/>
                </a:lnTo>
                <a:lnTo>
                  <a:pt x="5121" y="57"/>
                </a:lnTo>
                <a:lnTo>
                  <a:pt x="5104" y="114"/>
                </a:lnTo>
                <a:lnTo>
                  <a:pt x="5090" y="172"/>
                </a:lnTo>
                <a:lnTo>
                  <a:pt x="5084" y="200"/>
                </a:lnTo>
                <a:lnTo>
                  <a:pt x="5078" y="230"/>
                </a:lnTo>
                <a:lnTo>
                  <a:pt x="5078" y="230"/>
                </a:lnTo>
                <a:lnTo>
                  <a:pt x="5047" y="92"/>
                </a:lnTo>
                <a:lnTo>
                  <a:pt x="5047" y="92"/>
                </a:lnTo>
                <a:lnTo>
                  <a:pt x="5048" y="121"/>
                </a:lnTo>
                <a:lnTo>
                  <a:pt x="5050" y="149"/>
                </a:lnTo>
                <a:lnTo>
                  <a:pt x="5048" y="179"/>
                </a:lnTo>
                <a:lnTo>
                  <a:pt x="5046" y="207"/>
                </a:lnTo>
                <a:lnTo>
                  <a:pt x="5043" y="236"/>
                </a:lnTo>
                <a:lnTo>
                  <a:pt x="5039" y="264"/>
                </a:lnTo>
                <a:lnTo>
                  <a:pt x="5029" y="322"/>
                </a:lnTo>
                <a:lnTo>
                  <a:pt x="5029" y="322"/>
                </a:lnTo>
                <a:lnTo>
                  <a:pt x="5028" y="296"/>
                </a:lnTo>
                <a:lnTo>
                  <a:pt x="5031" y="270"/>
                </a:lnTo>
                <a:lnTo>
                  <a:pt x="5034" y="243"/>
                </a:lnTo>
                <a:lnTo>
                  <a:pt x="5040" y="217"/>
                </a:lnTo>
                <a:lnTo>
                  <a:pt x="5040" y="217"/>
                </a:lnTo>
                <a:lnTo>
                  <a:pt x="5025" y="260"/>
                </a:lnTo>
                <a:lnTo>
                  <a:pt x="5011" y="302"/>
                </a:lnTo>
                <a:lnTo>
                  <a:pt x="4997" y="345"/>
                </a:lnTo>
                <a:lnTo>
                  <a:pt x="4986" y="388"/>
                </a:lnTo>
                <a:lnTo>
                  <a:pt x="4986" y="388"/>
                </a:lnTo>
                <a:lnTo>
                  <a:pt x="4981" y="351"/>
                </a:lnTo>
                <a:lnTo>
                  <a:pt x="4974" y="314"/>
                </a:lnTo>
                <a:lnTo>
                  <a:pt x="4974" y="314"/>
                </a:lnTo>
                <a:lnTo>
                  <a:pt x="4974" y="301"/>
                </a:lnTo>
                <a:lnTo>
                  <a:pt x="4974" y="301"/>
                </a:lnTo>
                <a:lnTo>
                  <a:pt x="4926" y="92"/>
                </a:lnTo>
                <a:lnTo>
                  <a:pt x="4926" y="92"/>
                </a:lnTo>
                <a:lnTo>
                  <a:pt x="4929" y="113"/>
                </a:lnTo>
                <a:lnTo>
                  <a:pt x="4929" y="134"/>
                </a:lnTo>
                <a:lnTo>
                  <a:pt x="4927" y="174"/>
                </a:lnTo>
                <a:lnTo>
                  <a:pt x="4924" y="216"/>
                </a:lnTo>
                <a:lnTo>
                  <a:pt x="4919" y="256"/>
                </a:lnTo>
                <a:lnTo>
                  <a:pt x="4913" y="298"/>
                </a:lnTo>
                <a:lnTo>
                  <a:pt x="4905" y="339"/>
                </a:lnTo>
                <a:lnTo>
                  <a:pt x="4888" y="421"/>
                </a:lnTo>
                <a:lnTo>
                  <a:pt x="4888" y="421"/>
                </a:lnTo>
                <a:lnTo>
                  <a:pt x="4884" y="378"/>
                </a:lnTo>
                <a:lnTo>
                  <a:pt x="4875" y="334"/>
                </a:lnTo>
                <a:lnTo>
                  <a:pt x="4875" y="334"/>
                </a:lnTo>
                <a:lnTo>
                  <a:pt x="4875" y="321"/>
                </a:lnTo>
                <a:lnTo>
                  <a:pt x="4875" y="321"/>
                </a:lnTo>
                <a:lnTo>
                  <a:pt x="4847" y="181"/>
                </a:lnTo>
                <a:lnTo>
                  <a:pt x="4847" y="181"/>
                </a:lnTo>
                <a:lnTo>
                  <a:pt x="4848" y="175"/>
                </a:lnTo>
                <a:lnTo>
                  <a:pt x="4848" y="175"/>
                </a:lnTo>
                <a:lnTo>
                  <a:pt x="4847" y="180"/>
                </a:lnTo>
                <a:lnTo>
                  <a:pt x="4847" y="180"/>
                </a:lnTo>
                <a:lnTo>
                  <a:pt x="4829" y="95"/>
                </a:lnTo>
                <a:lnTo>
                  <a:pt x="4829" y="95"/>
                </a:lnTo>
                <a:lnTo>
                  <a:pt x="4830" y="132"/>
                </a:lnTo>
                <a:lnTo>
                  <a:pt x="4830" y="168"/>
                </a:lnTo>
                <a:lnTo>
                  <a:pt x="4828" y="204"/>
                </a:lnTo>
                <a:lnTo>
                  <a:pt x="4825" y="241"/>
                </a:lnTo>
                <a:lnTo>
                  <a:pt x="4825" y="241"/>
                </a:lnTo>
                <a:lnTo>
                  <a:pt x="4814" y="274"/>
                </a:lnTo>
                <a:lnTo>
                  <a:pt x="4803" y="308"/>
                </a:lnTo>
                <a:lnTo>
                  <a:pt x="4795" y="341"/>
                </a:lnTo>
                <a:lnTo>
                  <a:pt x="4786" y="376"/>
                </a:lnTo>
                <a:lnTo>
                  <a:pt x="4782" y="410"/>
                </a:lnTo>
                <a:lnTo>
                  <a:pt x="4778" y="445"/>
                </a:lnTo>
                <a:lnTo>
                  <a:pt x="4777" y="479"/>
                </a:lnTo>
                <a:lnTo>
                  <a:pt x="4778" y="497"/>
                </a:lnTo>
                <a:lnTo>
                  <a:pt x="4779" y="513"/>
                </a:lnTo>
                <a:lnTo>
                  <a:pt x="4779" y="513"/>
                </a:lnTo>
                <a:lnTo>
                  <a:pt x="4777" y="530"/>
                </a:lnTo>
                <a:lnTo>
                  <a:pt x="4777" y="530"/>
                </a:lnTo>
                <a:lnTo>
                  <a:pt x="4775" y="541"/>
                </a:lnTo>
                <a:lnTo>
                  <a:pt x="4775" y="541"/>
                </a:lnTo>
                <a:lnTo>
                  <a:pt x="4769" y="520"/>
                </a:lnTo>
                <a:lnTo>
                  <a:pt x="4761" y="500"/>
                </a:lnTo>
                <a:lnTo>
                  <a:pt x="4761" y="500"/>
                </a:lnTo>
                <a:lnTo>
                  <a:pt x="4758" y="487"/>
                </a:lnTo>
                <a:lnTo>
                  <a:pt x="4757" y="481"/>
                </a:lnTo>
                <a:lnTo>
                  <a:pt x="4757" y="475"/>
                </a:lnTo>
                <a:lnTo>
                  <a:pt x="4757" y="475"/>
                </a:lnTo>
                <a:lnTo>
                  <a:pt x="4756" y="473"/>
                </a:lnTo>
                <a:lnTo>
                  <a:pt x="4754" y="471"/>
                </a:lnTo>
                <a:lnTo>
                  <a:pt x="4752" y="467"/>
                </a:lnTo>
                <a:lnTo>
                  <a:pt x="4751" y="465"/>
                </a:lnTo>
                <a:lnTo>
                  <a:pt x="4751" y="465"/>
                </a:lnTo>
                <a:lnTo>
                  <a:pt x="4734" y="392"/>
                </a:lnTo>
                <a:lnTo>
                  <a:pt x="4726" y="357"/>
                </a:lnTo>
                <a:lnTo>
                  <a:pt x="4721" y="320"/>
                </a:lnTo>
                <a:lnTo>
                  <a:pt x="4718" y="284"/>
                </a:lnTo>
                <a:lnTo>
                  <a:pt x="4716" y="267"/>
                </a:lnTo>
                <a:lnTo>
                  <a:pt x="4716" y="248"/>
                </a:lnTo>
                <a:lnTo>
                  <a:pt x="4718" y="230"/>
                </a:lnTo>
                <a:lnTo>
                  <a:pt x="4720" y="212"/>
                </a:lnTo>
                <a:lnTo>
                  <a:pt x="4724" y="193"/>
                </a:lnTo>
                <a:lnTo>
                  <a:pt x="4727" y="175"/>
                </a:lnTo>
                <a:lnTo>
                  <a:pt x="4727" y="175"/>
                </a:lnTo>
                <a:lnTo>
                  <a:pt x="4706" y="236"/>
                </a:lnTo>
                <a:lnTo>
                  <a:pt x="4696" y="267"/>
                </a:lnTo>
                <a:lnTo>
                  <a:pt x="4686" y="296"/>
                </a:lnTo>
                <a:lnTo>
                  <a:pt x="4686" y="296"/>
                </a:lnTo>
                <a:lnTo>
                  <a:pt x="4684" y="288"/>
                </a:lnTo>
                <a:lnTo>
                  <a:pt x="4684" y="288"/>
                </a:lnTo>
                <a:lnTo>
                  <a:pt x="4684" y="276"/>
                </a:lnTo>
                <a:lnTo>
                  <a:pt x="4684" y="276"/>
                </a:lnTo>
                <a:lnTo>
                  <a:pt x="4637" y="58"/>
                </a:lnTo>
                <a:lnTo>
                  <a:pt x="4637" y="58"/>
                </a:lnTo>
                <a:lnTo>
                  <a:pt x="4638" y="82"/>
                </a:lnTo>
                <a:lnTo>
                  <a:pt x="4639" y="104"/>
                </a:lnTo>
                <a:lnTo>
                  <a:pt x="4639" y="128"/>
                </a:lnTo>
                <a:lnTo>
                  <a:pt x="4638" y="152"/>
                </a:lnTo>
                <a:lnTo>
                  <a:pt x="4633" y="198"/>
                </a:lnTo>
                <a:lnTo>
                  <a:pt x="4627" y="244"/>
                </a:lnTo>
                <a:lnTo>
                  <a:pt x="4620" y="290"/>
                </a:lnTo>
                <a:lnTo>
                  <a:pt x="4612" y="337"/>
                </a:lnTo>
                <a:lnTo>
                  <a:pt x="4594" y="429"/>
                </a:lnTo>
                <a:lnTo>
                  <a:pt x="4594" y="429"/>
                </a:lnTo>
                <a:lnTo>
                  <a:pt x="4588" y="403"/>
                </a:lnTo>
                <a:lnTo>
                  <a:pt x="4585" y="376"/>
                </a:lnTo>
                <a:lnTo>
                  <a:pt x="4581" y="350"/>
                </a:lnTo>
                <a:lnTo>
                  <a:pt x="4580" y="324"/>
                </a:lnTo>
                <a:lnTo>
                  <a:pt x="4580" y="296"/>
                </a:lnTo>
                <a:lnTo>
                  <a:pt x="4581" y="270"/>
                </a:lnTo>
                <a:lnTo>
                  <a:pt x="4585" y="244"/>
                </a:lnTo>
                <a:lnTo>
                  <a:pt x="4591" y="217"/>
                </a:lnTo>
                <a:lnTo>
                  <a:pt x="4591" y="217"/>
                </a:lnTo>
                <a:lnTo>
                  <a:pt x="4565" y="292"/>
                </a:lnTo>
                <a:lnTo>
                  <a:pt x="4565" y="292"/>
                </a:lnTo>
                <a:lnTo>
                  <a:pt x="4563" y="288"/>
                </a:lnTo>
                <a:lnTo>
                  <a:pt x="4563" y="288"/>
                </a:lnTo>
                <a:lnTo>
                  <a:pt x="4563" y="276"/>
                </a:lnTo>
                <a:lnTo>
                  <a:pt x="4563" y="276"/>
                </a:lnTo>
                <a:lnTo>
                  <a:pt x="4517" y="58"/>
                </a:lnTo>
                <a:lnTo>
                  <a:pt x="4517" y="58"/>
                </a:lnTo>
                <a:lnTo>
                  <a:pt x="4518" y="84"/>
                </a:lnTo>
                <a:lnTo>
                  <a:pt x="4518" y="110"/>
                </a:lnTo>
                <a:lnTo>
                  <a:pt x="4518" y="138"/>
                </a:lnTo>
                <a:lnTo>
                  <a:pt x="4516" y="164"/>
                </a:lnTo>
                <a:lnTo>
                  <a:pt x="4514" y="190"/>
                </a:lnTo>
                <a:lnTo>
                  <a:pt x="4511" y="216"/>
                </a:lnTo>
                <a:lnTo>
                  <a:pt x="4503" y="268"/>
                </a:lnTo>
                <a:lnTo>
                  <a:pt x="4495" y="320"/>
                </a:lnTo>
                <a:lnTo>
                  <a:pt x="4484" y="372"/>
                </a:lnTo>
                <a:lnTo>
                  <a:pt x="4474" y="424"/>
                </a:lnTo>
                <a:lnTo>
                  <a:pt x="4465" y="477"/>
                </a:lnTo>
                <a:lnTo>
                  <a:pt x="4465" y="477"/>
                </a:lnTo>
                <a:lnTo>
                  <a:pt x="4461" y="501"/>
                </a:lnTo>
                <a:lnTo>
                  <a:pt x="4458" y="526"/>
                </a:lnTo>
                <a:lnTo>
                  <a:pt x="4455" y="575"/>
                </a:lnTo>
                <a:lnTo>
                  <a:pt x="4455" y="575"/>
                </a:lnTo>
                <a:lnTo>
                  <a:pt x="4455" y="575"/>
                </a:lnTo>
                <a:lnTo>
                  <a:pt x="4445" y="538"/>
                </a:lnTo>
                <a:lnTo>
                  <a:pt x="4433" y="500"/>
                </a:lnTo>
                <a:lnTo>
                  <a:pt x="4433" y="500"/>
                </a:lnTo>
                <a:lnTo>
                  <a:pt x="4429" y="487"/>
                </a:lnTo>
                <a:lnTo>
                  <a:pt x="4428" y="481"/>
                </a:lnTo>
                <a:lnTo>
                  <a:pt x="4428" y="475"/>
                </a:lnTo>
                <a:lnTo>
                  <a:pt x="4428" y="475"/>
                </a:lnTo>
                <a:lnTo>
                  <a:pt x="4427" y="473"/>
                </a:lnTo>
                <a:lnTo>
                  <a:pt x="4426" y="471"/>
                </a:lnTo>
                <a:lnTo>
                  <a:pt x="4426" y="471"/>
                </a:lnTo>
                <a:lnTo>
                  <a:pt x="4406" y="394"/>
                </a:lnTo>
                <a:lnTo>
                  <a:pt x="4406" y="394"/>
                </a:lnTo>
                <a:lnTo>
                  <a:pt x="4400" y="366"/>
                </a:lnTo>
                <a:lnTo>
                  <a:pt x="4395" y="339"/>
                </a:lnTo>
                <a:lnTo>
                  <a:pt x="4391" y="312"/>
                </a:lnTo>
                <a:lnTo>
                  <a:pt x="4389" y="284"/>
                </a:lnTo>
                <a:lnTo>
                  <a:pt x="4388" y="257"/>
                </a:lnTo>
                <a:lnTo>
                  <a:pt x="4389" y="230"/>
                </a:lnTo>
                <a:lnTo>
                  <a:pt x="4393" y="203"/>
                </a:lnTo>
                <a:lnTo>
                  <a:pt x="4399" y="175"/>
                </a:lnTo>
                <a:lnTo>
                  <a:pt x="4399" y="175"/>
                </a:lnTo>
                <a:lnTo>
                  <a:pt x="4381" y="225"/>
                </a:lnTo>
                <a:lnTo>
                  <a:pt x="4364" y="274"/>
                </a:lnTo>
                <a:lnTo>
                  <a:pt x="4350" y="324"/>
                </a:lnTo>
                <a:lnTo>
                  <a:pt x="4343" y="348"/>
                </a:lnTo>
                <a:lnTo>
                  <a:pt x="4338" y="373"/>
                </a:lnTo>
                <a:lnTo>
                  <a:pt x="4333" y="398"/>
                </a:lnTo>
                <a:lnTo>
                  <a:pt x="4330" y="423"/>
                </a:lnTo>
                <a:lnTo>
                  <a:pt x="4329" y="448"/>
                </a:lnTo>
                <a:lnTo>
                  <a:pt x="4327" y="473"/>
                </a:lnTo>
                <a:lnTo>
                  <a:pt x="4329" y="499"/>
                </a:lnTo>
                <a:lnTo>
                  <a:pt x="4331" y="524"/>
                </a:lnTo>
                <a:lnTo>
                  <a:pt x="4336" y="550"/>
                </a:lnTo>
                <a:lnTo>
                  <a:pt x="4342" y="575"/>
                </a:lnTo>
                <a:lnTo>
                  <a:pt x="4342" y="575"/>
                </a:lnTo>
                <a:lnTo>
                  <a:pt x="4342" y="575"/>
                </a:lnTo>
                <a:lnTo>
                  <a:pt x="4335" y="575"/>
                </a:lnTo>
                <a:lnTo>
                  <a:pt x="4335" y="575"/>
                </a:lnTo>
                <a:lnTo>
                  <a:pt x="4325" y="538"/>
                </a:lnTo>
                <a:lnTo>
                  <a:pt x="4312" y="500"/>
                </a:lnTo>
                <a:lnTo>
                  <a:pt x="4312" y="500"/>
                </a:lnTo>
                <a:lnTo>
                  <a:pt x="4308" y="487"/>
                </a:lnTo>
                <a:lnTo>
                  <a:pt x="4307" y="481"/>
                </a:lnTo>
                <a:lnTo>
                  <a:pt x="4307" y="475"/>
                </a:lnTo>
                <a:lnTo>
                  <a:pt x="4307" y="475"/>
                </a:lnTo>
                <a:lnTo>
                  <a:pt x="4306" y="473"/>
                </a:lnTo>
                <a:lnTo>
                  <a:pt x="4305" y="471"/>
                </a:lnTo>
                <a:lnTo>
                  <a:pt x="4303" y="467"/>
                </a:lnTo>
                <a:lnTo>
                  <a:pt x="4301" y="465"/>
                </a:lnTo>
                <a:lnTo>
                  <a:pt x="4301" y="465"/>
                </a:lnTo>
                <a:lnTo>
                  <a:pt x="4285" y="392"/>
                </a:lnTo>
                <a:lnTo>
                  <a:pt x="4278" y="357"/>
                </a:lnTo>
                <a:lnTo>
                  <a:pt x="4272" y="320"/>
                </a:lnTo>
                <a:lnTo>
                  <a:pt x="4268" y="284"/>
                </a:lnTo>
                <a:lnTo>
                  <a:pt x="4267" y="267"/>
                </a:lnTo>
                <a:lnTo>
                  <a:pt x="4268" y="248"/>
                </a:lnTo>
                <a:lnTo>
                  <a:pt x="4269" y="230"/>
                </a:lnTo>
                <a:lnTo>
                  <a:pt x="4270" y="212"/>
                </a:lnTo>
                <a:lnTo>
                  <a:pt x="4274" y="193"/>
                </a:lnTo>
                <a:lnTo>
                  <a:pt x="4279" y="175"/>
                </a:lnTo>
                <a:lnTo>
                  <a:pt x="4279" y="175"/>
                </a:lnTo>
                <a:lnTo>
                  <a:pt x="4261" y="223"/>
                </a:lnTo>
                <a:lnTo>
                  <a:pt x="4246" y="270"/>
                </a:lnTo>
                <a:lnTo>
                  <a:pt x="4231" y="316"/>
                </a:lnTo>
                <a:lnTo>
                  <a:pt x="4224" y="340"/>
                </a:lnTo>
                <a:lnTo>
                  <a:pt x="4219" y="364"/>
                </a:lnTo>
                <a:lnTo>
                  <a:pt x="4219" y="364"/>
                </a:lnTo>
                <a:lnTo>
                  <a:pt x="4189" y="251"/>
                </a:lnTo>
                <a:lnTo>
                  <a:pt x="4189" y="251"/>
                </a:lnTo>
                <a:lnTo>
                  <a:pt x="4190" y="271"/>
                </a:lnTo>
                <a:lnTo>
                  <a:pt x="4190" y="292"/>
                </a:lnTo>
                <a:lnTo>
                  <a:pt x="4189" y="312"/>
                </a:lnTo>
                <a:lnTo>
                  <a:pt x="4187" y="332"/>
                </a:lnTo>
                <a:lnTo>
                  <a:pt x="4183" y="372"/>
                </a:lnTo>
                <a:lnTo>
                  <a:pt x="4176" y="411"/>
                </a:lnTo>
                <a:lnTo>
                  <a:pt x="4176" y="411"/>
                </a:lnTo>
                <a:lnTo>
                  <a:pt x="4168" y="377"/>
                </a:lnTo>
                <a:lnTo>
                  <a:pt x="4163" y="341"/>
                </a:lnTo>
                <a:lnTo>
                  <a:pt x="4157" y="306"/>
                </a:lnTo>
                <a:lnTo>
                  <a:pt x="4153" y="271"/>
                </a:lnTo>
                <a:lnTo>
                  <a:pt x="4152" y="236"/>
                </a:lnTo>
                <a:lnTo>
                  <a:pt x="4153" y="202"/>
                </a:lnTo>
                <a:lnTo>
                  <a:pt x="4154" y="184"/>
                </a:lnTo>
                <a:lnTo>
                  <a:pt x="4157" y="166"/>
                </a:lnTo>
                <a:lnTo>
                  <a:pt x="4159" y="148"/>
                </a:lnTo>
                <a:lnTo>
                  <a:pt x="4163" y="130"/>
                </a:lnTo>
                <a:lnTo>
                  <a:pt x="4163" y="130"/>
                </a:lnTo>
                <a:lnTo>
                  <a:pt x="4144" y="190"/>
                </a:lnTo>
                <a:lnTo>
                  <a:pt x="4127" y="249"/>
                </a:lnTo>
                <a:lnTo>
                  <a:pt x="4119" y="280"/>
                </a:lnTo>
                <a:lnTo>
                  <a:pt x="4112" y="309"/>
                </a:lnTo>
                <a:lnTo>
                  <a:pt x="4106" y="339"/>
                </a:lnTo>
                <a:lnTo>
                  <a:pt x="4100" y="369"/>
                </a:lnTo>
                <a:lnTo>
                  <a:pt x="4100" y="369"/>
                </a:lnTo>
                <a:lnTo>
                  <a:pt x="4068" y="251"/>
                </a:lnTo>
                <a:lnTo>
                  <a:pt x="4068" y="251"/>
                </a:lnTo>
                <a:lnTo>
                  <a:pt x="4069" y="269"/>
                </a:lnTo>
                <a:lnTo>
                  <a:pt x="4069" y="287"/>
                </a:lnTo>
                <a:lnTo>
                  <a:pt x="4068" y="321"/>
                </a:lnTo>
                <a:lnTo>
                  <a:pt x="4064" y="357"/>
                </a:lnTo>
                <a:lnTo>
                  <a:pt x="4059" y="391"/>
                </a:lnTo>
                <a:lnTo>
                  <a:pt x="4052" y="426"/>
                </a:lnTo>
                <a:lnTo>
                  <a:pt x="4044" y="461"/>
                </a:lnTo>
                <a:lnTo>
                  <a:pt x="4027" y="531"/>
                </a:lnTo>
                <a:lnTo>
                  <a:pt x="4027" y="531"/>
                </a:lnTo>
                <a:lnTo>
                  <a:pt x="4018" y="491"/>
                </a:lnTo>
                <a:lnTo>
                  <a:pt x="4006" y="450"/>
                </a:lnTo>
                <a:lnTo>
                  <a:pt x="4006" y="450"/>
                </a:lnTo>
                <a:lnTo>
                  <a:pt x="4002" y="436"/>
                </a:lnTo>
                <a:lnTo>
                  <a:pt x="4001" y="429"/>
                </a:lnTo>
                <a:lnTo>
                  <a:pt x="4000" y="423"/>
                </a:lnTo>
                <a:lnTo>
                  <a:pt x="4000" y="423"/>
                </a:lnTo>
                <a:lnTo>
                  <a:pt x="3999" y="420"/>
                </a:lnTo>
                <a:lnTo>
                  <a:pt x="3999" y="420"/>
                </a:lnTo>
                <a:lnTo>
                  <a:pt x="3999" y="415"/>
                </a:lnTo>
                <a:lnTo>
                  <a:pt x="3999" y="415"/>
                </a:lnTo>
                <a:lnTo>
                  <a:pt x="3972" y="298"/>
                </a:lnTo>
                <a:lnTo>
                  <a:pt x="3972" y="298"/>
                </a:lnTo>
                <a:lnTo>
                  <a:pt x="3967" y="273"/>
                </a:lnTo>
                <a:lnTo>
                  <a:pt x="3965" y="247"/>
                </a:lnTo>
                <a:lnTo>
                  <a:pt x="3962" y="220"/>
                </a:lnTo>
                <a:lnTo>
                  <a:pt x="3961" y="196"/>
                </a:lnTo>
                <a:lnTo>
                  <a:pt x="3961" y="170"/>
                </a:lnTo>
                <a:lnTo>
                  <a:pt x="3962" y="143"/>
                </a:lnTo>
                <a:lnTo>
                  <a:pt x="3966" y="119"/>
                </a:lnTo>
                <a:lnTo>
                  <a:pt x="3972" y="92"/>
                </a:lnTo>
                <a:lnTo>
                  <a:pt x="3972" y="92"/>
                </a:lnTo>
                <a:lnTo>
                  <a:pt x="3954" y="146"/>
                </a:lnTo>
                <a:lnTo>
                  <a:pt x="3937" y="200"/>
                </a:lnTo>
                <a:lnTo>
                  <a:pt x="3923" y="254"/>
                </a:lnTo>
                <a:lnTo>
                  <a:pt x="3916" y="281"/>
                </a:lnTo>
                <a:lnTo>
                  <a:pt x="3911" y="308"/>
                </a:lnTo>
                <a:lnTo>
                  <a:pt x="3906" y="335"/>
                </a:lnTo>
                <a:lnTo>
                  <a:pt x="3903" y="363"/>
                </a:lnTo>
                <a:lnTo>
                  <a:pt x="3900" y="390"/>
                </a:lnTo>
                <a:lnTo>
                  <a:pt x="3900" y="418"/>
                </a:lnTo>
                <a:lnTo>
                  <a:pt x="3900" y="446"/>
                </a:lnTo>
                <a:lnTo>
                  <a:pt x="3903" y="473"/>
                </a:lnTo>
                <a:lnTo>
                  <a:pt x="3908" y="501"/>
                </a:lnTo>
                <a:lnTo>
                  <a:pt x="3914" y="530"/>
                </a:lnTo>
                <a:lnTo>
                  <a:pt x="3914" y="530"/>
                </a:lnTo>
                <a:lnTo>
                  <a:pt x="3910" y="546"/>
                </a:lnTo>
                <a:lnTo>
                  <a:pt x="3910" y="546"/>
                </a:lnTo>
                <a:lnTo>
                  <a:pt x="3905" y="523"/>
                </a:lnTo>
                <a:lnTo>
                  <a:pt x="3899" y="499"/>
                </a:lnTo>
                <a:lnTo>
                  <a:pt x="3892" y="474"/>
                </a:lnTo>
                <a:lnTo>
                  <a:pt x="3885" y="450"/>
                </a:lnTo>
                <a:lnTo>
                  <a:pt x="3885" y="450"/>
                </a:lnTo>
                <a:lnTo>
                  <a:pt x="3882" y="436"/>
                </a:lnTo>
                <a:lnTo>
                  <a:pt x="3880" y="429"/>
                </a:lnTo>
                <a:lnTo>
                  <a:pt x="3879" y="423"/>
                </a:lnTo>
                <a:lnTo>
                  <a:pt x="3879" y="423"/>
                </a:lnTo>
                <a:lnTo>
                  <a:pt x="3879" y="420"/>
                </a:lnTo>
                <a:lnTo>
                  <a:pt x="3877" y="417"/>
                </a:lnTo>
                <a:lnTo>
                  <a:pt x="3876" y="415"/>
                </a:lnTo>
                <a:lnTo>
                  <a:pt x="3874" y="411"/>
                </a:lnTo>
                <a:lnTo>
                  <a:pt x="3874" y="411"/>
                </a:lnTo>
                <a:lnTo>
                  <a:pt x="3857" y="332"/>
                </a:lnTo>
                <a:lnTo>
                  <a:pt x="3849" y="292"/>
                </a:lnTo>
                <a:lnTo>
                  <a:pt x="3844" y="252"/>
                </a:lnTo>
                <a:lnTo>
                  <a:pt x="3841" y="212"/>
                </a:lnTo>
                <a:lnTo>
                  <a:pt x="3840" y="192"/>
                </a:lnTo>
                <a:lnTo>
                  <a:pt x="3840" y="172"/>
                </a:lnTo>
                <a:lnTo>
                  <a:pt x="3841" y="152"/>
                </a:lnTo>
                <a:lnTo>
                  <a:pt x="3844" y="133"/>
                </a:lnTo>
                <a:lnTo>
                  <a:pt x="3847" y="113"/>
                </a:lnTo>
                <a:lnTo>
                  <a:pt x="3851" y="92"/>
                </a:lnTo>
                <a:lnTo>
                  <a:pt x="3851" y="92"/>
                </a:lnTo>
                <a:lnTo>
                  <a:pt x="3834" y="145"/>
                </a:lnTo>
                <a:lnTo>
                  <a:pt x="3817" y="196"/>
                </a:lnTo>
                <a:lnTo>
                  <a:pt x="3803" y="248"/>
                </a:lnTo>
                <a:lnTo>
                  <a:pt x="3797" y="274"/>
                </a:lnTo>
                <a:lnTo>
                  <a:pt x="3791" y="300"/>
                </a:lnTo>
                <a:lnTo>
                  <a:pt x="3791" y="300"/>
                </a:lnTo>
                <a:lnTo>
                  <a:pt x="3761" y="175"/>
                </a:lnTo>
                <a:lnTo>
                  <a:pt x="3761" y="175"/>
                </a:lnTo>
                <a:lnTo>
                  <a:pt x="3762" y="205"/>
                </a:lnTo>
                <a:lnTo>
                  <a:pt x="3762" y="234"/>
                </a:lnTo>
                <a:lnTo>
                  <a:pt x="3761" y="262"/>
                </a:lnTo>
                <a:lnTo>
                  <a:pt x="3758" y="290"/>
                </a:lnTo>
                <a:lnTo>
                  <a:pt x="3755" y="319"/>
                </a:lnTo>
                <a:lnTo>
                  <a:pt x="3750" y="347"/>
                </a:lnTo>
                <a:lnTo>
                  <a:pt x="3738" y="404"/>
                </a:lnTo>
                <a:lnTo>
                  <a:pt x="3738" y="404"/>
                </a:lnTo>
                <a:lnTo>
                  <a:pt x="3737" y="401"/>
                </a:lnTo>
                <a:lnTo>
                  <a:pt x="3737" y="401"/>
                </a:lnTo>
                <a:lnTo>
                  <a:pt x="3720" y="309"/>
                </a:lnTo>
                <a:lnTo>
                  <a:pt x="3712" y="263"/>
                </a:lnTo>
                <a:lnTo>
                  <a:pt x="3707" y="218"/>
                </a:lnTo>
                <a:lnTo>
                  <a:pt x="3704" y="172"/>
                </a:lnTo>
                <a:lnTo>
                  <a:pt x="3702" y="149"/>
                </a:lnTo>
                <a:lnTo>
                  <a:pt x="3702" y="126"/>
                </a:lnTo>
                <a:lnTo>
                  <a:pt x="3704" y="103"/>
                </a:lnTo>
                <a:lnTo>
                  <a:pt x="3706" y="81"/>
                </a:lnTo>
                <a:lnTo>
                  <a:pt x="3710" y="57"/>
                </a:lnTo>
                <a:lnTo>
                  <a:pt x="3713" y="34"/>
                </a:lnTo>
                <a:lnTo>
                  <a:pt x="3713" y="34"/>
                </a:lnTo>
                <a:lnTo>
                  <a:pt x="3698" y="88"/>
                </a:lnTo>
                <a:lnTo>
                  <a:pt x="3683" y="142"/>
                </a:lnTo>
                <a:lnTo>
                  <a:pt x="3670" y="196"/>
                </a:lnTo>
                <a:lnTo>
                  <a:pt x="3659" y="250"/>
                </a:lnTo>
                <a:lnTo>
                  <a:pt x="3659" y="250"/>
                </a:lnTo>
                <a:lnTo>
                  <a:pt x="3640" y="175"/>
                </a:lnTo>
                <a:lnTo>
                  <a:pt x="3640" y="175"/>
                </a:lnTo>
                <a:lnTo>
                  <a:pt x="3642" y="199"/>
                </a:lnTo>
                <a:lnTo>
                  <a:pt x="3642" y="222"/>
                </a:lnTo>
                <a:lnTo>
                  <a:pt x="3641" y="244"/>
                </a:lnTo>
                <a:lnTo>
                  <a:pt x="3640" y="268"/>
                </a:lnTo>
                <a:lnTo>
                  <a:pt x="3637" y="290"/>
                </a:lnTo>
                <a:lnTo>
                  <a:pt x="3635" y="313"/>
                </a:lnTo>
                <a:lnTo>
                  <a:pt x="3627" y="359"/>
                </a:lnTo>
                <a:lnTo>
                  <a:pt x="3617" y="404"/>
                </a:lnTo>
                <a:lnTo>
                  <a:pt x="3608" y="449"/>
                </a:lnTo>
                <a:lnTo>
                  <a:pt x="3597" y="495"/>
                </a:lnTo>
                <a:lnTo>
                  <a:pt x="3587" y="542"/>
                </a:lnTo>
                <a:lnTo>
                  <a:pt x="3587" y="542"/>
                </a:lnTo>
                <a:lnTo>
                  <a:pt x="3587" y="545"/>
                </a:lnTo>
                <a:lnTo>
                  <a:pt x="3587" y="545"/>
                </a:lnTo>
                <a:lnTo>
                  <a:pt x="3581" y="509"/>
                </a:lnTo>
                <a:lnTo>
                  <a:pt x="3576" y="471"/>
                </a:lnTo>
                <a:lnTo>
                  <a:pt x="3567" y="433"/>
                </a:lnTo>
                <a:lnTo>
                  <a:pt x="3557" y="396"/>
                </a:lnTo>
                <a:lnTo>
                  <a:pt x="3557" y="396"/>
                </a:lnTo>
                <a:lnTo>
                  <a:pt x="3557" y="395"/>
                </a:lnTo>
                <a:lnTo>
                  <a:pt x="3557" y="395"/>
                </a:lnTo>
                <a:lnTo>
                  <a:pt x="3551" y="367"/>
                </a:lnTo>
                <a:lnTo>
                  <a:pt x="3551" y="367"/>
                </a:lnTo>
                <a:lnTo>
                  <a:pt x="3551" y="365"/>
                </a:lnTo>
                <a:lnTo>
                  <a:pt x="3551" y="365"/>
                </a:lnTo>
                <a:lnTo>
                  <a:pt x="3549" y="362"/>
                </a:lnTo>
                <a:lnTo>
                  <a:pt x="3549" y="362"/>
                </a:lnTo>
                <a:lnTo>
                  <a:pt x="3549" y="360"/>
                </a:lnTo>
                <a:lnTo>
                  <a:pt x="3549" y="360"/>
                </a:lnTo>
                <a:lnTo>
                  <a:pt x="3549" y="348"/>
                </a:lnTo>
                <a:lnTo>
                  <a:pt x="3549" y="348"/>
                </a:lnTo>
                <a:lnTo>
                  <a:pt x="3519" y="204"/>
                </a:lnTo>
                <a:lnTo>
                  <a:pt x="3519" y="204"/>
                </a:lnTo>
                <a:lnTo>
                  <a:pt x="3515" y="178"/>
                </a:lnTo>
                <a:lnTo>
                  <a:pt x="3513" y="153"/>
                </a:lnTo>
                <a:lnTo>
                  <a:pt x="3512" y="128"/>
                </a:lnTo>
                <a:lnTo>
                  <a:pt x="3512" y="102"/>
                </a:lnTo>
                <a:lnTo>
                  <a:pt x="3512" y="77"/>
                </a:lnTo>
                <a:lnTo>
                  <a:pt x="3514" y="51"/>
                </a:lnTo>
                <a:lnTo>
                  <a:pt x="3517" y="25"/>
                </a:lnTo>
                <a:lnTo>
                  <a:pt x="3522" y="0"/>
                </a:lnTo>
                <a:lnTo>
                  <a:pt x="3522" y="0"/>
                </a:lnTo>
                <a:lnTo>
                  <a:pt x="3504" y="59"/>
                </a:lnTo>
                <a:lnTo>
                  <a:pt x="3488" y="117"/>
                </a:lnTo>
                <a:lnTo>
                  <a:pt x="3474" y="177"/>
                </a:lnTo>
                <a:lnTo>
                  <a:pt x="3468" y="207"/>
                </a:lnTo>
                <a:lnTo>
                  <a:pt x="3462" y="237"/>
                </a:lnTo>
                <a:lnTo>
                  <a:pt x="3457" y="267"/>
                </a:lnTo>
                <a:lnTo>
                  <a:pt x="3455" y="296"/>
                </a:lnTo>
                <a:lnTo>
                  <a:pt x="3452" y="327"/>
                </a:lnTo>
                <a:lnTo>
                  <a:pt x="3451" y="357"/>
                </a:lnTo>
                <a:lnTo>
                  <a:pt x="3451" y="388"/>
                </a:lnTo>
                <a:lnTo>
                  <a:pt x="3453" y="417"/>
                </a:lnTo>
                <a:lnTo>
                  <a:pt x="3458" y="448"/>
                </a:lnTo>
                <a:lnTo>
                  <a:pt x="3463" y="479"/>
                </a:lnTo>
                <a:lnTo>
                  <a:pt x="3463" y="479"/>
                </a:lnTo>
                <a:lnTo>
                  <a:pt x="3459" y="498"/>
                </a:lnTo>
                <a:lnTo>
                  <a:pt x="3459" y="498"/>
                </a:lnTo>
                <a:lnTo>
                  <a:pt x="3455" y="472"/>
                </a:lnTo>
                <a:lnTo>
                  <a:pt x="3450" y="447"/>
                </a:lnTo>
                <a:lnTo>
                  <a:pt x="3443" y="421"/>
                </a:lnTo>
                <a:lnTo>
                  <a:pt x="3436" y="396"/>
                </a:lnTo>
                <a:lnTo>
                  <a:pt x="3436" y="396"/>
                </a:lnTo>
                <a:lnTo>
                  <a:pt x="3432" y="380"/>
                </a:lnTo>
                <a:lnTo>
                  <a:pt x="3431" y="372"/>
                </a:lnTo>
                <a:lnTo>
                  <a:pt x="3431" y="365"/>
                </a:lnTo>
                <a:lnTo>
                  <a:pt x="3431" y="365"/>
                </a:lnTo>
                <a:lnTo>
                  <a:pt x="3430" y="362"/>
                </a:lnTo>
                <a:lnTo>
                  <a:pt x="3427" y="358"/>
                </a:lnTo>
                <a:lnTo>
                  <a:pt x="3426" y="356"/>
                </a:lnTo>
                <a:lnTo>
                  <a:pt x="3425" y="352"/>
                </a:lnTo>
                <a:lnTo>
                  <a:pt x="3425" y="352"/>
                </a:lnTo>
                <a:lnTo>
                  <a:pt x="3408" y="264"/>
                </a:lnTo>
                <a:lnTo>
                  <a:pt x="3400" y="220"/>
                </a:lnTo>
                <a:lnTo>
                  <a:pt x="3395" y="177"/>
                </a:lnTo>
                <a:lnTo>
                  <a:pt x="3392" y="132"/>
                </a:lnTo>
                <a:lnTo>
                  <a:pt x="3391" y="110"/>
                </a:lnTo>
                <a:lnTo>
                  <a:pt x="3391" y="88"/>
                </a:lnTo>
                <a:lnTo>
                  <a:pt x="3392" y="66"/>
                </a:lnTo>
                <a:lnTo>
                  <a:pt x="3394" y="44"/>
                </a:lnTo>
                <a:lnTo>
                  <a:pt x="3398" y="21"/>
                </a:lnTo>
                <a:lnTo>
                  <a:pt x="3401" y="0"/>
                </a:lnTo>
                <a:lnTo>
                  <a:pt x="3401" y="0"/>
                </a:lnTo>
                <a:lnTo>
                  <a:pt x="3385" y="57"/>
                </a:lnTo>
                <a:lnTo>
                  <a:pt x="3368" y="114"/>
                </a:lnTo>
                <a:lnTo>
                  <a:pt x="3354" y="172"/>
                </a:lnTo>
                <a:lnTo>
                  <a:pt x="3348" y="200"/>
                </a:lnTo>
                <a:lnTo>
                  <a:pt x="3342" y="230"/>
                </a:lnTo>
                <a:lnTo>
                  <a:pt x="3342" y="230"/>
                </a:lnTo>
                <a:lnTo>
                  <a:pt x="3311" y="92"/>
                </a:lnTo>
                <a:lnTo>
                  <a:pt x="3311" y="92"/>
                </a:lnTo>
                <a:lnTo>
                  <a:pt x="3313" y="132"/>
                </a:lnTo>
                <a:lnTo>
                  <a:pt x="3312" y="171"/>
                </a:lnTo>
                <a:lnTo>
                  <a:pt x="3310" y="211"/>
                </a:lnTo>
                <a:lnTo>
                  <a:pt x="3305" y="250"/>
                </a:lnTo>
                <a:lnTo>
                  <a:pt x="3299" y="289"/>
                </a:lnTo>
                <a:lnTo>
                  <a:pt x="3292" y="328"/>
                </a:lnTo>
                <a:lnTo>
                  <a:pt x="3277" y="407"/>
                </a:lnTo>
                <a:lnTo>
                  <a:pt x="3277" y="407"/>
                </a:lnTo>
                <a:lnTo>
                  <a:pt x="3272" y="383"/>
                </a:lnTo>
                <a:lnTo>
                  <a:pt x="3270" y="359"/>
                </a:lnTo>
                <a:lnTo>
                  <a:pt x="3267" y="335"/>
                </a:lnTo>
                <a:lnTo>
                  <a:pt x="3266" y="312"/>
                </a:lnTo>
                <a:lnTo>
                  <a:pt x="3266" y="288"/>
                </a:lnTo>
                <a:lnTo>
                  <a:pt x="3268" y="264"/>
                </a:lnTo>
                <a:lnTo>
                  <a:pt x="3272" y="241"/>
                </a:lnTo>
                <a:lnTo>
                  <a:pt x="3277" y="217"/>
                </a:lnTo>
                <a:lnTo>
                  <a:pt x="3277" y="217"/>
                </a:lnTo>
                <a:lnTo>
                  <a:pt x="3258" y="271"/>
                </a:lnTo>
                <a:lnTo>
                  <a:pt x="3240" y="326"/>
                </a:lnTo>
                <a:lnTo>
                  <a:pt x="3240" y="326"/>
                </a:lnTo>
                <a:lnTo>
                  <a:pt x="3238" y="314"/>
                </a:lnTo>
                <a:lnTo>
                  <a:pt x="3238" y="314"/>
                </a:lnTo>
                <a:lnTo>
                  <a:pt x="3238" y="301"/>
                </a:lnTo>
                <a:lnTo>
                  <a:pt x="3238" y="301"/>
                </a:lnTo>
                <a:lnTo>
                  <a:pt x="3191" y="92"/>
                </a:lnTo>
                <a:lnTo>
                  <a:pt x="3191" y="92"/>
                </a:lnTo>
                <a:lnTo>
                  <a:pt x="3192" y="117"/>
                </a:lnTo>
                <a:lnTo>
                  <a:pt x="3192" y="142"/>
                </a:lnTo>
                <a:lnTo>
                  <a:pt x="3191" y="168"/>
                </a:lnTo>
                <a:lnTo>
                  <a:pt x="3190" y="193"/>
                </a:lnTo>
                <a:lnTo>
                  <a:pt x="3188" y="218"/>
                </a:lnTo>
                <a:lnTo>
                  <a:pt x="3185" y="243"/>
                </a:lnTo>
                <a:lnTo>
                  <a:pt x="3177" y="294"/>
                </a:lnTo>
                <a:lnTo>
                  <a:pt x="3168" y="344"/>
                </a:lnTo>
                <a:lnTo>
                  <a:pt x="3158" y="395"/>
                </a:lnTo>
                <a:lnTo>
                  <a:pt x="3147" y="445"/>
                </a:lnTo>
                <a:lnTo>
                  <a:pt x="3138" y="495"/>
                </a:lnTo>
                <a:lnTo>
                  <a:pt x="3138" y="495"/>
                </a:lnTo>
                <a:lnTo>
                  <a:pt x="3132" y="541"/>
                </a:lnTo>
                <a:lnTo>
                  <a:pt x="3132" y="541"/>
                </a:lnTo>
                <a:lnTo>
                  <a:pt x="3128" y="527"/>
                </a:lnTo>
                <a:lnTo>
                  <a:pt x="3128" y="527"/>
                </a:lnTo>
                <a:lnTo>
                  <a:pt x="3130" y="504"/>
                </a:lnTo>
                <a:lnTo>
                  <a:pt x="3130" y="480"/>
                </a:lnTo>
                <a:lnTo>
                  <a:pt x="3128" y="455"/>
                </a:lnTo>
                <a:lnTo>
                  <a:pt x="3127" y="431"/>
                </a:lnTo>
                <a:lnTo>
                  <a:pt x="3125" y="408"/>
                </a:lnTo>
                <a:lnTo>
                  <a:pt x="3121" y="383"/>
                </a:lnTo>
                <a:lnTo>
                  <a:pt x="3113" y="334"/>
                </a:lnTo>
                <a:lnTo>
                  <a:pt x="3113" y="334"/>
                </a:lnTo>
                <a:lnTo>
                  <a:pt x="3113" y="321"/>
                </a:lnTo>
                <a:lnTo>
                  <a:pt x="3113" y="321"/>
                </a:lnTo>
                <a:lnTo>
                  <a:pt x="3085" y="181"/>
                </a:lnTo>
                <a:lnTo>
                  <a:pt x="3085" y="181"/>
                </a:lnTo>
                <a:lnTo>
                  <a:pt x="3086" y="175"/>
                </a:lnTo>
                <a:lnTo>
                  <a:pt x="3086" y="175"/>
                </a:lnTo>
                <a:lnTo>
                  <a:pt x="3083" y="180"/>
                </a:lnTo>
                <a:lnTo>
                  <a:pt x="3083" y="180"/>
                </a:lnTo>
                <a:lnTo>
                  <a:pt x="3066" y="95"/>
                </a:lnTo>
                <a:lnTo>
                  <a:pt x="3066" y="95"/>
                </a:lnTo>
                <a:lnTo>
                  <a:pt x="3068" y="132"/>
                </a:lnTo>
                <a:lnTo>
                  <a:pt x="3068" y="168"/>
                </a:lnTo>
                <a:lnTo>
                  <a:pt x="3066" y="204"/>
                </a:lnTo>
                <a:lnTo>
                  <a:pt x="3062" y="241"/>
                </a:lnTo>
                <a:lnTo>
                  <a:pt x="3062" y="241"/>
                </a:lnTo>
                <a:lnTo>
                  <a:pt x="3051" y="274"/>
                </a:lnTo>
                <a:lnTo>
                  <a:pt x="3041" y="308"/>
                </a:lnTo>
                <a:lnTo>
                  <a:pt x="3031" y="341"/>
                </a:lnTo>
                <a:lnTo>
                  <a:pt x="3024" y="376"/>
                </a:lnTo>
                <a:lnTo>
                  <a:pt x="3018" y="410"/>
                </a:lnTo>
                <a:lnTo>
                  <a:pt x="3015" y="445"/>
                </a:lnTo>
                <a:lnTo>
                  <a:pt x="3015" y="479"/>
                </a:lnTo>
                <a:lnTo>
                  <a:pt x="3015" y="497"/>
                </a:lnTo>
                <a:lnTo>
                  <a:pt x="3017" y="513"/>
                </a:lnTo>
                <a:lnTo>
                  <a:pt x="3017" y="513"/>
                </a:lnTo>
                <a:lnTo>
                  <a:pt x="3013" y="530"/>
                </a:lnTo>
                <a:lnTo>
                  <a:pt x="3013" y="530"/>
                </a:lnTo>
                <a:lnTo>
                  <a:pt x="3012" y="541"/>
                </a:lnTo>
                <a:lnTo>
                  <a:pt x="3012" y="541"/>
                </a:lnTo>
                <a:lnTo>
                  <a:pt x="3006" y="520"/>
                </a:lnTo>
                <a:lnTo>
                  <a:pt x="2999" y="500"/>
                </a:lnTo>
                <a:lnTo>
                  <a:pt x="2999" y="500"/>
                </a:lnTo>
                <a:lnTo>
                  <a:pt x="2996" y="487"/>
                </a:lnTo>
                <a:lnTo>
                  <a:pt x="2994" y="481"/>
                </a:lnTo>
                <a:lnTo>
                  <a:pt x="2993" y="475"/>
                </a:lnTo>
                <a:lnTo>
                  <a:pt x="2993" y="475"/>
                </a:lnTo>
                <a:lnTo>
                  <a:pt x="2993" y="473"/>
                </a:lnTo>
                <a:lnTo>
                  <a:pt x="2991" y="471"/>
                </a:lnTo>
                <a:lnTo>
                  <a:pt x="2990" y="467"/>
                </a:lnTo>
                <a:lnTo>
                  <a:pt x="2989" y="465"/>
                </a:lnTo>
                <a:lnTo>
                  <a:pt x="2989" y="465"/>
                </a:lnTo>
                <a:lnTo>
                  <a:pt x="2971" y="392"/>
                </a:lnTo>
                <a:lnTo>
                  <a:pt x="2964" y="357"/>
                </a:lnTo>
                <a:lnTo>
                  <a:pt x="2958" y="320"/>
                </a:lnTo>
                <a:lnTo>
                  <a:pt x="2954" y="284"/>
                </a:lnTo>
                <a:lnTo>
                  <a:pt x="2954" y="267"/>
                </a:lnTo>
                <a:lnTo>
                  <a:pt x="2954" y="248"/>
                </a:lnTo>
                <a:lnTo>
                  <a:pt x="2955" y="230"/>
                </a:lnTo>
                <a:lnTo>
                  <a:pt x="2958" y="212"/>
                </a:lnTo>
                <a:lnTo>
                  <a:pt x="2960" y="193"/>
                </a:lnTo>
                <a:lnTo>
                  <a:pt x="2965" y="175"/>
                </a:lnTo>
                <a:lnTo>
                  <a:pt x="2965" y="175"/>
                </a:lnTo>
                <a:lnTo>
                  <a:pt x="2943" y="236"/>
                </a:lnTo>
                <a:lnTo>
                  <a:pt x="2933" y="267"/>
                </a:lnTo>
                <a:lnTo>
                  <a:pt x="2923" y="296"/>
                </a:lnTo>
                <a:lnTo>
                  <a:pt x="2923" y="296"/>
                </a:lnTo>
                <a:lnTo>
                  <a:pt x="2922" y="288"/>
                </a:lnTo>
                <a:lnTo>
                  <a:pt x="2922" y="288"/>
                </a:lnTo>
                <a:lnTo>
                  <a:pt x="2922" y="276"/>
                </a:lnTo>
                <a:lnTo>
                  <a:pt x="2922" y="276"/>
                </a:lnTo>
                <a:lnTo>
                  <a:pt x="2875" y="58"/>
                </a:lnTo>
                <a:lnTo>
                  <a:pt x="2875" y="58"/>
                </a:lnTo>
                <a:lnTo>
                  <a:pt x="2876" y="82"/>
                </a:lnTo>
                <a:lnTo>
                  <a:pt x="2877" y="104"/>
                </a:lnTo>
                <a:lnTo>
                  <a:pt x="2876" y="128"/>
                </a:lnTo>
                <a:lnTo>
                  <a:pt x="2875" y="152"/>
                </a:lnTo>
                <a:lnTo>
                  <a:pt x="2871" y="198"/>
                </a:lnTo>
                <a:lnTo>
                  <a:pt x="2865" y="244"/>
                </a:lnTo>
                <a:lnTo>
                  <a:pt x="2858" y="290"/>
                </a:lnTo>
                <a:lnTo>
                  <a:pt x="2849" y="337"/>
                </a:lnTo>
                <a:lnTo>
                  <a:pt x="2831" y="429"/>
                </a:lnTo>
                <a:lnTo>
                  <a:pt x="2831" y="429"/>
                </a:lnTo>
                <a:lnTo>
                  <a:pt x="2826" y="403"/>
                </a:lnTo>
                <a:lnTo>
                  <a:pt x="2821" y="376"/>
                </a:lnTo>
                <a:lnTo>
                  <a:pt x="2819" y="350"/>
                </a:lnTo>
                <a:lnTo>
                  <a:pt x="2817" y="324"/>
                </a:lnTo>
                <a:lnTo>
                  <a:pt x="2817" y="296"/>
                </a:lnTo>
                <a:lnTo>
                  <a:pt x="2818" y="270"/>
                </a:lnTo>
                <a:lnTo>
                  <a:pt x="2821" y="244"/>
                </a:lnTo>
                <a:lnTo>
                  <a:pt x="2827" y="217"/>
                </a:lnTo>
                <a:lnTo>
                  <a:pt x="2827" y="217"/>
                </a:lnTo>
                <a:lnTo>
                  <a:pt x="2802" y="292"/>
                </a:lnTo>
                <a:lnTo>
                  <a:pt x="2802" y="292"/>
                </a:lnTo>
                <a:lnTo>
                  <a:pt x="2801" y="288"/>
                </a:lnTo>
                <a:lnTo>
                  <a:pt x="2801" y="288"/>
                </a:lnTo>
                <a:lnTo>
                  <a:pt x="2801" y="276"/>
                </a:lnTo>
                <a:lnTo>
                  <a:pt x="2801" y="276"/>
                </a:lnTo>
                <a:lnTo>
                  <a:pt x="2754" y="58"/>
                </a:lnTo>
                <a:lnTo>
                  <a:pt x="2754" y="58"/>
                </a:lnTo>
                <a:lnTo>
                  <a:pt x="2756" y="84"/>
                </a:lnTo>
                <a:lnTo>
                  <a:pt x="2756" y="110"/>
                </a:lnTo>
                <a:lnTo>
                  <a:pt x="2755" y="138"/>
                </a:lnTo>
                <a:lnTo>
                  <a:pt x="2754" y="164"/>
                </a:lnTo>
                <a:lnTo>
                  <a:pt x="2751" y="190"/>
                </a:lnTo>
                <a:lnTo>
                  <a:pt x="2748" y="216"/>
                </a:lnTo>
                <a:lnTo>
                  <a:pt x="2741" y="268"/>
                </a:lnTo>
                <a:lnTo>
                  <a:pt x="2731" y="320"/>
                </a:lnTo>
                <a:lnTo>
                  <a:pt x="2722" y="372"/>
                </a:lnTo>
                <a:lnTo>
                  <a:pt x="2711" y="424"/>
                </a:lnTo>
                <a:lnTo>
                  <a:pt x="2702" y="477"/>
                </a:lnTo>
                <a:lnTo>
                  <a:pt x="2702" y="477"/>
                </a:lnTo>
                <a:lnTo>
                  <a:pt x="2698" y="501"/>
                </a:lnTo>
                <a:lnTo>
                  <a:pt x="2696" y="526"/>
                </a:lnTo>
                <a:lnTo>
                  <a:pt x="2692" y="575"/>
                </a:lnTo>
                <a:lnTo>
                  <a:pt x="2692" y="575"/>
                </a:lnTo>
                <a:lnTo>
                  <a:pt x="2692" y="575"/>
                </a:lnTo>
                <a:lnTo>
                  <a:pt x="2683" y="538"/>
                </a:lnTo>
                <a:lnTo>
                  <a:pt x="2671" y="500"/>
                </a:lnTo>
                <a:lnTo>
                  <a:pt x="2671" y="500"/>
                </a:lnTo>
                <a:lnTo>
                  <a:pt x="2667" y="487"/>
                </a:lnTo>
                <a:lnTo>
                  <a:pt x="2666" y="481"/>
                </a:lnTo>
                <a:lnTo>
                  <a:pt x="2665" y="475"/>
                </a:lnTo>
                <a:lnTo>
                  <a:pt x="2665" y="475"/>
                </a:lnTo>
                <a:lnTo>
                  <a:pt x="2665" y="473"/>
                </a:lnTo>
                <a:lnTo>
                  <a:pt x="2662" y="471"/>
                </a:lnTo>
                <a:lnTo>
                  <a:pt x="2662" y="471"/>
                </a:lnTo>
                <a:lnTo>
                  <a:pt x="2642" y="394"/>
                </a:lnTo>
                <a:lnTo>
                  <a:pt x="2642" y="394"/>
                </a:lnTo>
                <a:lnTo>
                  <a:pt x="2637" y="366"/>
                </a:lnTo>
                <a:lnTo>
                  <a:pt x="2632" y="339"/>
                </a:lnTo>
                <a:lnTo>
                  <a:pt x="2628" y="312"/>
                </a:lnTo>
                <a:lnTo>
                  <a:pt x="2626" y="284"/>
                </a:lnTo>
                <a:lnTo>
                  <a:pt x="2626" y="257"/>
                </a:lnTo>
                <a:lnTo>
                  <a:pt x="2627" y="230"/>
                </a:lnTo>
                <a:lnTo>
                  <a:pt x="2630" y="203"/>
                </a:lnTo>
                <a:lnTo>
                  <a:pt x="2636" y="175"/>
                </a:lnTo>
                <a:lnTo>
                  <a:pt x="2636" y="175"/>
                </a:lnTo>
                <a:lnTo>
                  <a:pt x="2619" y="225"/>
                </a:lnTo>
                <a:lnTo>
                  <a:pt x="2602" y="274"/>
                </a:lnTo>
                <a:lnTo>
                  <a:pt x="2586" y="324"/>
                </a:lnTo>
                <a:lnTo>
                  <a:pt x="2581" y="348"/>
                </a:lnTo>
                <a:lnTo>
                  <a:pt x="2576" y="373"/>
                </a:lnTo>
                <a:lnTo>
                  <a:pt x="2571" y="398"/>
                </a:lnTo>
                <a:lnTo>
                  <a:pt x="2568" y="423"/>
                </a:lnTo>
                <a:lnTo>
                  <a:pt x="2565" y="448"/>
                </a:lnTo>
                <a:lnTo>
                  <a:pt x="2565" y="473"/>
                </a:lnTo>
                <a:lnTo>
                  <a:pt x="2566" y="499"/>
                </a:lnTo>
                <a:lnTo>
                  <a:pt x="2569" y="524"/>
                </a:lnTo>
                <a:lnTo>
                  <a:pt x="2572" y="550"/>
                </a:lnTo>
                <a:lnTo>
                  <a:pt x="2579" y="575"/>
                </a:lnTo>
                <a:lnTo>
                  <a:pt x="2579" y="575"/>
                </a:lnTo>
                <a:lnTo>
                  <a:pt x="2579" y="575"/>
                </a:lnTo>
                <a:lnTo>
                  <a:pt x="2572" y="575"/>
                </a:lnTo>
                <a:lnTo>
                  <a:pt x="2572" y="575"/>
                </a:lnTo>
                <a:lnTo>
                  <a:pt x="2562" y="538"/>
                </a:lnTo>
                <a:lnTo>
                  <a:pt x="2550" y="500"/>
                </a:lnTo>
                <a:lnTo>
                  <a:pt x="2550" y="500"/>
                </a:lnTo>
                <a:lnTo>
                  <a:pt x="2546" y="487"/>
                </a:lnTo>
                <a:lnTo>
                  <a:pt x="2545" y="481"/>
                </a:lnTo>
                <a:lnTo>
                  <a:pt x="2544" y="475"/>
                </a:lnTo>
                <a:lnTo>
                  <a:pt x="2544" y="475"/>
                </a:lnTo>
                <a:lnTo>
                  <a:pt x="2544" y="473"/>
                </a:lnTo>
                <a:lnTo>
                  <a:pt x="2541" y="471"/>
                </a:lnTo>
                <a:lnTo>
                  <a:pt x="2540" y="467"/>
                </a:lnTo>
                <a:lnTo>
                  <a:pt x="2539" y="465"/>
                </a:lnTo>
                <a:lnTo>
                  <a:pt x="2539" y="465"/>
                </a:lnTo>
                <a:lnTo>
                  <a:pt x="2521" y="392"/>
                </a:lnTo>
                <a:lnTo>
                  <a:pt x="2514" y="357"/>
                </a:lnTo>
                <a:lnTo>
                  <a:pt x="2508" y="320"/>
                </a:lnTo>
                <a:lnTo>
                  <a:pt x="2506" y="284"/>
                </a:lnTo>
                <a:lnTo>
                  <a:pt x="2505" y="267"/>
                </a:lnTo>
                <a:lnTo>
                  <a:pt x="2505" y="248"/>
                </a:lnTo>
                <a:lnTo>
                  <a:pt x="2506" y="230"/>
                </a:lnTo>
                <a:lnTo>
                  <a:pt x="2508" y="212"/>
                </a:lnTo>
                <a:lnTo>
                  <a:pt x="2512" y="193"/>
                </a:lnTo>
                <a:lnTo>
                  <a:pt x="2515" y="175"/>
                </a:lnTo>
                <a:lnTo>
                  <a:pt x="2515" y="175"/>
                </a:lnTo>
                <a:lnTo>
                  <a:pt x="2499" y="223"/>
                </a:lnTo>
                <a:lnTo>
                  <a:pt x="2482" y="270"/>
                </a:lnTo>
                <a:lnTo>
                  <a:pt x="2468" y="316"/>
                </a:lnTo>
                <a:lnTo>
                  <a:pt x="2462" y="340"/>
                </a:lnTo>
                <a:lnTo>
                  <a:pt x="2456" y="364"/>
                </a:lnTo>
                <a:lnTo>
                  <a:pt x="2456" y="364"/>
                </a:lnTo>
                <a:lnTo>
                  <a:pt x="2425" y="251"/>
                </a:lnTo>
                <a:lnTo>
                  <a:pt x="2425" y="251"/>
                </a:lnTo>
                <a:lnTo>
                  <a:pt x="2426" y="271"/>
                </a:lnTo>
                <a:lnTo>
                  <a:pt x="2428" y="292"/>
                </a:lnTo>
                <a:lnTo>
                  <a:pt x="2426" y="312"/>
                </a:lnTo>
                <a:lnTo>
                  <a:pt x="2425" y="332"/>
                </a:lnTo>
                <a:lnTo>
                  <a:pt x="2420" y="372"/>
                </a:lnTo>
                <a:lnTo>
                  <a:pt x="2413" y="411"/>
                </a:lnTo>
                <a:lnTo>
                  <a:pt x="2413" y="411"/>
                </a:lnTo>
                <a:lnTo>
                  <a:pt x="2406" y="377"/>
                </a:lnTo>
                <a:lnTo>
                  <a:pt x="2399" y="341"/>
                </a:lnTo>
                <a:lnTo>
                  <a:pt x="2394" y="306"/>
                </a:lnTo>
                <a:lnTo>
                  <a:pt x="2391" y="271"/>
                </a:lnTo>
                <a:lnTo>
                  <a:pt x="2390" y="236"/>
                </a:lnTo>
                <a:lnTo>
                  <a:pt x="2390" y="202"/>
                </a:lnTo>
                <a:lnTo>
                  <a:pt x="2392" y="184"/>
                </a:lnTo>
                <a:lnTo>
                  <a:pt x="2393" y="166"/>
                </a:lnTo>
                <a:lnTo>
                  <a:pt x="2397" y="148"/>
                </a:lnTo>
                <a:lnTo>
                  <a:pt x="2400" y="130"/>
                </a:lnTo>
                <a:lnTo>
                  <a:pt x="2400" y="130"/>
                </a:lnTo>
                <a:lnTo>
                  <a:pt x="2381" y="190"/>
                </a:lnTo>
                <a:lnTo>
                  <a:pt x="2364" y="249"/>
                </a:lnTo>
                <a:lnTo>
                  <a:pt x="2356" y="280"/>
                </a:lnTo>
                <a:lnTo>
                  <a:pt x="2349" y="309"/>
                </a:lnTo>
                <a:lnTo>
                  <a:pt x="2342" y="339"/>
                </a:lnTo>
                <a:lnTo>
                  <a:pt x="2337" y="369"/>
                </a:lnTo>
                <a:lnTo>
                  <a:pt x="2337" y="369"/>
                </a:lnTo>
                <a:lnTo>
                  <a:pt x="2304" y="251"/>
                </a:lnTo>
                <a:lnTo>
                  <a:pt x="2304" y="251"/>
                </a:lnTo>
                <a:lnTo>
                  <a:pt x="2307" y="269"/>
                </a:lnTo>
                <a:lnTo>
                  <a:pt x="2307" y="287"/>
                </a:lnTo>
                <a:lnTo>
                  <a:pt x="2305" y="321"/>
                </a:lnTo>
                <a:lnTo>
                  <a:pt x="2302" y="357"/>
                </a:lnTo>
                <a:lnTo>
                  <a:pt x="2296" y="391"/>
                </a:lnTo>
                <a:lnTo>
                  <a:pt x="2290" y="426"/>
                </a:lnTo>
                <a:lnTo>
                  <a:pt x="2282" y="461"/>
                </a:lnTo>
                <a:lnTo>
                  <a:pt x="2264" y="531"/>
                </a:lnTo>
                <a:lnTo>
                  <a:pt x="2264" y="531"/>
                </a:lnTo>
                <a:lnTo>
                  <a:pt x="2254" y="491"/>
                </a:lnTo>
                <a:lnTo>
                  <a:pt x="2243" y="450"/>
                </a:lnTo>
                <a:lnTo>
                  <a:pt x="2243" y="450"/>
                </a:lnTo>
                <a:lnTo>
                  <a:pt x="2239" y="436"/>
                </a:lnTo>
                <a:lnTo>
                  <a:pt x="2238" y="429"/>
                </a:lnTo>
                <a:lnTo>
                  <a:pt x="2238" y="423"/>
                </a:lnTo>
                <a:lnTo>
                  <a:pt x="2238" y="423"/>
                </a:lnTo>
                <a:lnTo>
                  <a:pt x="2237" y="420"/>
                </a:lnTo>
                <a:lnTo>
                  <a:pt x="2237" y="420"/>
                </a:lnTo>
                <a:lnTo>
                  <a:pt x="2237" y="415"/>
                </a:lnTo>
                <a:lnTo>
                  <a:pt x="2237" y="415"/>
                </a:lnTo>
                <a:lnTo>
                  <a:pt x="2208" y="298"/>
                </a:lnTo>
                <a:lnTo>
                  <a:pt x="2208" y="298"/>
                </a:lnTo>
                <a:lnTo>
                  <a:pt x="2205" y="273"/>
                </a:lnTo>
                <a:lnTo>
                  <a:pt x="2201" y="247"/>
                </a:lnTo>
                <a:lnTo>
                  <a:pt x="2199" y="220"/>
                </a:lnTo>
                <a:lnTo>
                  <a:pt x="2198" y="196"/>
                </a:lnTo>
                <a:lnTo>
                  <a:pt x="2199" y="170"/>
                </a:lnTo>
                <a:lnTo>
                  <a:pt x="2200" y="143"/>
                </a:lnTo>
                <a:lnTo>
                  <a:pt x="2203" y="119"/>
                </a:lnTo>
                <a:lnTo>
                  <a:pt x="2209" y="92"/>
                </a:lnTo>
                <a:lnTo>
                  <a:pt x="2209" y="92"/>
                </a:lnTo>
                <a:lnTo>
                  <a:pt x="2192" y="146"/>
                </a:lnTo>
                <a:lnTo>
                  <a:pt x="2175" y="200"/>
                </a:lnTo>
                <a:lnTo>
                  <a:pt x="2160" y="254"/>
                </a:lnTo>
                <a:lnTo>
                  <a:pt x="2154" y="281"/>
                </a:lnTo>
                <a:lnTo>
                  <a:pt x="2148" y="308"/>
                </a:lnTo>
                <a:lnTo>
                  <a:pt x="2144" y="335"/>
                </a:lnTo>
                <a:lnTo>
                  <a:pt x="2141" y="363"/>
                </a:lnTo>
                <a:lnTo>
                  <a:pt x="2138" y="390"/>
                </a:lnTo>
                <a:lnTo>
                  <a:pt x="2137" y="418"/>
                </a:lnTo>
                <a:lnTo>
                  <a:pt x="2138" y="446"/>
                </a:lnTo>
                <a:lnTo>
                  <a:pt x="2141" y="473"/>
                </a:lnTo>
                <a:lnTo>
                  <a:pt x="2145" y="501"/>
                </a:lnTo>
                <a:lnTo>
                  <a:pt x="2150" y="530"/>
                </a:lnTo>
                <a:lnTo>
                  <a:pt x="2150" y="530"/>
                </a:lnTo>
                <a:lnTo>
                  <a:pt x="2147" y="546"/>
                </a:lnTo>
                <a:lnTo>
                  <a:pt x="2147" y="546"/>
                </a:lnTo>
                <a:lnTo>
                  <a:pt x="2142" y="523"/>
                </a:lnTo>
                <a:lnTo>
                  <a:pt x="2137" y="499"/>
                </a:lnTo>
                <a:lnTo>
                  <a:pt x="2130" y="474"/>
                </a:lnTo>
                <a:lnTo>
                  <a:pt x="2123" y="450"/>
                </a:lnTo>
                <a:lnTo>
                  <a:pt x="2123" y="450"/>
                </a:lnTo>
                <a:lnTo>
                  <a:pt x="2119" y="436"/>
                </a:lnTo>
                <a:lnTo>
                  <a:pt x="2118" y="429"/>
                </a:lnTo>
                <a:lnTo>
                  <a:pt x="2117" y="423"/>
                </a:lnTo>
                <a:lnTo>
                  <a:pt x="2117" y="423"/>
                </a:lnTo>
                <a:lnTo>
                  <a:pt x="2116" y="420"/>
                </a:lnTo>
                <a:lnTo>
                  <a:pt x="2114" y="417"/>
                </a:lnTo>
                <a:lnTo>
                  <a:pt x="2112" y="415"/>
                </a:lnTo>
                <a:lnTo>
                  <a:pt x="2112" y="411"/>
                </a:lnTo>
                <a:lnTo>
                  <a:pt x="2112" y="411"/>
                </a:lnTo>
                <a:lnTo>
                  <a:pt x="2094" y="332"/>
                </a:lnTo>
                <a:lnTo>
                  <a:pt x="2087" y="292"/>
                </a:lnTo>
                <a:lnTo>
                  <a:pt x="2081" y="252"/>
                </a:lnTo>
                <a:lnTo>
                  <a:pt x="2078" y="212"/>
                </a:lnTo>
                <a:lnTo>
                  <a:pt x="2078" y="192"/>
                </a:lnTo>
                <a:lnTo>
                  <a:pt x="2078" y="172"/>
                </a:lnTo>
                <a:lnTo>
                  <a:pt x="2079" y="152"/>
                </a:lnTo>
                <a:lnTo>
                  <a:pt x="2081" y="133"/>
                </a:lnTo>
                <a:lnTo>
                  <a:pt x="2084" y="113"/>
                </a:lnTo>
                <a:lnTo>
                  <a:pt x="2088" y="92"/>
                </a:lnTo>
                <a:lnTo>
                  <a:pt x="2088" y="92"/>
                </a:lnTo>
                <a:lnTo>
                  <a:pt x="2072" y="145"/>
                </a:lnTo>
                <a:lnTo>
                  <a:pt x="2055" y="196"/>
                </a:lnTo>
                <a:lnTo>
                  <a:pt x="2041" y="248"/>
                </a:lnTo>
                <a:lnTo>
                  <a:pt x="2035" y="274"/>
                </a:lnTo>
                <a:lnTo>
                  <a:pt x="2029" y="300"/>
                </a:lnTo>
                <a:lnTo>
                  <a:pt x="2029" y="300"/>
                </a:lnTo>
                <a:lnTo>
                  <a:pt x="1998" y="175"/>
                </a:lnTo>
                <a:lnTo>
                  <a:pt x="1998" y="175"/>
                </a:lnTo>
                <a:lnTo>
                  <a:pt x="1999" y="205"/>
                </a:lnTo>
                <a:lnTo>
                  <a:pt x="1999" y="234"/>
                </a:lnTo>
                <a:lnTo>
                  <a:pt x="1998" y="262"/>
                </a:lnTo>
                <a:lnTo>
                  <a:pt x="1995" y="290"/>
                </a:lnTo>
                <a:lnTo>
                  <a:pt x="1991" y="319"/>
                </a:lnTo>
                <a:lnTo>
                  <a:pt x="1986" y="347"/>
                </a:lnTo>
                <a:lnTo>
                  <a:pt x="1976" y="404"/>
                </a:lnTo>
                <a:lnTo>
                  <a:pt x="1976" y="404"/>
                </a:lnTo>
                <a:lnTo>
                  <a:pt x="1975" y="401"/>
                </a:lnTo>
                <a:lnTo>
                  <a:pt x="1975" y="401"/>
                </a:lnTo>
                <a:lnTo>
                  <a:pt x="1957" y="309"/>
                </a:lnTo>
                <a:lnTo>
                  <a:pt x="1950" y="263"/>
                </a:lnTo>
                <a:lnTo>
                  <a:pt x="1944" y="218"/>
                </a:lnTo>
                <a:lnTo>
                  <a:pt x="1940" y="172"/>
                </a:lnTo>
                <a:lnTo>
                  <a:pt x="1940" y="149"/>
                </a:lnTo>
                <a:lnTo>
                  <a:pt x="1940" y="126"/>
                </a:lnTo>
                <a:lnTo>
                  <a:pt x="1941" y="103"/>
                </a:lnTo>
                <a:lnTo>
                  <a:pt x="1944" y="81"/>
                </a:lnTo>
                <a:lnTo>
                  <a:pt x="1946" y="57"/>
                </a:lnTo>
                <a:lnTo>
                  <a:pt x="1951" y="34"/>
                </a:lnTo>
                <a:lnTo>
                  <a:pt x="1951" y="34"/>
                </a:lnTo>
                <a:lnTo>
                  <a:pt x="1935" y="88"/>
                </a:lnTo>
                <a:lnTo>
                  <a:pt x="1921" y="142"/>
                </a:lnTo>
                <a:lnTo>
                  <a:pt x="1907" y="196"/>
                </a:lnTo>
                <a:lnTo>
                  <a:pt x="1896" y="250"/>
                </a:lnTo>
                <a:lnTo>
                  <a:pt x="1896" y="250"/>
                </a:lnTo>
                <a:lnTo>
                  <a:pt x="1877" y="175"/>
                </a:lnTo>
                <a:lnTo>
                  <a:pt x="1877" y="175"/>
                </a:lnTo>
                <a:lnTo>
                  <a:pt x="1878" y="199"/>
                </a:lnTo>
                <a:lnTo>
                  <a:pt x="1880" y="222"/>
                </a:lnTo>
                <a:lnTo>
                  <a:pt x="1878" y="244"/>
                </a:lnTo>
                <a:lnTo>
                  <a:pt x="1877" y="268"/>
                </a:lnTo>
                <a:lnTo>
                  <a:pt x="1875" y="290"/>
                </a:lnTo>
                <a:lnTo>
                  <a:pt x="1871" y="313"/>
                </a:lnTo>
                <a:lnTo>
                  <a:pt x="1864" y="359"/>
                </a:lnTo>
                <a:lnTo>
                  <a:pt x="1855" y="404"/>
                </a:lnTo>
                <a:lnTo>
                  <a:pt x="1844" y="449"/>
                </a:lnTo>
                <a:lnTo>
                  <a:pt x="1835" y="495"/>
                </a:lnTo>
                <a:lnTo>
                  <a:pt x="1825" y="542"/>
                </a:lnTo>
                <a:lnTo>
                  <a:pt x="1825" y="542"/>
                </a:lnTo>
                <a:lnTo>
                  <a:pt x="1824" y="545"/>
                </a:lnTo>
                <a:lnTo>
                  <a:pt x="1824" y="545"/>
                </a:lnTo>
                <a:lnTo>
                  <a:pt x="1819" y="509"/>
                </a:lnTo>
                <a:lnTo>
                  <a:pt x="1812" y="471"/>
                </a:lnTo>
                <a:lnTo>
                  <a:pt x="1804" y="433"/>
                </a:lnTo>
                <a:lnTo>
                  <a:pt x="1793" y="396"/>
                </a:lnTo>
                <a:lnTo>
                  <a:pt x="1793" y="396"/>
                </a:lnTo>
                <a:lnTo>
                  <a:pt x="1793" y="395"/>
                </a:lnTo>
                <a:lnTo>
                  <a:pt x="1793" y="395"/>
                </a:lnTo>
                <a:lnTo>
                  <a:pt x="1788" y="367"/>
                </a:lnTo>
                <a:lnTo>
                  <a:pt x="1788" y="367"/>
                </a:lnTo>
                <a:lnTo>
                  <a:pt x="1788" y="365"/>
                </a:lnTo>
                <a:lnTo>
                  <a:pt x="1788" y="365"/>
                </a:lnTo>
                <a:lnTo>
                  <a:pt x="1787" y="362"/>
                </a:lnTo>
                <a:lnTo>
                  <a:pt x="1787" y="362"/>
                </a:lnTo>
                <a:lnTo>
                  <a:pt x="1787" y="360"/>
                </a:lnTo>
                <a:lnTo>
                  <a:pt x="1787" y="360"/>
                </a:lnTo>
                <a:lnTo>
                  <a:pt x="1787" y="348"/>
                </a:lnTo>
                <a:lnTo>
                  <a:pt x="1787" y="348"/>
                </a:lnTo>
                <a:lnTo>
                  <a:pt x="1756" y="204"/>
                </a:lnTo>
                <a:lnTo>
                  <a:pt x="1756" y="204"/>
                </a:lnTo>
                <a:lnTo>
                  <a:pt x="1753" y="178"/>
                </a:lnTo>
                <a:lnTo>
                  <a:pt x="1750" y="153"/>
                </a:lnTo>
                <a:lnTo>
                  <a:pt x="1749" y="128"/>
                </a:lnTo>
                <a:lnTo>
                  <a:pt x="1748" y="102"/>
                </a:lnTo>
                <a:lnTo>
                  <a:pt x="1749" y="77"/>
                </a:lnTo>
                <a:lnTo>
                  <a:pt x="1752" y="51"/>
                </a:lnTo>
                <a:lnTo>
                  <a:pt x="1755" y="25"/>
                </a:lnTo>
                <a:lnTo>
                  <a:pt x="1760" y="0"/>
                </a:lnTo>
                <a:lnTo>
                  <a:pt x="1760" y="0"/>
                </a:lnTo>
                <a:lnTo>
                  <a:pt x="1742" y="59"/>
                </a:lnTo>
                <a:lnTo>
                  <a:pt x="1726" y="117"/>
                </a:lnTo>
                <a:lnTo>
                  <a:pt x="1711" y="177"/>
                </a:lnTo>
                <a:lnTo>
                  <a:pt x="1704" y="207"/>
                </a:lnTo>
                <a:lnTo>
                  <a:pt x="1699" y="237"/>
                </a:lnTo>
                <a:lnTo>
                  <a:pt x="1695" y="267"/>
                </a:lnTo>
                <a:lnTo>
                  <a:pt x="1691" y="296"/>
                </a:lnTo>
                <a:lnTo>
                  <a:pt x="1689" y="327"/>
                </a:lnTo>
                <a:lnTo>
                  <a:pt x="1689" y="357"/>
                </a:lnTo>
                <a:lnTo>
                  <a:pt x="1689" y="388"/>
                </a:lnTo>
                <a:lnTo>
                  <a:pt x="1691" y="417"/>
                </a:lnTo>
                <a:lnTo>
                  <a:pt x="1695" y="448"/>
                </a:lnTo>
                <a:lnTo>
                  <a:pt x="1701" y="479"/>
                </a:lnTo>
                <a:lnTo>
                  <a:pt x="1701" y="479"/>
                </a:lnTo>
                <a:lnTo>
                  <a:pt x="1697" y="498"/>
                </a:lnTo>
                <a:lnTo>
                  <a:pt x="1697" y="498"/>
                </a:lnTo>
                <a:lnTo>
                  <a:pt x="1692" y="472"/>
                </a:lnTo>
                <a:lnTo>
                  <a:pt x="1686" y="447"/>
                </a:lnTo>
                <a:lnTo>
                  <a:pt x="1680" y="421"/>
                </a:lnTo>
                <a:lnTo>
                  <a:pt x="1673" y="396"/>
                </a:lnTo>
                <a:lnTo>
                  <a:pt x="1673" y="396"/>
                </a:lnTo>
                <a:lnTo>
                  <a:pt x="1670" y="380"/>
                </a:lnTo>
                <a:lnTo>
                  <a:pt x="1669" y="372"/>
                </a:lnTo>
                <a:lnTo>
                  <a:pt x="1667" y="365"/>
                </a:lnTo>
                <a:lnTo>
                  <a:pt x="1667" y="365"/>
                </a:lnTo>
                <a:lnTo>
                  <a:pt x="1667" y="362"/>
                </a:lnTo>
                <a:lnTo>
                  <a:pt x="1665" y="358"/>
                </a:lnTo>
                <a:lnTo>
                  <a:pt x="1664" y="356"/>
                </a:lnTo>
                <a:lnTo>
                  <a:pt x="1663" y="352"/>
                </a:lnTo>
                <a:lnTo>
                  <a:pt x="1663" y="352"/>
                </a:lnTo>
                <a:lnTo>
                  <a:pt x="1645" y="264"/>
                </a:lnTo>
                <a:lnTo>
                  <a:pt x="1638" y="220"/>
                </a:lnTo>
                <a:lnTo>
                  <a:pt x="1632" y="177"/>
                </a:lnTo>
                <a:lnTo>
                  <a:pt x="1628" y="132"/>
                </a:lnTo>
                <a:lnTo>
                  <a:pt x="1628" y="110"/>
                </a:lnTo>
                <a:lnTo>
                  <a:pt x="1628" y="88"/>
                </a:lnTo>
                <a:lnTo>
                  <a:pt x="1629" y="66"/>
                </a:lnTo>
                <a:lnTo>
                  <a:pt x="1632" y="44"/>
                </a:lnTo>
                <a:lnTo>
                  <a:pt x="1634" y="21"/>
                </a:lnTo>
                <a:lnTo>
                  <a:pt x="1639" y="0"/>
                </a:lnTo>
                <a:lnTo>
                  <a:pt x="1639" y="0"/>
                </a:lnTo>
                <a:lnTo>
                  <a:pt x="1622" y="57"/>
                </a:lnTo>
                <a:lnTo>
                  <a:pt x="1606" y="114"/>
                </a:lnTo>
                <a:lnTo>
                  <a:pt x="1592" y="172"/>
                </a:lnTo>
                <a:lnTo>
                  <a:pt x="1586" y="200"/>
                </a:lnTo>
                <a:lnTo>
                  <a:pt x="1580" y="230"/>
                </a:lnTo>
                <a:lnTo>
                  <a:pt x="1580" y="230"/>
                </a:lnTo>
                <a:lnTo>
                  <a:pt x="1549" y="92"/>
                </a:lnTo>
                <a:lnTo>
                  <a:pt x="1549" y="92"/>
                </a:lnTo>
                <a:lnTo>
                  <a:pt x="1550" y="121"/>
                </a:lnTo>
                <a:lnTo>
                  <a:pt x="1550" y="149"/>
                </a:lnTo>
                <a:lnTo>
                  <a:pt x="1549" y="179"/>
                </a:lnTo>
                <a:lnTo>
                  <a:pt x="1546" y="207"/>
                </a:lnTo>
                <a:lnTo>
                  <a:pt x="1544" y="236"/>
                </a:lnTo>
                <a:lnTo>
                  <a:pt x="1541" y="264"/>
                </a:lnTo>
                <a:lnTo>
                  <a:pt x="1530" y="322"/>
                </a:lnTo>
                <a:lnTo>
                  <a:pt x="1530" y="322"/>
                </a:lnTo>
                <a:lnTo>
                  <a:pt x="1530" y="296"/>
                </a:lnTo>
                <a:lnTo>
                  <a:pt x="1531" y="270"/>
                </a:lnTo>
                <a:lnTo>
                  <a:pt x="1535" y="243"/>
                </a:lnTo>
                <a:lnTo>
                  <a:pt x="1541" y="217"/>
                </a:lnTo>
                <a:lnTo>
                  <a:pt x="1541" y="217"/>
                </a:lnTo>
                <a:lnTo>
                  <a:pt x="1526" y="260"/>
                </a:lnTo>
                <a:lnTo>
                  <a:pt x="1512" y="302"/>
                </a:lnTo>
                <a:lnTo>
                  <a:pt x="1499" y="345"/>
                </a:lnTo>
                <a:lnTo>
                  <a:pt x="1487" y="388"/>
                </a:lnTo>
                <a:lnTo>
                  <a:pt x="1487" y="388"/>
                </a:lnTo>
                <a:lnTo>
                  <a:pt x="1482" y="351"/>
                </a:lnTo>
                <a:lnTo>
                  <a:pt x="1475" y="314"/>
                </a:lnTo>
                <a:lnTo>
                  <a:pt x="1475" y="314"/>
                </a:lnTo>
                <a:lnTo>
                  <a:pt x="1475" y="301"/>
                </a:lnTo>
                <a:lnTo>
                  <a:pt x="1475" y="301"/>
                </a:lnTo>
                <a:lnTo>
                  <a:pt x="1428" y="92"/>
                </a:lnTo>
                <a:lnTo>
                  <a:pt x="1428" y="92"/>
                </a:lnTo>
                <a:lnTo>
                  <a:pt x="1429" y="113"/>
                </a:lnTo>
                <a:lnTo>
                  <a:pt x="1430" y="134"/>
                </a:lnTo>
                <a:lnTo>
                  <a:pt x="1429" y="174"/>
                </a:lnTo>
                <a:lnTo>
                  <a:pt x="1425" y="216"/>
                </a:lnTo>
                <a:lnTo>
                  <a:pt x="1421" y="256"/>
                </a:lnTo>
                <a:lnTo>
                  <a:pt x="1414" y="298"/>
                </a:lnTo>
                <a:lnTo>
                  <a:pt x="1406" y="339"/>
                </a:lnTo>
                <a:lnTo>
                  <a:pt x="1390" y="421"/>
                </a:lnTo>
                <a:lnTo>
                  <a:pt x="1390" y="421"/>
                </a:lnTo>
                <a:lnTo>
                  <a:pt x="1385" y="378"/>
                </a:lnTo>
                <a:lnTo>
                  <a:pt x="1377" y="334"/>
                </a:lnTo>
                <a:lnTo>
                  <a:pt x="1377" y="334"/>
                </a:lnTo>
                <a:lnTo>
                  <a:pt x="1377" y="321"/>
                </a:lnTo>
                <a:lnTo>
                  <a:pt x="1377" y="321"/>
                </a:lnTo>
                <a:lnTo>
                  <a:pt x="1348" y="181"/>
                </a:lnTo>
                <a:lnTo>
                  <a:pt x="1348" y="181"/>
                </a:lnTo>
                <a:lnTo>
                  <a:pt x="1350" y="175"/>
                </a:lnTo>
                <a:lnTo>
                  <a:pt x="1350" y="175"/>
                </a:lnTo>
                <a:lnTo>
                  <a:pt x="1347" y="180"/>
                </a:lnTo>
                <a:lnTo>
                  <a:pt x="1347" y="180"/>
                </a:lnTo>
                <a:lnTo>
                  <a:pt x="1329" y="95"/>
                </a:lnTo>
                <a:lnTo>
                  <a:pt x="1329" y="95"/>
                </a:lnTo>
                <a:lnTo>
                  <a:pt x="1332" y="132"/>
                </a:lnTo>
                <a:lnTo>
                  <a:pt x="1332" y="168"/>
                </a:lnTo>
                <a:lnTo>
                  <a:pt x="1329" y="204"/>
                </a:lnTo>
                <a:lnTo>
                  <a:pt x="1326" y="241"/>
                </a:lnTo>
                <a:lnTo>
                  <a:pt x="1326" y="241"/>
                </a:lnTo>
                <a:lnTo>
                  <a:pt x="1315" y="274"/>
                </a:lnTo>
                <a:lnTo>
                  <a:pt x="1305" y="308"/>
                </a:lnTo>
                <a:lnTo>
                  <a:pt x="1295" y="341"/>
                </a:lnTo>
                <a:lnTo>
                  <a:pt x="1288" y="376"/>
                </a:lnTo>
                <a:lnTo>
                  <a:pt x="1282" y="410"/>
                </a:lnTo>
                <a:lnTo>
                  <a:pt x="1280" y="445"/>
                </a:lnTo>
                <a:lnTo>
                  <a:pt x="1278" y="479"/>
                </a:lnTo>
                <a:lnTo>
                  <a:pt x="1278" y="497"/>
                </a:lnTo>
                <a:lnTo>
                  <a:pt x="1281" y="513"/>
                </a:lnTo>
                <a:lnTo>
                  <a:pt x="1281" y="513"/>
                </a:lnTo>
                <a:lnTo>
                  <a:pt x="1277" y="530"/>
                </a:lnTo>
                <a:lnTo>
                  <a:pt x="1277" y="530"/>
                </a:lnTo>
                <a:lnTo>
                  <a:pt x="1276" y="541"/>
                </a:lnTo>
                <a:lnTo>
                  <a:pt x="1276" y="541"/>
                </a:lnTo>
                <a:lnTo>
                  <a:pt x="1270" y="520"/>
                </a:lnTo>
                <a:lnTo>
                  <a:pt x="1263" y="500"/>
                </a:lnTo>
                <a:lnTo>
                  <a:pt x="1263" y="500"/>
                </a:lnTo>
                <a:lnTo>
                  <a:pt x="1259" y="487"/>
                </a:lnTo>
                <a:lnTo>
                  <a:pt x="1258" y="481"/>
                </a:lnTo>
                <a:lnTo>
                  <a:pt x="1257" y="475"/>
                </a:lnTo>
                <a:lnTo>
                  <a:pt x="1257" y="475"/>
                </a:lnTo>
                <a:lnTo>
                  <a:pt x="1257" y="473"/>
                </a:lnTo>
                <a:lnTo>
                  <a:pt x="1255" y="471"/>
                </a:lnTo>
                <a:lnTo>
                  <a:pt x="1254" y="467"/>
                </a:lnTo>
                <a:lnTo>
                  <a:pt x="1252" y="465"/>
                </a:lnTo>
                <a:lnTo>
                  <a:pt x="1252" y="465"/>
                </a:lnTo>
                <a:lnTo>
                  <a:pt x="1235" y="392"/>
                </a:lnTo>
                <a:lnTo>
                  <a:pt x="1227" y="357"/>
                </a:lnTo>
                <a:lnTo>
                  <a:pt x="1221" y="320"/>
                </a:lnTo>
                <a:lnTo>
                  <a:pt x="1219" y="284"/>
                </a:lnTo>
                <a:lnTo>
                  <a:pt x="1218" y="267"/>
                </a:lnTo>
                <a:lnTo>
                  <a:pt x="1218" y="248"/>
                </a:lnTo>
                <a:lnTo>
                  <a:pt x="1219" y="230"/>
                </a:lnTo>
                <a:lnTo>
                  <a:pt x="1221" y="212"/>
                </a:lnTo>
                <a:lnTo>
                  <a:pt x="1225" y="193"/>
                </a:lnTo>
                <a:lnTo>
                  <a:pt x="1229" y="175"/>
                </a:lnTo>
                <a:lnTo>
                  <a:pt x="1229" y="175"/>
                </a:lnTo>
                <a:lnTo>
                  <a:pt x="1207" y="236"/>
                </a:lnTo>
                <a:lnTo>
                  <a:pt x="1197" y="267"/>
                </a:lnTo>
                <a:lnTo>
                  <a:pt x="1187" y="296"/>
                </a:lnTo>
                <a:lnTo>
                  <a:pt x="1187" y="296"/>
                </a:lnTo>
                <a:lnTo>
                  <a:pt x="1186" y="288"/>
                </a:lnTo>
                <a:lnTo>
                  <a:pt x="1186" y="288"/>
                </a:lnTo>
                <a:lnTo>
                  <a:pt x="1186" y="276"/>
                </a:lnTo>
                <a:lnTo>
                  <a:pt x="1186" y="276"/>
                </a:lnTo>
                <a:lnTo>
                  <a:pt x="1138" y="58"/>
                </a:lnTo>
                <a:lnTo>
                  <a:pt x="1138" y="58"/>
                </a:lnTo>
                <a:lnTo>
                  <a:pt x="1140" y="82"/>
                </a:lnTo>
                <a:lnTo>
                  <a:pt x="1141" y="104"/>
                </a:lnTo>
                <a:lnTo>
                  <a:pt x="1140" y="128"/>
                </a:lnTo>
                <a:lnTo>
                  <a:pt x="1138" y="152"/>
                </a:lnTo>
                <a:lnTo>
                  <a:pt x="1135" y="198"/>
                </a:lnTo>
                <a:lnTo>
                  <a:pt x="1129" y="244"/>
                </a:lnTo>
                <a:lnTo>
                  <a:pt x="1122" y="290"/>
                </a:lnTo>
                <a:lnTo>
                  <a:pt x="1112" y="337"/>
                </a:lnTo>
                <a:lnTo>
                  <a:pt x="1095" y="429"/>
                </a:lnTo>
                <a:lnTo>
                  <a:pt x="1095" y="429"/>
                </a:lnTo>
                <a:lnTo>
                  <a:pt x="1090" y="403"/>
                </a:lnTo>
                <a:lnTo>
                  <a:pt x="1086" y="376"/>
                </a:lnTo>
                <a:lnTo>
                  <a:pt x="1083" y="350"/>
                </a:lnTo>
                <a:lnTo>
                  <a:pt x="1080" y="324"/>
                </a:lnTo>
                <a:lnTo>
                  <a:pt x="1080" y="296"/>
                </a:lnTo>
                <a:lnTo>
                  <a:pt x="1083" y="270"/>
                </a:lnTo>
                <a:lnTo>
                  <a:pt x="1086" y="244"/>
                </a:lnTo>
                <a:lnTo>
                  <a:pt x="1091" y="217"/>
                </a:lnTo>
                <a:lnTo>
                  <a:pt x="1091" y="217"/>
                </a:lnTo>
                <a:lnTo>
                  <a:pt x="1066" y="292"/>
                </a:lnTo>
                <a:lnTo>
                  <a:pt x="1066" y="292"/>
                </a:lnTo>
                <a:lnTo>
                  <a:pt x="1065" y="288"/>
                </a:lnTo>
                <a:lnTo>
                  <a:pt x="1065" y="288"/>
                </a:lnTo>
                <a:lnTo>
                  <a:pt x="1065" y="276"/>
                </a:lnTo>
                <a:lnTo>
                  <a:pt x="1065" y="276"/>
                </a:lnTo>
                <a:lnTo>
                  <a:pt x="1018" y="58"/>
                </a:lnTo>
                <a:lnTo>
                  <a:pt x="1018" y="58"/>
                </a:lnTo>
                <a:lnTo>
                  <a:pt x="1020" y="84"/>
                </a:lnTo>
                <a:lnTo>
                  <a:pt x="1020" y="110"/>
                </a:lnTo>
                <a:lnTo>
                  <a:pt x="1019" y="138"/>
                </a:lnTo>
                <a:lnTo>
                  <a:pt x="1018" y="164"/>
                </a:lnTo>
                <a:lnTo>
                  <a:pt x="1015" y="190"/>
                </a:lnTo>
                <a:lnTo>
                  <a:pt x="1013" y="216"/>
                </a:lnTo>
                <a:lnTo>
                  <a:pt x="1004" y="268"/>
                </a:lnTo>
                <a:lnTo>
                  <a:pt x="995" y="320"/>
                </a:lnTo>
                <a:lnTo>
                  <a:pt x="985" y="372"/>
                </a:lnTo>
                <a:lnTo>
                  <a:pt x="975" y="424"/>
                </a:lnTo>
                <a:lnTo>
                  <a:pt x="965" y="477"/>
                </a:lnTo>
                <a:lnTo>
                  <a:pt x="965" y="477"/>
                </a:lnTo>
                <a:lnTo>
                  <a:pt x="962" y="501"/>
                </a:lnTo>
                <a:lnTo>
                  <a:pt x="959" y="526"/>
                </a:lnTo>
                <a:lnTo>
                  <a:pt x="956" y="575"/>
                </a:lnTo>
                <a:lnTo>
                  <a:pt x="956" y="575"/>
                </a:lnTo>
                <a:lnTo>
                  <a:pt x="956" y="575"/>
                </a:lnTo>
                <a:lnTo>
                  <a:pt x="946" y="538"/>
                </a:lnTo>
                <a:lnTo>
                  <a:pt x="935" y="500"/>
                </a:lnTo>
                <a:lnTo>
                  <a:pt x="935" y="500"/>
                </a:lnTo>
                <a:lnTo>
                  <a:pt x="931" y="487"/>
                </a:lnTo>
                <a:lnTo>
                  <a:pt x="930" y="481"/>
                </a:lnTo>
                <a:lnTo>
                  <a:pt x="929" y="475"/>
                </a:lnTo>
                <a:lnTo>
                  <a:pt x="929" y="475"/>
                </a:lnTo>
                <a:lnTo>
                  <a:pt x="929" y="473"/>
                </a:lnTo>
                <a:lnTo>
                  <a:pt x="927" y="471"/>
                </a:lnTo>
                <a:lnTo>
                  <a:pt x="927" y="471"/>
                </a:lnTo>
                <a:lnTo>
                  <a:pt x="907" y="394"/>
                </a:lnTo>
                <a:lnTo>
                  <a:pt x="907" y="394"/>
                </a:lnTo>
                <a:lnTo>
                  <a:pt x="901" y="366"/>
                </a:lnTo>
                <a:lnTo>
                  <a:pt x="897" y="339"/>
                </a:lnTo>
                <a:lnTo>
                  <a:pt x="892" y="312"/>
                </a:lnTo>
                <a:lnTo>
                  <a:pt x="889" y="284"/>
                </a:lnTo>
                <a:lnTo>
                  <a:pt x="889" y="257"/>
                </a:lnTo>
                <a:lnTo>
                  <a:pt x="891" y="230"/>
                </a:lnTo>
                <a:lnTo>
                  <a:pt x="894" y="203"/>
                </a:lnTo>
                <a:lnTo>
                  <a:pt x="900" y="175"/>
                </a:lnTo>
                <a:lnTo>
                  <a:pt x="900" y="175"/>
                </a:lnTo>
                <a:lnTo>
                  <a:pt x="882" y="225"/>
                </a:lnTo>
                <a:lnTo>
                  <a:pt x="866" y="274"/>
                </a:lnTo>
                <a:lnTo>
                  <a:pt x="850" y="324"/>
                </a:lnTo>
                <a:lnTo>
                  <a:pt x="844" y="348"/>
                </a:lnTo>
                <a:lnTo>
                  <a:pt x="840" y="373"/>
                </a:lnTo>
                <a:lnTo>
                  <a:pt x="835" y="398"/>
                </a:lnTo>
                <a:lnTo>
                  <a:pt x="831" y="423"/>
                </a:lnTo>
                <a:lnTo>
                  <a:pt x="829" y="448"/>
                </a:lnTo>
                <a:lnTo>
                  <a:pt x="829" y="473"/>
                </a:lnTo>
                <a:lnTo>
                  <a:pt x="830" y="499"/>
                </a:lnTo>
                <a:lnTo>
                  <a:pt x="833" y="524"/>
                </a:lnTo>
                <a:lnTo>
                  <a:pt x="836" y="550"/>
                </a:lnTo>
                <a:lnTo>
                  <a:pt x="843" y="575"/>
                </a:lnTo>
                <a:lnTo>
                  <a:pt x="843" y="575"/>
                </a:lnTo>
                <a:lnTo>
                  <a:pt x="843" y="575"/>
                </a:lnTo>
                <a:lnTo>
                  <a:pt x="836" y="575"/>
                </a:lnTo>
                <a:lnTo>
                  <a:pt x="836" y="575"/>
                </a:lnTo>
                <a:lnTo>
                  <a:pt x="825" y="538"/>
                </a:lnTo>
                <a:lnTo>
                  <a:pt x="814" y="500"/>
                </a:lnTo>
                <a:lnTo>
                  <a:pt x="814" y="500"/>
                </a:lnTo>
                <a:lnTo>
                  <a:pt x="810" y="487"/>
                </a:lnTo>
                <a:lnTo>
                  <a:pt x="809" y="481"/>
                </a:lnTo>
                <a:lnTo>
                  <a:pt x="809" y="475"/>
                </a:lnTo>
                <a:lnTo>
                  <a:pt x="809" y="475"/>
                </a:lnTo>
                <a:lnTo>
                  <a:pt x="808" y="473"/>
                </a:lnTo>
                <a:lnTo>
                  <a:pt x="805" y="471"/>
                </a:lnTo>
                <a:lnTo>
                  <a:pt x="804" y="467"/>
                </a:lnTo>
                <a:lnTo>
                  <a:pt x="803" y="465"/>
                </a:lnTo>
                <a:lnTo>
                  <a:pt x="803" y="465"/>
                </a:lnTo>
                <a:lnTo>
                  <a:pt x="786" y="392"/>
                </a:lnTo>
                <a:lnTo>
                  <a:pt x="778" y="357"/>
                </a:lnTo>
                <a:lnTo>
                  <a:pt x="773" y="320"/>
                </a:lnTo>
                <a:lnTo>
                  <a:pt x="770" y="284"/>
                </a:lnTo>
                <a:lnTo>
                  <a:pt x="768" y="267"/>
                </a:lnTo>
                <a:lnTo>
                  <a:pt x="768" y="248"/>
                </a:lnTo>
                <a:lnTo>
                  <a:pt x="770" y="230"/>
                </a:lnTo>
                <a:lnTo>
                  <a:pt x="772" y="212"/>
                </a:lnTo>
                <a:lnTo>
                  <a:pt x="776" y="193"/>
                </a:lnTo>
                <a:lnTo>
                  <a:pt x="779" y="175"/>
                </a:lnTo>
                <a:lnTo>
                  <a:pt x="779" y="175"/>
                </a:lnTo>
                <a:lnTo>
                  <a:pt x="763" y="223"/>
                </a:lnTo>
                <a:lnTo>
                  <a:pt x="746" y="270"/>
                </a:lnTo>
                <a:lnTo>
                  <a:pt x="732" y="316"/>
                </a:lnTo>
                <a:lnTo>
                  <a:pt x="726" y="340"/>
                </a:lnTo>
                <a:lnTo>
                  <a:pt x="720" y="364"/>
                </a:lnTo>
                <a:lnTo>
                  <a:pt x="720" y="364"/>
                </a:lnTo>
                <a:lnTo>
                  <a:pt x="689" y="251"/>
                </a:lnTo>
                <a:lnTo>
                  <a:pt x="689" y="251"/>
                </a:lnTo>
                <a:lnTo>
                  <a:pt x="690" y="271"/>
                </a:lnTo>
                <a:lnTo>
                  <a:pt x="691" y="292"/>
                </a:lnTo>
                <a:lnTo>
                  <a:pt x="690" y="312"/>
                </a:lnTo>
                <a:lnTo>
                  <a:pt x="689" y="332"/>
                </a:lnTo>
                <a:lnTo>
                  <a:pt x="684" y="372"/>
                </a:lnTo>
                <a:lnTo>
                  <a:pt x="677" y="411"/>
                </a:lnTo>
                <a:lnTo>
                  <a:pt x="677" y="411"/>
                </a:lnTo>
                <a:lnTo>
                  <a:pt x="670" y="377"/>
                </a:lnTo>
                <a:lnTo>
                  <a:pt x="664" y="341"/>
                </a:lnTo>
                <a:lnTo>
                  <a:pt x="658" y="306"/>
                </a:lnTo>
                <a:lnTo>
                  <a:pt x="655" y="271"/>
                </a:lnTo>
                <a:lnTo>
                  <a:pt x="653" y="236"/>
                </a:lnTo>
                <a:lnTo>
                  <a:pt x="653" y="202"/>
                </a:lnTo>
                <a:lnTo>
                  <a:pt x="656" y="184"/>
                </a:lnTo>
                <a:lnTo>
                  <a:pt x="657" y="166"/>
                </a:lnTo>
                <a:lnTo>
                  <a:pt x="661" y="148"/>
                </a:lnTo>
                <a:lnTo>
                  <a:pt x="664" y="130"/>
                </a:lnTo>
                <a:lnTo>
                  <a:pt x="664" y="130"/>
                </a:lnTo>
                <a:lnTo>
                  <a:pt x="645" y="190"/>
                </a:lnTo>
                <a:lnTo>
                  <a:pt x="627" y="249"/>
                </a:lnTo>
                <a:lnTo>
                  <a:pt x="620" y="280"/>
                </a:lnTo>
                <a:lnTo>
                  <a:pt x="613" y="309"/>
                </a:lnTo>
                <a:lnTo>
                  <a:pt x="606" y="339"/>
                </a:lnTo>
                <a:lnTo>
                  <a:pt x="601" y="369"/>
                </a:lnTo>
                <a:lnTo>
                  <a:pt x="601" y="369"/>
                </a:lnTo>
                <a:lnTo>
                  <a:pt x="569" y="251"/>
                </a:lnTo>
                <a:lnTo>
                  <a:pt x="569" y="251"/>
                </a:lnTo>
                <a:lnTo>
                  <a:pt x="570" y="269"/>
                </a:lnTo>
                <a:lnTo>
                  <a:pt x="570" y="287"/>
                </a:lnTo>
                <a:lnTo>
                  <a:pt x="569" y="321"/>
                </a:lnTo>
                <a:lnTo>
                  <a:pt x="566" y="357"/>
                </a:lnTo>
                <a:lnTo>
                  <a:pt x="560" y="391"/>
                </a:lnTo>
                <a:lnTo>
                  <a:pt x="554" y="426"/>
                </a:lnTo>
                <a:lnTo>
                  <a:pt x="546" y="461"/>
                </a:lnTo>
                <a:lnTo>
                  <a:pt x="528" y="531"/>
                </a:lnTo>
                <a:lnTo>
                  <a:pt x="528" y="531"/>
                </a:lnTo>
                <a:lnTo>
                  <a:pt x="518" y="491"/>
                </a:lnTo>
                <a:lnTo>
                  <a:pt x="506" y="450"/>
                </a:lnTo>
                <a:lnTo>
                  <a:pt x="506" y="450"/>
                </a:lnTo>
                <a:lnTo>
                  <a:pt x="503" y="436"/>
                </a:lnTo>
                <a:lnTo>
                  <a:pt x="502" y="429"/>
                </a:lnTo>
                <a:lnTo>
                  <a:pt x="502" y="423"/>
                </a:lnTo>
                <a:lnTo>
                  <a:pt x="502" y="423"/>
                </a:lnTo>
                <a:lnTo>
                  <a:pt x="500" y="420"/>
                </a:lnTo>
                <a:lnTo>
                  <a:pt x="500" y="420"/>
                </a:lnTo>
                <a:lnTo>
                  <a:pt x="500" y="415"/>
                </a:lnTo>
                <a:lnTo>
                  <a:pt x="500" y="415"/>
                </a:lnTo>
                <a:lnTo>
                  <a:pt x="473" y="298"/>
                </a:lnTo>
                <a:lnTo>
                  <a:pt x="473" y="298"/>
                </a:lnTo>
                <a:lnTo>
                  <a:pt x="468" y="273"/>
                </a:lnTo>
                <a:lnTo>
                  <a:pt x="465" y="247"/>
                </a:lnTo>
                <a:lnTo>
                  <a:pt x="463" y="220"/>
                </a:lnTo>
                <a:lnTo>
                  <a:pt x="461" y="196"/>
                </a:lnTo>
                <a:lnTo>
                  <a:pt x="463" y="170"/>
                </a:lnTo>
                <a:lnTo>
                  <a:pt x="464" y="143"/>
                </a:lnTo>
                <a:lnTo>
                  <a:pt x="467" y="119"/>
                </a:lnTo>
                <a:lnTo>
                  <a:pt x="473" y="92"/>
                </a:lnTo>
                <a:lnTo>
                  <a:pt x="473" y="92"/>
                </a:lnTo>
                <a:lnTo>
                  <a:pt x="455" y="146"/>
                </a:lnTo>
                <a:lnTo>
                  <a:pt x="439" y="200"/>
                </a:lnTo>
                <a:lnTo>
                  <a:pt x="423" y="254"/>
                </a:lnTo>
                <a:lnTo>
                  <a:pt x="417" y="281"/>
                </a:lnTo>
                <a:lnTo>
                  <a:pt x="413" y="308"/>
                </a:lnTo>
                <a:lnTo>
                  <a:pt x="408" y="335"/>
                </a:lnTo>
                <a:lnTo>
                  <a:pt x="404" y="363"/>
                </a:lnTo>
                <a:lnTo>
                  <a:pt x="402" y="390"/>
                </a:lnTo>
                <a:lnTo>
                  <a:pt x="402" y="418"/>
                </a:lnTo>
                <a:lnTo>
                  <a:pt x="402" y="446"/>
                </a:lnTo>
                <a:lnTo>
                  <a:pt x="404" y="473"/>
                </a:lnTo>
                <a:lnTo>
                  <a:pt x="409" y="501"/>
                </a:lnTo>
                <a:lnTo>
                  <a:pt x="415" y="530"/>
                </a:lnTo>
                <a:lnTo>
                  <a:pt x="415" y="530"/>
                </a:lnTo>
                <a:lnTo>
                  <a:pt x="410" y="546"/>
                </a:lnTo>
                <a:lnTo>
                  <a:pt x="410" y="546"/>
                </a:lnTo>
                <a:lnTo>
                  <a:pt x="406" y="523"/>
                </a:lnTo>
                <a:lnTo>
                  <a:pt x="401" y="499"/>
                </a:lnTo>
                <a:lnTo>
                  <a:pt x="394" y="474"/>
                </a:lnTo>
                <a:lnTo>
                  <a:pt x="387" y="450"/>
                </a:lnTo>
                <a:lnTo>
                  <a:pt x="387" y="450"/>
                </a:lnTo>
                <a:lnTo>
                  <a:pt x="383" y="436"/>
                </a:lnTo>
                <a:lnTo>
                  <a:pt x="382" y="429"/>
                </a:lnTo>
                <a:lnTo>
                  <a:pt x="381" y="423"/>
                </a:lnTo>
                <a:lnTo>
                  <a:pt x="381" y="423"/>
                </a:lnTo>
                <a:lnTo>
                  <a:pt x="381" y="420"/>
                </a:lnTo>
                <a:lnTo>
                  <a:pt x="378" y="417"/>
                </a:lnTo>
                <a:lnTo>
                  <a:pt x="376" y="415"/>
                </a:lnTo>
                <a:lnTo>
                  <a:pt x="376" y="411"/>
                </a:lnTo>
                <a:lnTo>
                  <a:pt x="376" y="411"/>
                </a:lnTo>
                <a:lnTo>
                  <a:pt x="358" y="332"/>
                </a:lnTo>
                <a:lnTo>
                  <a:pt x="351" y="292"/>
                </a:lnTo>
                <a:lnTo>
                  <a:pt x="345" y="252"/>
                </a:lnTo>
                <a:lnTo>
                  <a:pt x="342" y="212"/>
                </a:lnTo>
                <a:lnTo>
                  <a:pt x="342" y="192"/>
                </a:lnTo>
                <a:lnTo>
                  <a:pt x="342" y="172"/>
                </a:lnTo>
                <a:lnTo>
                  <a:pt x="343" y="152"/>
                </a:lnTo>
                <a:lnTo>
                  <a:pt x="345" y="133"/>
                </a:lnTo>
                <a:lnTo>
                  <a:pt x="347" y="113"/>
                </a:lnTo>
                <a:lnTo>
                  <a:pt x="352" y="92"/>
                </a:lnTo>
                <a:lnTo>
                  <a:pt x="352" y="92"/>
                </a:lnTo>
                <a:lnTo>
                  <a:pt x="336" y="145"/>
                </a:lnTo>
                <a:lnTo>
                  <a:pt x="319" y="196"/>
                </a:lnTo>
                <a:lnTo>
                  <a:pt x="305" y="248"/>
                </a:lnTo>
                <a:lnTo>
                  <a:pt x="299" y="274"/>
                </a:lnTo>
                <a:lnTo>
                  <a:pt x="293" y="300"/>
                </a:lnTo>
                <a:lnTo>
                  <a:pt x="293" y="300"/>
                </a:lnTo>
                <a:lnTo>
                  <a:pt x="262" y="175"/>
                </a:lnTo>
                <a:lnTo>
                  <a:pt x="262" y="175"/>
                </a:lnTo>
                <a:lnTo>
                  <a:pt x="263" y="205"/>
                </a:lnTo>
                <a:lnTo>
                  <a:pt x="263" y="234"/>
                </a:lnTo>
                <a:lnTo>
                  <a:pt x="262" y="262"/>
                </a:lnTo>
                <a:lnTo>
                  <a:pt x="260" y="290"/>
                </a:lnTo>
                <a:lnTo>
                  <a:pt x="255" y="319"/>
                </a:lnTo>
                <a:lnTo>
                  <a:pt x="250" y="347"/>
                </a:lnTo>
                <a:lnTo>
                  <a:pt x="240" y="404"/>
                </a:lnTo>
                <a:lnTo>
                  <a:pt x="240" y="404"/>
                </a:lnTo>
                <a:lnTo>
                  <a:pt x="238" y="401"/>
                </a:lnTo>
                <a:lnTo>
                  <a:pt x="238" y="401"/>
                </a:lnTo>
                <a:lnTo>
                  <a:pt x="221" y="309"/>
                </a:lnTo>
                <a:lnTo>
                  <a:pt x="213" y="263"/>
                </a:lnTo>
                <a:lnTo>
                  <a:pt x="208" y="218"/>
                </a:lnTo>
                <a:lnTo>
                  <a:pt x="204" y="172"/>
                </a:lnTo>
                <a:lnTo>
                  <a:pt x="204" y="149"/>
                </a:lnTo>
                <a:lnTo>
                  <a:pt x="204" y="126"/>
                </a:lnTo>
                <a:lnTo>
                  <a:pt x="205" y="103"/>
                </a:lnTo>
                <a:lnTo>
                  <a:pt x="208" y="81"/>
                </a:lnTo>
                <a:lnTo>
                  <a:pt x="210" y="57"/>
                </a:lnTo>
                <a:lnTo>
                  <a:pt x="215" y="34"/>
                </a:lnTo>
                <a:lnTo>
                  <a:pt x="215" y="34"/>
                </a:lnTo>
                <a:lnTo>
                  <a:pt x="199" y="88"/>
                </a:lnTo>
                <a:lnTo>
                  <a:pt x="185" y="142"/>
                </a:lnTo>
                <a:lnTo>
                  <a:pt x="171" y="196"/>
                </a:lnTo>
                <a:lnTo>
                  <a:pt x="160" y="250"/>
                </a:lnTo>
                <a:lnTo>
                  <a:pt x="160" y="250"/>
                </a:lnTo>
                <a:lnTo>
                  <a:pt x="141" y="175"/>
                </a:lnTo>
                <a:lnTo>
                  <a:pt x="141" y="175"/>
                </a:lnTo>
                <a:lnTo>
                  <a:pt x="142" y="199"/>
                </a:lnTo>
                <a:lnTo>
                  <a:pt x="143" y="222"/>
                </a:lnTo>
                <a:lnTo>
                  <a:pt x="142" y="244"/>
                </a:lnTo>
                <a:lnTo>
                  <a:pt x="141" y="268"/>
                </a:lnTo>
                <a:lnTo>
                  <a:pt x="139" y="290"/>
                </a:lnTo>
                <a:lnTo>
                  <a:pt x="135" y="313"/>
                </a:lnTo>
                <a:lnTo>
                  <a:pt x="128" y="359"/>
                </a:lnTo>
                <a:lnTo>
                  <a:pt x="119" y="404"/>
                </a:lnTo>
                <a:lnTo>
                  <a:pt x="109" y="449"/>
                </a:lnTo>
                <a:lnTo>
                  <a:pt x="98" y="495"/>
                </a:lnTo>
                <a:lnTo>
                  <a:pt x="89" y="542"/>
                </a:lnTo>
                <a:lnTo>
                  <a:pt x="89" y="542"/>
                </a:lnTo>
                <a:lnTo>
                  <a:pt x="88" y="545"/>
                </a:lnTo>
                <a:lnTo>
                  <a:pt x="88" y="545"/>
                </a:lnTo>
                <a:lnTo>
                  <a:pt x="83" y="509"/>
                </a:lnTo>
                <a:lnTo>
                  <a:pt x="76" y="471"/>
                </a:lnTo>
                <a:lnTo>
                  <a:pt x="68" y="433"/>
                </a:lnTo>
                <a:lnTo>
                  <a:pt x="57" y="396"/>
                </a:lnTo>
                <a:lnTo>
                  <a:pt x="57" y="396"/>
                </a:lnTo>
                <a:lnTo>
                  <a:pt x="57" y="395"/>
                </a:lnTo>
                <a:lnTo>
                  <a:pt x="57" y="395"/>
                </a:lnTo>
                <a:lnTo>
                  <a:pt x="52" y="367"/>
                </a:lnTo>
                <a:lnTo>
                  <a:pt x="52" y="367"/>
                </a:lnTo>
                <a:lnTo>
                  <a:pt x="52" y="365"/>
                </a:lnTo>
                <a:lnTo>
                  <a:pt x="52" y="365"/>
                </a:lnTo>
                <a:lnTo>
                  <a:pt x="51" y="362"/>
                </a:lnTo>
                <a:lnTo>
                  <a:pt x="51" y="362"/>
                </a:lnTo>
                <a:lnTo>
                  <a:pt x="51" y="360"/>
                </a:lnTo>
                <a:lnTo>
                  <a:pt x="51" y="360"/>
                </a:lnTo>
                <a:lnTo>
                  <a:pt x="51" y="348"/>
                </a:lnTo>
                <a:lnTo>
                  <a:pt x="51" y="348"/>
                </a:lnTo>
                <a:lnTo>
                  <a:pt x="20" y="204"/>
                </a:lnTo>
                <a:lnTo>
                  <a:pt x="20" y="204"/>
                </a:lnTo>
                <a:lnTo>
                  <a:pt x="17" y="178"/>
                </a:lnTo>
                <a:lnTo>
                  <a:pt x="14" y="153"/>
                </a:lnTo>
                <a:lnTo>
                  <a:pt x="13" y="128"/>
                </a:lnTo>
                <a:lnTo>
                  <a:pt x="13" y="102"/>
                </a:lnTo>
                <a:lnTo>
                  <a:pt x="13" y="77"/>
                </a:lnTo>
                <a:lnTo>
                  <a:pt x="15" y="51"/>
                </a:lnTo>
                <a:lnTo>
                  <a:pt x="19" y="25"/>
                </a:lnTo>
                <a:lnTo>
                  <a:pt x="24" y="0"/>
                </a:lnTo>
                <a:lnTo>
                  <a:pt x="24" y="0"/>
                </a:lnTo>
                <a:lnTo>
                  <a:pt x="0" y="79"/>
                </a:lnTo>
                <a:lnTo>
                  <a:pt x="0" y="1068"/>
                </a:lnTo>
                <a:lnTo>
                  <a:pt x="34560" y="1068"/>
                </a:lnTo>
                <a:lnTo>
                  <a:pt x="34560" y="298"/>
                </a:lnTo>
                <a:lnTo>
                  <a:pt x="34560" y="298"/>
                </a:lnTo>
                <a:lnTo>
                  <a:pt x="34553" y="324"/>
                </a:lnTo>
                <a:lnTo>
                  <a:pt x="34546" y="351"/>
                </a:lnTo>
                <a:lnTo>
                  <a:pt x="34540" y="378"/>
                </a:lnTo>
                <a:lnTo>
                  <a:pt x="34535" y="404"/>
                </a:lnTo>
                <a:lnTo>
                  <a:pt x="34533" y="431"/>
                </a:lnTo>
                <a:lnTo>
                  <a:pt x="34530" y="459"/>
                </a:lnTo>
                <a:lnTo>
                  <a:pt x="34530" y="486"/>
                </a:lnTo>
                <a:lnTo>
                  <a:pt x="34533" y="513"/>
                </a:lnTo>
                <a:lnTo>
                  <a:pt x="34533" y="513"/>
                </a:lnTo>
                <a:close/>
                <a:moveTo>
                  <a:pt x="1600" y="575"/>
                </a:moveTo>
                <a:lnTo>
                  <a:pt x="1600" y="575"/>
                </a:lnTo>
                <a:lnTo>
                  <a:pt x="1601" y="571"/>
                </a:lnTo>
                <a:lnTo>
                  <a:pt x="1601" y="571"/>
                </a:lnTo>
                <a:lnTo>
                  <a:pt x="1602" y="568"/>
                </a:lnTo>
                <a:lnTo>
                  <a:pt x="1602" y="568"/>
                </a:lnTo>
                <a:lnTo>
                  <a:pt x="1603" y="575"/>
                </a:lnTo>
                <a:lnTo>
                  <a:pt x="1600" y="575"/>
                </a:lnTo>
                <a:close/>
                <a:moveTo>
                  <a:pt x="3363" y="575"/>
                </a:moveTo>
                <a:lnTo>
                  <a:pt x="3363" y="575"/>
                </a:lnTo>
                <a:lnTo>
                  <a:pt x="3363" y="571"/>
                </a:lnTo>
                <a:lnTo>
                  <a:pt x="3363" y="571"/>
                </a:lnTo>
                <a:lnTo>
                  <a:pt x="3364" y="568"/>
                </a:lnTo>
                <a:lnTo>
                  <a:pt x="3364" y="568"/>
                </a:lnTo>
                <a:lnTo>
                  <a:pt x="3366" y="575"/>
                </a:lnTo>
                <a:lnTo>
                  <a:pt x="3363" y="575"/>
                </a:lnTo>
                <a:close/>
                <a:moveTo>
                  <a:pt x="5099" y="575"/>
                </a:moveTo>
                <a:lnTo>
                  <a:pt x="5099" y="575"/>
                </a:lnTo>
                <a:lnTo>
                  <a:pt x="5099" y="571"/>
                </a:lnTo>
                <a:lnTo>
                  <a:pt x="5099" y="571"/>
                </a:lnTo>
                <a:lnTo>
                  <a:pt x="5101" y="568"/>
                </a:lnTo>
                <a:lnTo>
                  <a:pt x="5101" y="568"/>
                </a:lnTo>
                <a:lnTo>
                  <a:pt x="5102" y="575"/>
                </a:lnTo>
                <a:lnTo>
                  <a:pt x="5099" y="575"/>
                </a:lnTo>
                <a:close/>
                <a:moveTo>
                  <a:pt x="6862" y="575"/>
                </a:moveTo>
                <a:lnTo>
                  <a:pt x="6862" y="575"/>
                </a:lnTo>
                <a:lnTo>
                  <a:pt x="6863" y="571"/>
                </a:lnTo>
                <a:lnTo>
                  <a:pt x="6863" y="571"/>
                </a:lnTo>
                <a:lnTo>
                  <a:pt x="6863" y="568"/>
                </a:lnTo>
                <a:lnTo>
                  <a:pt x="6863" y="568"/>
                </a:lnTo>
                <a:lnTo>
                  <a:pt x="6865" y="575"/>
                </a:lnTo>
                <a:lnTo>
                  <a:pt x="6862" y="575"/>
                </a:lnTo>
                <a:close/>
                <a:moveTo>
                  <a:pt x="8598" y="575"/>
                </a:moveTo>
                <a:lnTo>
                  <a:pt x="8598" y="575"/>
                </a:lnTo>
                <a:lnTo>
                  <a:pt x="8599" y="571"/>
                </a:lnTo>
                <a:lnTo>
                  <a:pt x="8599" y="571"/>
                </a:lnTo>
                <a:lnTo>
                  <a:pt x="8599" y="568"/>
                </a:lnTo>
                <a:lnTo>
                  <a:pt x="8599" y="568"/>
                </a:lnTo>
                <a:lnTo>
                  <a:pt x="8601" y="575"/>
                </a:lnTo>
                <a:lnTo>
                  <a:pt x="8598" y="575"/>
                </a:lnTo>
                <a:close/>
                <a:moveTo>
                  <a:pt x="10360" y="575"/>
                </a:moveTo>
                <a:lnTo>
                  <a:pt x="10360" y="575"/>
                </a:lnTo>
                <a:lnTo>
                  <a:pt x="10361" y="571"/>
                </a:lnTo>
                <a:lnTo>
                  <a:pt x="10361" y="571"/>
                </a:lnTo>
                <a:lnTo>
                  <a:pt x="10363" y="568"/>
                </a:lnTo>
                <a:lnTo>
                  <a:pt x="10363" y="568"/>
                </a:lnTo>
                <a:lnTo>
                  <a:pt x="10364" y="575"/>
                </a:lnTo>
                <a:lnTo>
                  <a:pt x="10360" y="575"/>
                </a:lnTo>
                <a:close/>
                <a:moveTo>
                  <a:pt x="12096" y="575"/>
                </a:moveTo>
                <a:lnTo>
                  <a:pt x="12096" y="575"/>
                </a:lnTo>
                <a:lnTo>
                  <a:pt x="12098" y="571"/>
                </a:lnTo>
                <a:lnTo>
                  <a:pt x="12098" y="571"/>
                </a:lnTo>
                <a:lnTo>
                  <a:pt x="12098" y="568"/>
                </a:lnTo>
                <a:lnTo>
                  <a:pt x="12098" y="568"/>
                </a:lnTo>
                <a:lnTo>
                  <a:pt x="12100" y="575"/>
                </a:lnTo>
                <a:lnTo>
                  <a:pt x="12096" y="575"/>
                </a:lnTo>
                <a:close/>
                <a:moveTo>
                  <a:pt x="13860" y="575"/>
                </a:moveTo>
                <a:lnTo>
                  <a:pt x="13860" y="575"/>
                </a:lnTo>
                <a:lnTo>
                  <a:pt x="13860" y="571"/>
                </a:lnTo>
                <a:lnTo>
                  <a:pt x="13860" y="571"/>
                </a:lnTo>
                <a:lnTo>
                  <a:pt x="13861" y="568"/>
                </a:lnTo>
                <a:lnTo>
                  <a:pt x="13861" y="568"/>
                </a:lnTo>
                <a:lnTo>
                  <a:pt x="13862" y="575"/>
                </a:lnTo>
                <a:lnTo>
                  <a:pt x="13860" y="575"/>
                </a:lnTo>
                <a:close/>
                <a:moveTo>
                  <a:pt x="15596" y="575"/>
                </a:moveTo>
                <a:lnTo>
                  <a:pt x="15596" y="575"/>
                </a:lnTo>
                <a:lnTo>
                  <a:pt x="15596" y="571"/>
                </a:lnTo>
                <a:lnTo>
                  <a:pt x="15596" y="571"/>
                </a:lnTo>
                <a:lnTo>
                  <a:pt x="15597" y="568"/>
                </a:lnTo>
                <a:lnTo>
                  <a:pt x="15597" y="568"/>
                </a:lnTo>
                <a:lnTo>
                  <a:pt x="15598" y="575"/>
                </a:lnTo>
                <a:lnTo>
                  <a:pt x="15596" y="575"/>
                </a:lnTo>
                <a:close/>
                <a:moveTo>
                  <a:pt x="17386" y="575"/>
                </a:moveTo>
                <a:lnTo>
                  <a:pt x="17386" y="575"/>
                </a:lnTo>
                <a:lnTo>
                  <a:pt x="17386" y="571"/>
                </a:lnTo>
                <a:lnTo>
                  <a:pt x="17386" y="571"/>
                </a:lnTo>
                <a:lnTo>
                  <a:pt x="17387" y="568"/>
                </a:lnTo>
                <a:lnTo>
                  <a:pt x="17387" y="568"/>
                </a:lnTo>
                <a:lnTo>
                  <a:pt x="17388" y="575"/>
                </a:lnTo>
                <a:lnTo>
                  <a:pt x="17386" y="575"/>
                </a:lnTo>
                <a:close/>
                <a:moveTo>
                  <a:pt x="19122" y="575"/>
                </a:moveTo>
                <a:lnTo>
                  <a:pt x="19122" y="575"/>
                </a:lnTo>
                <a:lnTo>
                  <a:pt x="19122" y="571"/>
                </a:lnTo>
                <a:lnTo>
                  <a:pt x="19122" y="571"/>
                </a:lnTo>
                <a:lnTo>
                  <a:pt x="19123" y="568"/>
                </a:lnTo>
                <a:lnTo>
                  <a:pt x="19123" y="568"/>
                </a:lnTo>
                <a:lnTo>
                  <a:pt x="19124" y="575"/>
                </a:lnTo>
                <a:lnTo>
                  <a:pt x="19122" y="575"/>
                </a:lnTo>
                <a:close/>
                <a:moveTo>
                  <a:pt x="20884" y="575"/>
                </a:moveTo>
                <a:lnTo>
                  <a:pt x="20884" y="575"/>
                </a:lnTo>
                <a:lnTo>
                  <a:pt x="20885" y="571"/>
                </a:lnTo>
                <a:lnTo>
                  <a:pt x="20885" y="571"/>
                </a:lnTo>
                <a:lnTo>
                  <a:pt x="20885" y="568"/>
                </a:lnTo>
                <a:lnTo>
                  <a:pt x="20885" y="568"/>
                </a:lnTo>
                <a:lnTo>
                  <a:pt x="20888" y="575"/>
                </a:lnTo>
                <a:lnTo>
                  <a:pt x="20884" y="575"/>
                </a:lnTo>
                <a:close/>
                <a:moveTo>
                  <a:pt x="22620" y="575"/>
                </a:moveTo>
                <a:lnTo>
                  <a:pt x="22620" y="575"/>
                </a:lnTo>
                <a:lnTo>
                  <a:pt x="22621" y="571"/>
                </a:lnTo>
                <a:lnTo>
                  <a:pt x="22621" y="571"/>
                </a:lnTo>
                <a:lnTo>
                  <a:pt x="22621" y="568"/>
                </a:lnTo>
                <a:lnTo>
                  <a:pt x="22621" y="568"/>
                </a:lnTo>
                <a:lnTo>
                  <a:pt x="22624" y="575"/>
                </a:lnTo>
                <a:lnTo>
                  <a:pt x="22620" y="575"/>
                </a:lnTo>
                <a:close/>
                <a:moveTo>
                  <a:pt x="24382" y="575"/>
                </a:moveTo>
                <a:lnTo>
                  <a:pt x="24382" y="575"/>
                </a:lnTo>
                <a:lnTo>
                  <a:pt x="24384" y="571"/>
                </a:lnTo>
                <a:lnTo>
                  <a:pt x="24384" y="571"/>
                </a:lnTo>
                <a:lnTo>
                  <a:pt x="24385" y="568"/>
                </a:lnTo>
                <a:lnTo>
                  <a:pt x="24385" y="568"/>
                </a:lnTo>
                <a:lnTo>
                  <a:pt x="24386" y="575"/>
                </a:lnTo>
                <a:lnTo>
                  <a:pt x="24382" y="575"/>
                </a:lnTo>
                <a:close/>
                <a:moveTo>
                  <a:pt x="26119" y="575"/>
                </a:moveTo>
                <a:lnTo>
                  <a:pt x="26119" y="575"/>
                </a:lnTo>
                <a:lnTo>
                  <a:pt x="26120" y="571"/>
                </a:lnTo>
                <a:lnTo>
                  <a:pt x="26120" y="571"/>
                </a:lnTo>
                <a:lnTo>
                  <a:pt x="26121" y="568"/>
                </a:lnTo>
                <a:lnTo>
                  <a:pt x="26121" y="568"/>
                </a:lnTo>
                <a:lnTo>
                  <a:pt x="26122" y="575"/>
                </a:lnTo>
                <a:lnTo>
                  <a:pt x="26119" y="575"/>
                </a:lnTo>
                <a:close/>
                <a:moveTo>
                  <a:pt x="27882" y="575"/>
                </a:moveTo>
                <a:lnTo>
                  <a:pt x="27882" y="575"/>
                </a:lnTo>
                <a:lnTo>
                  <a:pt x="27882" y="571"/>
                </a:lnTo>
                <a:lnTo>
                  <a:pt x="27882" y="571"/>
                </a:lnTo>
                <a:lnTo>
                  <a:pt x="27883" y="568"/>
                </a:lnTo>
                <a:lnTo>
                  <a:pt x="27883" y="568"/>
                </a:lnTo>
                <a:lnTo>
                  <a:pt x="27884" y="575"/>
                </a:lnTo>
                <a:lnTo>
                  <a:pt x="27882" y="575"/>
                </a:lnTo>
                <a:close/>
                <a:moveTo>
                  <a:pt x="29618" y="575"/>
                </a:moveTo>
                <a:lnTo>
                  <a:pt x="29618" y="575"/>
                </a:lnTo>
                <a:lnTo>
                  <a:pt x="29618" y="571"/>
                </a:lnTo>
                <a:lnTo>
                  <a:pt x="29618" y="571"/>
                </a:lnTo>
                <a:lnTo>
                  <a:pt x="29619" y="568"/>
                </a:lnTo>
                <a:lnTo>
                  <a:pt x="29619" y="568"/>
                </a:lnTo>
                <a:lnTo>
                  <a:pt x="29621" y="575"/>
                </a:lnTo>
                <a:lnTo>
                  <a:pt x="29618" y="575"/>
                </a:lnTo>
                <a:close/>
                <a:moveTo>
                  <a:pt x="31381" y="575"/>
                </a:moveTo>
                <a:lnTo>
                  <a:pt x="31381" y="575"/>
                </a:lnTo>
                <a:lnTo>
                  <a:pt x="31382" y="571"/>
                </a:lnTo>
                <a:lnTo>
                  <a:pt x="31382" y="571"/>
                </a:lnTo>
                <a:lnTo>
                  <a:pt x="31382" y="568"/>
                </a:lnTo>
                <a:lnTo>
                  <a:pt x="31382" y="568"/>
                </a:lnTo>
                <a:lnTo>
                  <a:pt x="31384" y="575"/>
                </a:lnTo>
                <a:lnTo>
                  <a:pt x="31381" y="575"/>
                </a:lnTo>
                <a:close/>
                <a:moveTo>
                  <a:pt x="33117" y="575"/>
                </a:moveTo>
                <a:lnTo>
                  <a:pt x="33117" y="575"/>
                </a:lnTo>
                <a:lnTo>
                  <a:pt x="33118" y="571"/>
                </a:lnTo>
                <a:lnTo>
                  <a:pt x="33118" y="571"/>
                </a:lnTo>
                <a:lnTo>
                  <a:pt x="33118" y="568"/>
                </a:lnTo>
                <a:lnTo>
                  <a:pt x="33118" y="568"/>
                </a:lnTo>
                <a:lnTo>
                  <a:pt x="33120" y="575"/>
                </a:lnTo>
                <a:lnTo>
                  <a:pt x="33117" y="575"/>
                </a:lnTo>
                <a:close/>
              </a:path>
            </a:pathLst>
          </a:custGeom>
          <a:solidFill>
            <a:srgbClr val="86D86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28" name="Group 498">
            <a:extLst>
              <a:ext uri="{FF2B5EF4-FFF2-40B4-BE49-F238E27FC236}">
                <a16:creationId xmlns:a16="http://schemas.microsoft.com/office/drawing/2014/main" id="{EFDD5B48-E5FD-423A-8D0F-2D19B2E7190B}"/>
              </a:ext>
            </a:extLst>
          </p:cNvPr>
          <p:cNvGrpSpPr/>
          <p:nvPr/>
        </p:nvGrpSpPr>
        <p:grpSpPr>
          <a:xfrm>
            <a:off x="345359" y="2636528"/>
            <a:ext cx="196797" cy="4128285"/>
            <a:chOff x="2027767" y="2144568"/>
            <a:chExt cx="216959" cy="4551235"/>
          </a:xfrm>
          <a:solidFill>
            <a:srgbClr val="1B51BC"/>
          </a:solidFill>
        </p:grpSpPr>
        <p:grpSp>
          <p:nvGrpSpPr>
            <p:cNvPr id="29" name="Group 770">
              <a:extLst>
                <a:ext uri="{FF2B5EF4-FFF2-40B4-BE49-F238E27FC236}">
                  <a16:creationId xmlns:a16="http://schemas.microsoft.com/office/drawing/2014/main" id="{47D4414F-A3A0-420E-BD7F-5ABA8711D00B}"/>
                </a:ext>
              </a:extLst>
            </p:cNvPr>
            <p:cNvGrpSpPr/>
            <p:nvPr/>
          </p:nvGrpSpPr>
          <p:grpSpPr>
            <a:xfrm>
              <a:off x="2065781" y="2144568"/>
              <a:ext cx="148054" cy="4551235"/>
              <a:chOff x="4167387" y="-6558860"/>
              <a:chExt cx="1242087" cy="26110739"/>
            </a:xfrm>
            <a:grpFill/>
          </p:grpSpPr>
          <p:sp>
            <p:nvSpPr>
              <p:cNvPr id="144" name="Rectangle 143">
                <a:extLst>
                  <a:ext uri="{FF2B5EF4-FFF2-40B4-BE49-F238E27FC236}">
                    <a16:creationId xmlns:a16="http://schemas.microsoft.com/office/drawing/2014/main" id="{35B9D126-461B-49A1-B7F9-F952F6F88695}"/>
                  </a:ext>
                </a:extLst>
              </p:cNvPr>
              <p:cNvSpPr/>
              <p:nvPr/>
            </p:nvSpPr>
            <p:spPr>
              <a:xfrm rot="10800000">
                <a:off x="4167387" y="-6558860"/>
                <a:ext cx="1242087" cy="24855446"/>
              </a:xfrm>
              <a:prstGeom prst="rect">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45" name="Freeform 5">
                <a:extLst>
                  <a:ext uri="{FF2B5EF4-FFF2-40B4-BE49-F238E27FC236}">
                    <a16:creationId xmlns:a16="http://schemas.microsoft.com/office/drawing/2014/main" id="{2397A013-11A4-4C9A-8A73-FCF1E7E9F195}"/>
                  </a:ext>
                </a:extLst>
              </p:cNvPr>
              <p:cNvSpPr>
                <a:spLocks/>
              </p:cNvSpPr>
              <p:nvPr/>
            </p:nvSpPr>
            <p:spPr bwMode="auto">
              <a:xfrm rot="5400000">
                <a:off x="4160790" y="18303526"/>
                <a:ext cx="1255282" cy="1241424"/>
              </a:xfrm>
              <a:custGeom>
                <a:avLst/>
                <a:gdLst/>
                <a:ahLst/>
                <a:cxnLst>
                  <a:cxn ang="0">
                    <a:pos x="3804" y="1880"/>
                  </a:cxn>
                  <a:cxn ang="0">
                    <a:pos x="3768" y="1800"/>
                  </a:cxn>
                  <a:cxn ang="0">
                    <a:pos x="3720" y="1708"/>
                  </a:cxn>
                  <a:cxn ang="0">
                    <a:pos x="3648" y="1586"/>
                  </a:cxn>
                  <a:cxn ang="0">
                    <a:pos x="3550" y="1444"/>
                  </a:cxn>
                  <a:cxn ang="0">
                    <a:pos x="3424" y="1286"/>
                  </a:cxn>
                  <a:cxn ang="0">
                    <a:pos x="3308" y="1158"/>
                  </a:cxn>
                  <a:cxn ang="0">
                    <a:pos x="3222" y="1072"/>
                  </a:cxn>
                  <a:cxn ang="0">
                    <a:pos x="3126" y="984"/>
                  </a:cxn>
                  <a:cxn ang="0">
                    <a:pos x="3020" y="896"/>
                  </a:cxn>
                  <a:cxn ang="0">
                    <a:pos x="2906" y="808"/>
                  </a:cxn>
                  <a:cxn ang="0">
                    <a:pos x="2782" y="722"/>
                  </a:cxn>
                  <a:cxn ang="0">
                    <a:pos x="2648" y="636"/>
                  </a:cxn>
                  <a:cxn ang="0">
                    <a:pos x="2504" y="554"/>
                  </a:cxn>
                  <a:cxn ang="0">
                    <a:pos x="2350" y="474"/>
                  </a:cxn>
                  <a:cxn ang="0">
                    <a:pos x="2184" y="398"/>
                  </a:cxn>
                  <a:cxn ang="0">
                    <a:pos x="2006" y="328"/>
                  </a:cxn>
                  <a:cxn ang="0">
                    <a:pos x="1818" y="262"/>
                  </a:cxn>
                  <a:cxn ang="0">
                    <a:pos x="1618" y="200"/>
                  </a:cxn>
                  <a:cxn ang="0">
                    <a:pos x="1404" y="148"/>
                  </a:cxn>
                  <a:cxn ang="0">
                    <a:pos x="1180" y="100"/>
                  </a:cxn>
                  <a:cxn ang="0">
                    <a:pos x="940" y="62"/>
                  </a:cxn>
                  <a:cxn ang="0">
                    <a:pos x="690" y="32"/>
                  </a:cxn>
                  <a:cxn ang="0">
                    <a:pos x="424" y="12"/>
                  </a:cxn>
                  <a:cxn ang="0">
                    <a:pos x="146" y="2"/>
                  </a:cxn>
                  <a:cxn ang="0">
                    <a:pos x="0" y="0"/>
                  </a:cxn>
                  <a:cxn ang="0">
                    <a:pos x="0" y="1894"/>
                  </a:cxn>
                  <a:cxn ang="0">
                    <a:pos x="0" y="2184"/>
                  </a:cxn>
                  <a:cxn ang="0">
                    <a:pos x="0" y="3762"/>
                  </a:cxn>
                  <a:cxn ang="0">
                    <a:pos x="286" y="3756"/>
                  </a:cxn>
                  <a:cxn ang="0">
                    <a:pos x="558" y="3740"/>
                  </a:cxn>
                  <a:cxn ang="0">
                    <a:pos x="816" y="3716"/>
                  </a:cxn>
                  <a:cxn ang="0">
                    <a:pos x="1062" y="3680"/>
                  </a:cxn>
                  <a:cxn ang="0">
                    <a:pos x="1294" y="3638"/>
                  </a:cxn>
                  <a:cxn ang="0">
                    <a:pos x="1512" y="3588"/>
                  </a:cxn>
                  <a:cxn ang="0">
                    <a:pos x="1720" y="3532"/>
                  </a:cxn>
                  <a:cxn ang="0">
                    <a:pos x="1914" y="3468"/>
                  </a:cxn>
                  <a:cxn ang="0">
                    <a:pos x="2096" y="3400"/>
                  </a:cxn>
                  <a:cxn ang="0">
                    <a:pos x="2268" y="3326"/>
                  </a:cxn>
                  <a:cxn ang="0">
                    <a:pos x="2428" y="3248"/>
                  </a:cxn>
                  <a:cxn ang="0">
                    <a:pos x="2578" y="3166"/>
                  </a:cxn>
                  <a:cxn ang="0">
                    <a:pos x="2716" y="3082"/>
                  </a:cxn>
                  <a:cxn ang="0">
                    <a:pos x="2846" y="2996"/>
                  </a:cxn>
                  <a:cxn ang="0">
                    <a:pos x="2964" y="2910"/>
                  </a:cxn>
                  <a:cxn ang="0">
                    <a:pos x="3074" y="2822"/>
                  </a:cxn>
                  <a:cxn ang="0">
                    <a:pos x="3174" y="2734"/>
                  </a:cxn>
                  <a:cxn ang="0">
                    <a:pos x="3266" y="2646"/>
                  </a:cxn>
                  <a:cxn ang="0">
                    <a:pos x="3350" y="2560"/>
                  </a:cxn>
                  <a:cxn ang="0">
                    <a:pos x="3492" y="2394"/>
                  </a:cxn>
                  <a:cxn ang="0">
                    <a:pos x="3604" y="2244"/>
                  </a:cxn>
                  <a:cxn ang="0">
                    <a:pos x="3688" y="2112"/>
                  </a:cxn>
                  <a:cxn ang="0">
                    <a:pos x="3746" y="2004"/>
                  </a:cxn>
                  <a:cxn ang="0">
                    <a:pos x="3794" y="1902"/>
                  </a:cxn>
                  <a:cxn ang="0">
                    <a:pos x="3804" y="1880"/>
                  </a:cxn>
                </a:cxnLst>
                <a:rect l="0" t="0" r="r" b="b"/>
                <a:pathLst>
                  <a:path w="3804" h="3762">
                    <a:moveTo>
                      <a:pt x="3804" y="1880"/>
                    </a:moveTo>
                    <a:lnTo>
                      <a:pt x="3804" y="1880"/>
                    </a:lnTo>
                    <a:lnTo>
                      <a:pt x="3794" y="1860"/>
                    </a:lnTo>
                    <a:lnTo>
                      <a:pt x="3768" y="1800"/>
                    </a:lnTo>
                    <a:lnTo>
                      <a:pt x="3746" y="1758"/>
                    </a:lnTo>
                    <a:lnTo>
                      <a:pt x="3720" y="1708"/>
                    </a:lnTo>
                    <a:lnTo>
                      <a:pt x="3688" y="1650"/>
                    </a:lnTo>
                    <a:lnTo>
                      <a:pt x="3648" y="1586"/>
                    </a:lnTo>
                    <a:lnTo>
                      <a:pt x="3604" y="1518"/>
                    </a:lnTo>
                    <a:lnTo>
                      <a:pt x="3550" y="1444"/>
                    </a:lnTo>
                    <a:lnTo>
                      <a:pt x="3492" y="1366"/>
                    </a:lnTo>
                    <a:lnTo>
                      <a:pt x="3424" y="1286"/>
                    </a:lnTo>
                    <a:lnTo>
                      <a:pt x="3350" y="1202"/>
                    </a:lnTo>
                    <a:lnTo>
                      <a:pt x="3308" y="1158"/>
                    </a:lnTo>
                    <a:lnTo>
                      <a:pt x="3266" y="1116"/>
                    </a:lnTo>
                    <a:lnTo>
                      <a:pt x="3222" y="1072"/>
                    </a:lnTo>
                    <a:lnTo>
                      <a:pt x="3174" y="1028"/>
                    </a:lnTo>
                    <a:lnTo>
                      <a:pt x="3126" y="984"/>
                    </a:lnTo>
                    <a:lnTo>
                      <a:pt x="3074" y="940"/>
                    </a:lnTo>
                    <a:lnTo>
                      <a:pt x="3020" y="896"/>
                    </a:lnTo>
                    <a:lnTo>
                      <a:pt x="2964" y="852"/>
                    </a:lnTo>
                    <a:lnTo>
                      <a:pt x="2906" y="808"/>
                    </a:lnTo>
                    <a:lnTo>
                      <a:pt x="2846" y="764"/>
                    </a:lnTo>
                    <a:lnTo>
                      <a:pt x="2782" y="722"/>
                    </a:lnTo>
                    <a:lnTo>
                      <a:pt x="2716" y="678"/>
                    </a:lnTo>
                    <a:lnTo>
                      <a:pt x="2648" y="636"/>
                    </a:lnTo>
                    <a:lnTo>
                      <a:pt x="2578" y="594"/>
                    </a:lnTo>
                    <a:lnTo>
                      <a:pt x="2504" y="554"/>
                    </a:lnTo>
                    <a:lnTo>
                      <a:pt x="2428" y="514"/>
                    </a:lnTo>
                    <a:lnTo>
                      <a:pt x="2350" y="474"/>
                    </a:lnTo>
                    <a:lnTo>
                      <a:pt x="2268" y="436"/>
                    </a:lnTo>
                    <a:lnTo>
                      <a:pt x="2184" y="398"/>
                    </a:lnTo>
                    <a:lnTo>
                      <a:pt x="2096" y="362"/>
                    </a:lnTo>
                    <a:lnTo>
                      <a:pt x="2006" y="328"/>
                    </a:lnTo>
                    <a:lnTo>
                      <a:pt x="1914" y="294"/>
                    </a:lnTo>
                    <a:lnTo>
                      <a:pt x="1818" y="262"/>
                    </a:lnTo>
                    <a:lnTo>
                      <a:pt x="1720" y="230"/>
                    </a:lnTo>
                    <a:lnTo>
                      <a:pt x="1618" y="200"/>
                    </a:lnTo>
                    <a:lnTo>
                      <a:pt x="1512" y="174"/>
                    </a:lnTo>
                    <a:lnTo>
                      <a:pt x="1404" y="148"/>
                    </a:lnTo>
                    <a:lnTo>
                      <a:pt x="1294" y="124"/>
                    </a:lnTo>
                    <a:lnTo>
                      <a:pt x="1180" y="100"/>
                    </a:lnTo>
                    <a:lnTo>
                      <a:pt x="1062" y="80"/>
                    </a:lnTo>
                    <a:lnTo>
                      <a:pt x="940" y="62"/>
                    </a:lnTo>
                    <a:lnTo>
                      <a:pt x="816" y="46"/>
                    </a:lnTo>
                    <a:lnTo>
                      <a:pt x="690" y="32"/>
                    </a:lnTo>
                    <a:lnTo>
                      <a:pt x="558" y="20"/>
                    </a:lnTo>
                    <a:lnTo>
                      <a:pt x="424" y="12"/>
                    </a:lnTo>
                    <a:lnTo>
                      <a:pt x="286" y="6"/>
                    </a:lnTo>
                    <a:lnTo>
                      <a:pt x="146" y="2"/>
                    </a:lnTo>
                    <a:lnTo>
                      <a:pt x="0" y="0"/>
                    </a:lnTo>
                    <a:lnTo>
                      <a:pt x="0" y="0"/>
                    </a:lnTo>
                    <a:lnTo>
                      <a:pt x="0" y="1894"/>
                    </a:lnTo>
                    <a:lnTo>
                      <a:pt x="0" y="1894"/>
                    </a:lnTo>
                    <a:lnTo>
                      <a:pt x="0" y="2184"/>
                    </a:lnTo>
                    <a:lnTo>
                      <a:pt x="0" y="2184"/>
                    </a:lnTo>
                    <a:lnTo>
                      <a:pt x="0" y="3762"/>
                    </a:lnTo>
                    <a:lnTo>
                      <a:pt x="0" y="3762"/>
                    </a:lnTo>
                    <a:lnTo>
                      <a:pt x="146" y="3760"/>
                    </a:lnTo>
                    <a:lnTo>
                      <a:pt x="286" y="3756"/>
                    </a:lnTo>
                    <a:lnTo>
                      <a:pt x="424" y="3750"/>
                    </a:lnTo>
                    <a:lnTo>
                      <a:pt x="558" y="3740"/>
                    </a:lnTo>
                    <a:lnTo>
                      <a:pt x="690" y="3730"/>
                    </a:lnTo>
                    <a:lnTo>
                      <a:pt x="816" y="3716"/>
                    </a:lnTo>
                    <a:lnTo>
                      <a:pt x="940" y="3700"/>
                    </a:lnTo>
                    <a:lnTo>
                      <a:pt x="1062" y="3680"/>
                    </a:lnTo>
                    <a:lnTo>
                      <a:pt x="1180" y="3660"/>
                    </a:lnTo>
                    <a:lnTo>
                      <a:pt x="1294" y="3638"/>
                    </a:lnTo>
                    <a:lnTo>
                      <a:pt x="1404" y="3614"/>
                    </a:lnTo>
                    <a:lnTo>
                      <a:pt x="1512" y="3588"/>
                    </a:lnTo>
                    <a:lnTo>
                      <a:pt x="1618" y="3560"/>
                    </a:lnTo>
                    <a:lnTo>
                      <a:pt x="1720" y="3532"/>
                    </a:lnTo>
                    <a:lnTo>
                      <a:pt x="1818" y="3500"/>
                    </a:lnTo>
                    <a:lnTo>
                      <a:pt x="1914" y="3468"/>
                    </a:lnTo>
                    <a:lnTo>
                      <a:pt x="2006" y="3434"/>
                    </a:lnTo>
                    <a:lnTo>
                      <a:pt x="2096" y="3400"/>
                    </a:lnTo>
                    <a:lnTo>
                      <a:pt x="2184" y="3362"/>
                    </a:lnTo>
                    <a:lnTo>
                      <a:pt x="2268" y="3326"/>
                    </a:lnTo>
                    <a:lnTo>
                      <a:pt x="2350" y="3288"/>
                    </a:lnTo>
                    <a:lnTo>
                      <a:pt x="2428" y="3248"/>
                    </a:lnTo>
                    <a:lnTo>
                      <a:pt x="2504" y="3208"/>
                    </a:lnTo>
                    <a:lnTo>
                      <a:pt x="2578" y="3166"/>
                    </a:lnTo>
                    <a:lnTo>
                      <a:pt x="2648" y="3124"/>
                    </a:lnTo>
                    <a:lnTo>
                      <a:pt x="2716" y="3082"/>
                    </a:lnTo>
                    <a:lnTo>
                      <a:pt x="2782" y="3040"/>
                    </a:lnTo>
                    <a:lnTo>
                      <a:pt x="2846" y="2996"/>
                    </a:lnTo>
                    <a:lnTo>
                      <a:pt x="2906" y="2954"/>
                    </a:lnTo>
                    <a:lnTo>
                      <a:pt x="2964" y="2910"/>
                    </a:lnTo>
                    <a:lnTo>
                      <a:pt x="3020" y="2866"/>
                    </a:lnTo>
                    <a:lnTo>
                      <a:pt x="3074" y="2822"/>
                    </a:lnTo>
                    <a:lnTo>
                      <a:pt x="3126" y="2778"/>
                    </a:lnTo>
                    <a:lnTo>
                      <a:pt x="3174" y="2734"/>
                    </a:lnTo>
                    <a:lnTo>
                      <a:pt x="3222" y="2690"/>
                    </a:lnTo>
                    <a:lnTo>
                      <a:pt x="3266" y="2646"/>
                    </a:lnTo>
                    <a:lnTo>
                      <a:pt x="3308" y="2602"/>
                    </a:lnTo>
                    <a:lnTo>
                      <a:pt x="3350" y="2560"/>
                    </a:lnTo>
                    <a:lnTo>
                      <a:pt x="3424" y="2476"/>
                    </a:lnTo>
                    <a:lnTo>
                      <a:pt x="3492" y="2394"/>
                    </a:lnTo>
                    <a:lnTo>
                      <a:pt x="3550" y="2316"/>
                    </a:lnTo>
                    <a:lnTo>
                      <a:pt x="3604" y="2244"/>
                    </a:lnTo>
                    <a:lnTo>
                      <a:pt x="3648" y="2174"/>
                    </a:lnTo>
                    <a:lnTo>
                      <a:pt x="3688" y="2112"/>
                    </a:lnTo>
                    <a:lnTo>
                      <a:pt x="3720" y="2054"/>
                    </a:lnTo>
                    <a:lnTo>
                      <a:pt x="3746" y="2004"/>
                    </a:lnTo>
                    <a:lnTo>
                      <a:pt x="3768" y="1962"/>
                    </a:lnTo>
                    <a:lnTo>
                      <a:pt x="3794" y="1902"/>
                    </a:lnTo>
                    <a:lnTo>
                      <a:pt x="3804" y="1880"/>
                    </a:lnTo>
                    <a:lnTo>
                      <a:pt x="3804" y="188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0" name="Group 497">
              <a:extLst>
                <a:ext uri="{FF2B5EF4-FFF2-40B4-BE49-F238E27FC236}">
                  <a16:creationId xmlns:a16="http://schemas.microsoft.com/office/drawing/2014/main" id="{47B6FD22-B432-4E81-93DD-04342FAD98D6}"/>
                </a:ext>
              </a:extLst>
            </p:cNvPr>
            <p:cNvGrpSpPr/>
            <p:nvPr/>
          </p:nvGrpSpPr>
          <p:grpSpPr>
            <a:xfrm>
              <a:off x="2027767" y="2245089"/>
              <a:ext cx="216959" cy="4266922"/>
              <a:chOff x="2027767" y="2245089"/>
              <a:chExt cx="216959" cy="4266922"/>
            </a:xfrm>
            <a:grpFill/>
          </p:grpSpPr>
          <p:grpSp>
            <p:nvGrpSpPr>
              <p:cNvPr id="31" name="Group 165">
                <a:extLst>
                  <a:ext uri="{FF2B5EF4-FFF2-40B4-BE49-F238E27FC236}">
                    <a16:creationId xmlns:a16="http://schemas.microsoft.com/office/drawing/2014/main" id="{541A59BD-D9ED-4A66-8AA4-7F367B2838D4}"/>
                  </a:ext>
                </a:extLst>
              </p:cNvPr>
              <p:cNvGrpSpPr/>
              <p:nvPr/>
            </p:nvGrpSpPr>
            <p:grpSpPr>
              <a:xfrm rot="5400000">
                <a:off x="2056739" y="3950544"/>
                <a:ext cx="159013" cy="216958"/>
                <a:chOff x="7754938" y="2940050"/>
                <a:chExt cx="428625" cy="838200"/>
              </a:xfrm>
              <a:grpFill/>
            </p:grpSpPr>
            <p:sp>
              <p:nvSpPr>
                <p:cNvPr id="141" name="Freeform 14">
                  <a:extLst>
                    <a:ext uri="{FF2B5EF4-FFF2-40B4-BE49-F238E27FC236}">
                      <a16:creationId xmlns:a16="http://schemas.microsoft.com/office/drawing/2014/main" id="{E4EF35BB-478A-4891-9BA8-6C7493CB0439}"/>
                    </a:ext>
                  </a:extLst>
                </p:cNvPr>
                <p:cNvSpPr>
                  <a:spLocks/>
                </p:cNvSpPr>
                <p:nvPr/>
              </p:nvSpPr>
              <p:spPr bwMode="auto">
                <a:xfrm>
                  <a:off x="7754938" y="3194050"/>
                  <a:ext cx="120650" cy="584200"/>
                </a:xfrm>
                <a:custGeom>
                  <a:avLst/>
                  <a:gdLst/>
                  <a:ahLst/>
                  <a:cxnLst>
                    <a:cxn ang="0">
                      <a:pos x="52" y="324"/>
                    </a:cxn>
                    <a:cxn ang="0">
                      <a:pos x="76" y="0"/>
                    </a:cxn>
                    <a:cxn ang="0">
                      <a:pos x="76" y="0"/>
                    </a:cxn>
                    <a:cxn ang="0">
                      <a:pos x="60" y="82"/>
                    </a:cxn>
                    <a:cxn ang="0">
                      <a:pos x="42" y="176"/>
                    </a:cxn>
                    <a:cxn ang="0">
                      <a:pos x="30" y="216"/>
                    </a:cxn>
                    <a:cxn ang="0">
                      <a:pos x="20" y="250"/>
                    </a:cxn>
                    <a:cxn ang="0">
                      <a:pos x="16" y="262"/>
                    </a:cxn>
                    <a:cxn ang="0">
                      <a:pos x="12" y="270"/>
                    </a:cxn>
                    <a:cxn ang="0">
                      <a:pos x="6" y="276"/>
                    </a:cxn>
                    <a:cxn ang="0">
                      <a:pos x="2" y="276"/>
                    </a:cxn>
                    <a:cxn ang="0">
                      <a:pos x="2" y="276"/>
                    </a:cxn>
                    <a:cxn ang="0">
                      <a:pos x="0" y="276"/>
                    </a:cxn>
                    <a:cxn ang="0">
                      <a:pos x="0" y="276"/>
                    </a:cxn>
                    <a:cxn ang="0">
                      <a:pos x="0" y="276"/>
                    </a:cxn>
                    <a:cxn ang="0">
                      <a:pos x="0" y="296"/>
                    </a:cxn>
                    <a:cxn ang="0">
                      <a:pos x="2" y="314"/>
                    </a:cxn>
                    <a:cxn ang="0">
                      <a:pos x="6" y="328"/>
                    </a:cxn>
                    <a:cxn ang="0">
                      <a:pos x="12" y="342"/>
                    </a:cxn>
                    <a:cxn ang="0">
                      <a:pos x="16" y="354"/>
                    </a:cxn>
                    <a:cxn ang="0">
                      <a:pos x="22" y="362"/>
                    </a:cxn>
                    <a:cxn ang="0">
                      <a:pos x="28" y="368"/>
                    </a:cxn>
                    <a:cxn ang="0">
                      <a:pos x="32" y="368"/>
                    </a:cxn>
                    <a:cxn ang="0">
                      <a:pos x="52" y="324"/>
                    </a:cxn>
                  </a:cxnLst>
                  <a:rect l="0" t="0" r="r" b="b"/>
                  <a:pathLst>
                    <a:path w="76" h="368">
                      <a:moveTo>
                        <a:pt x="52" y="324"/>
                      </a:moveTo>
                      <a:lnTo>
                        <a:pt x="76" y="0"/>
                      </a:lnTo>
                      <a:lnTo>
                        <a:pt x="76" y="0"/>
                      </a:lnTo>
                      <a:lnTo>
                        <a:pt x="60" y="82"/>
                      </a:lnTo>
                      <a:lnTo>
                        <a:pt x="42" y="176"/>
                      </a:lnTo>
                      <a:lnTo>
                        <a:pt x="30" y="216"/>
                      </a:lnTo>
                      <a:lnTo>
                        <a:pt x="20" y="250"/>
                      </a:lnTo>
                      <a:lnTo>
                        <a:pt x="16" y="262"/>
                      </a:lnTo>
                      <a:lnTo>
                        <a:pt x="12" y="270"/>
                      </a:lnTo>
                      <a:lnTo>
                        <a:pt x="6" y="276"/>
                      </a:lnTo>
                      <a:lnTo>
                        <a:pt x="2" y="276"/>
                      </a:lnTo>
                      <a:lnTo>
                        <a:pt x="2" y="276"/>
                      </a:lnTo>
                      <a:lnTo>
                        <a:pt x="0" y="276"/>
                      </a:lnTo>
                      <a:lnTo>
                        <a:pt x="0" y="276"/>
                      </a:lnTo>
                      <a:lnTo>
                        <a:pt x="0" y="276"/>
                      </a:lnTo>
                      <a:lnTo>
                        <a:pt x="0" y="296"/>
                      </a:lnTo>
                      <a:lnTo>
                        <a:pt x="2" y="314"/>
                      </a:lnTo>
                      <a:lnTo>
                        <a:pt x="6" y="328"/>
                      </a:lnTo>
                      <a:lnTo>
                        <a:pt x="12" y="342"/>
                      </a:lnTo>
                      <a:lnTo>
                        <a:pt x="16" y="354"/>
                      </a:lnTo>
                      <a:lnTo>
                        <a:pt x="22" y="362"/>
                      </a:lnTo>
                      <a:lnTo>
                        <a:pt x="28" y="368"/>
                      </a:lnTo>
                      <a:lnTo>
                        <a:pt x="32" y="368"/>
                      </a:lnTo>
                      <a:lnTo>
                        <a:pt x="52" y="3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 name="Freeform 15">
                  <a:extLst>
                    <a:ext uri="{FF2B5EF4-FFF2-40B4-BE49-F238E27FC236}">
                      <a16:creationId xmlns:a16="http://schemas.microsoft.com/office/drawing/2014/main" id="{CC1EE25B-0115-48B1-B0E7-EEB0C7A0FC92}"/>
                    </a:ext>
                  </a:extLst>
                </p:cNvPr>
                <p:cNvSpPr>
                  <a:spLocks/>
                </p:cNvSpPr>
                <p:nvPr/>
              </p:nvSpPr>
              <p:spPr bwMode="auto">
                <a:xfrm>
                  <a:off x="7935913" y="2940050"/>
                  <a:ext cx="247650" cy="838200"/>
                </a:xfrm>
                <a:custGeom>
                  <a:avLst/>
                  <a:gdLst/>
                  <a:ahLst/>
                  <a:cxnLst>
                    <a:cxn ang="0">
                      <a:pos x="138" y="76"/>
                    </a:cxn>
                    <a:cxn ang="0">
                      <a:pos x="138" y="76"/>
                    </a:cxn>
                    <a:cxn ang="0">
                      <a:pos x="148" y="76"/>
                    </a:cxn>
                    <a:cxn ang="0">
                      <a:pos x="154" y="76"/>
                    </a:cxn>
                    <a:cxn ang="0">
                      <a:pos x="156" y="76"/>
                    </a:cxn>
                    <a:cxn ang="0">
                      <a:pos x="156" y="76"/>
                    </a:cxn>
                    <a:cxn ang="0">
                      <a:pos x="154" y="62"/>
                    </a:cxn>
                    <a:cxn ang="0">
                      <a:pos x="150" y="48"/>
                    </a:cxn>
                    <a:cxn ang="0">
                      <a:pos x="144" y="36"/>
                    </a:cxn>
                    <a:cxn ang="0">
                      <a:pos x="138" y="24"/>
                    </a:cxn>
                    <a:cxn ang="0">
                      <a:pos x="132" y="16"/>
                    </a:cxn>
                    <a:cxn ang="0">
                      <a:pos x="126" y="8"/>
                    </a:cxn>
                    <a:cxn ang="0">
                      <a:pos x="120" y="2"/>
                    </a:cxn>
                    <a:cxn ang="0">
                      <a:pos x="114" y="0"/>
                    </a:cxn>
                    <a:cxn ang="0">
                      <a:pos x="114" y="0"/>
                    </a:cxn>
                    <a:cxn ang="0">
                      <a:pos x="106" y="2"/>
                    </a:cxn>
                    <a:cxn ang="0">
                      <a:pos x="100" y="6"/>
                    </a:cxn>
                    <a:cxn ang="0">
                      <a:pos x="92" y="14"/>
                    </a:cxn>
                    <a:cxn ang="0">
                      <a:pos x="86" y="24"/>
                    </a:cxn>
                    <a:cxn ang="0">
                      <a:pos x="80" y="36"/>
                    </a:cxn>
                    <a:cxn ang="0">
                      <a:pos x="74" y="50"/>
                    </a:cxn>
                    <a:cxn ang="0">
                      <a:pos x="64" y="84"/>
                    </a:cxn>
                    <a:cxn ang="0">
                      <a:pos x="54" y="124"/>
                    </a:cxn>
                    <a:cxn ang="0">
                      <a:pos x="46" y="168"/>
                    </a:cxn>
                    <a:cxn ang="0">
                      <a:pos x="40" y="216"/>
                    </a:cxn>
                    <a:cxn ang="0">
                      <a:pos x="34" y="264"/>
                    </a:cxn>
                    <a:cxn ang="0">
                      <a:pos x="24" y="362"/>
                    </a:cxn>
                    <a:cxn ang="0">
                      <a:pos x="16" y="446"/>
                    </a:cxn>
                    <a:cxn ang="0">
                      <a:pos x="8" y="506"/>
                    </a:cxn>
                    <a:cxn ang="0">
                      <a:pos x="6" y="522"/>
                    </a:cxn>
                    <a:cxn ang="0">
                      <a:pos x="4" y="528"/>
                    </a:cxn>
                    <a:cxn ang="0">
                      <a:pos x="0" y="528"/>
                    </a:cxn>
                    <a:cxn ang="0">
                      <a:pos x="0" y="528"/>
                    </a:cxn>
                    <a:cxn ang="0">
                      <a:pos x="10" y="498"/>
                    </a:cxn>
                    <a:cxn ang="0">
                      <a:pos x="18" y="466"/>
                    </a:cxn>
                    <a:cxn ang="0">
                      <a:pos x="34" y="394"/>
                    </a:cxn>
                    <a:cxn ang="0">
                      <a:pos x="62" y="244"/>
                    </a:cxn>
                    <a:cxn ang="0">
                      <a:pos x="76" y="178"/>
                    </a:cxn>
                    <a:cxn ang="0">
                      <a:pos x="86" y="150"/>
                    </a:cxn>
                    <a:cxn ang="0">
                      <a:pos x="94" y="124"/>
                    </a:cxn>
                    <a:cxn ang="0">
                      <a:pos x="104" y="104"/>
                    </a:cxn>
                    <a:cxn ang="0">
                      <a:pos x="114" y="88"/>
                    </a:cxn>
                    <a:cxn ang="0">
                      <a:pos x="120" y="84"/>
                    </a:cxn>
                    <a:cxn ang="0">
                      <a:pos x="126" y="78"/>
                    </a:cxn>
                    <a:cxn ang="0">
                      <a:pos x="132" y="76"/>
                    </a:cxn>
                    <a:cxn ang="0">
                      <a:pos x="138" y="76"/>
                    </a:cxn>
                    <a:cxn ang="0">
                      <a:pos x="138" y="76"/>
                    </a:cxn>
                  </a:cxnLst>
                  <a:rect l="0" t="0" r="r" b="b"/>
                  <a:pathLst>
                    <a:path w="156" h="528">
                      <a:moveTo>
                        <a:pt x="138" y="76"/>
                      </a:moveTo>
                      <a:lnTo>
                        <a:pt x="138" y="76"/>
                      </a:lnTo>
                      <a:lnTo>
                        <a:pt x="148" y="76"/>
                      </a:lnTo>
                      <a:lnTo>
                        <a:pt x="154" y="76"/>
                      </a:lnTo>
                      <a:lnTo>
                        <a:pt x="156" y="76"/>
                      </a:lnTo>
                      <a:lnTo>
                        <a:pt x="156" y="76"/>
                      </a:lnTo>
                      <a:lnTo>
                        <a:pt x="154" y="62"/>
                      </a:lnTo>
                      <a:lnTo>
                        <a:pt x="150" y="48"/>
                      </a:lnTo>
                      <a:lnTo>
                        <a:pt x="144" y="36"/>
                      </a:lnTo>
                      <a:lnTo>
                        <a:pt x="138" y="24"/>
                      </a:lnTo>
                      <a:lnTo>
                        <a:pt x="132" y="16"/>
                      </a:lnTo>
                      <a:lnTo>
                        <a:pt x="126" y="8"/>
                      </a:lnTo>
                      <a:lnTo>
                        <a:pt x="120" y="2"/>
                      </a:lnTo>
                      <a:lnTo>
                        <a:pt x="114" y="0"/>
                      </a:lnTo>
                      <a:lnTo>
                        <a:pt x="114" y="0"/>
                      </a:lnTo>
                      <a:lnTo>
                        <a:pt x="106" y="2"/>
                      </a:lnTo>
                      <a:lnTo>
                        <a:pt x="100" y="6"/>
                      </a:lnTo>
                      <a:lnTo>
                        <a:pt x="92" y="14"/>
                      </a:lnTo>
                      <a:lnTo>
                        <a:pt x="86" y="24"/>
                      </a:lnTo>
                      <a:lnTo>
                        <a:pt x="80" y="36"/>
                      </a:lnTo>
                      <a:lnTo>
                        <a:pt x="74" y="50"/>
                      </a:lnTo>
                      <a:lnTo>
                        <a:pt x="64" y="84"/>
                      </a:lnTo>
                      <a:lnTo>
                        <a:pt x="54" y="124"/>
                      </a:lnTo>
                      <a:lnTo>
                        <a:pt x="46" y="168"/>
                      </a:lnTo>
                      <a:lnTo>
                        <a:pt x="40" y="216"/>
                      </a:lnTo>
                      <a:lnTo>
                        <a:pt x="34" y="264"/>
                      </a:lnTo>
                      <a:lnTo>
                        <a:pt x="24" y="362"/>
                      </a:lnTo>
                      <a:lnTo>
                        <a:pt x="16" y="446"/>
                      </a:lnTo>
                      <a:lnTo>
                        <a:pt x="8" y="506"/>
                      </a:lnTo>
                      <a:lnTo>
                        <a:pt x="6" y="522"/>
                      </a:lnTo>
                      <a:lnTo>
                        <a:pt x="4" y="528"/>
                      </a:lnTo>
                      <a:lnTo>
                        <a:pt x="0" y="528"/>
                      </a:lnTo>
                      <a:lnTo>
                        <a:pt x="0" y="528"/>
                      </a:lnTo>
                      <a:lnTo>
                        <a:pt x="10" y="498"/>
                      </a:lnTo>
                      <a:lnTo>
                        <a:pt x="18" y="466"/>
                      </a:lnTo>
                      <a:lnTo>
                        <a:pt x="34" y="394"/>
                      </a:lnTo>
                      <a:lnTo>
                        <a:pt x="62" y="244"/>
                      </a:lnTo>
                      <a:lnTo>
                        <a:pt x="76" y="178"/>
                      </a:lnTo>
                      <a:lnTo>
                        <a:pt x="86" y="150"/>
                      </a:lnTo>
                      <a:lnTo>
                        <a:pt x="94" y="124"/>
                      </a:lnTo>
                      <a:lnTo>
                        <a:pt x="104" y="104"/>
                      </a:lnTo>
                      <a:lnTo>
                        <a:pt x="114" y="88"/>
                      </a:lnTo>
                      <a:lnTo>
                        <a:pt x="120" y="84"/>
                      </a:lnTo>
                      <a:lnTo>
                        <a:pt x="126" y="78"/>
                      </a:lnTo>
                      <a:lnTo>
                        <a:pt x="132" y="76"/>
                      </a:lnTo>
                      <a:lnTo>
                        <a:pt x="138" y="76"/>
                      </a:lnTo>
                      <a:lnTo>
                        <a:pt x="138" y="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 name="Freeform 16">
                  <a:extLst>
                    <a:ext uri="{FF2B5EF4-FFF2-40B4-BE49-F238E27FC236}">
                      <a16:creationId xmlns:a16="http://schemas.microsoft.com/office/drawing/2014/main" id="{00FF16A3-392F-4945-9709-56BAF7C756CA}"/>
                    </a:ext>
                  </a:extLst>
                </p:cNvPr>
                <p:cNvSpPr>
                  <a:spLocks/>
                </p:cNvSpPr>
                <p:nvPr/>
              </p:nvSpPr>
              <p:spPr bwMode="auto">
                <a:xfrm>
                  <a:off x="7799388" y="2940050"/>
                  <a:ext cx="317500" cy="838200"/>
                </a:xfrm>
                <a:custGeom>
                  <a:avLst/>
                  <a:gdLst/>
                  <a:ahLst/>
                  <a:cxnLst>
                    <a:cxn ang="0">
                      <a:pos x="200" y="0"/>
                    </a:cxn>
                    <a:cxn ang="0">
                      <a:pos x="200" y="0"/>
                    </a:cxn>
                    <a:cxn ang="0">
                      <a:pos x="116" y="0"/>
                    </a:cxn>
                    <a:cxn ang="0">
                      <a:pos x="116" y="0"/>
                    </a:cxn>
                    <a:cxn ang="0">
                      <a:pos x="106" y="2"/>
                    </a:cxn>
                    <a:cxn ang="0">
                      <a:pos x="98" y="6"/>
                    </a:cxn>
                    <a:cxn ang="0">
                      <a:pos x="92" y="14"/>
                    </a:cxn>
                    <a:cxn ang="0">
                      <a:pos x="84" y="24"/>
                    </a:cxn>
                    <a:cxn ang="0">
                      <a:pos x="78" y="36"/>
                    </a:cxn>
                    <a:cxn ang="0">
                      <a:pos x="72" y="50"/>
                    </a:cxn>
                    <a:cxn ang="0">
                      <a:pos x="62" y="84"/>
                    </a:cxn>
                    <a:cxn ang="0">
                      <a:pos x="54" y="124"/>
                    </a:cxn>
                    <a:cxn ang="0">
                      <a:pos x="46" y="168"/>
                    </a:cxn>
                    <a:cxn ang="0">
                      <a:pos x="40" y="216"/>
                    </a:cxn>
                    <a:cxn ang="0">
                      <a:pos x="34" y="264"/>
                    </a:cxn>
                    <a:cxn ang="0">
                      <a:pos x="18" y="446"/>
                    </a:cxn>
                    <a:cxn ang="0">
                      <a:pos x="14" y="480"/>
                    </a:cxn>
                    <a:cxn ang="0">
                      <a:pos x="10" y="506"/>
                    </a:cxn>
                    <a:cxn ang="0">
                      <a:pos x="6" y="522"/>
                    </a:cxn>
                    <a:cxn ang="0">
                      <a:pos x="2" y="528"/>
                    </a:cxn>
                    <a:cxn ang="0">
                      <a:pos x="0" y="528"/>
                    </a:cxn>
                    <a:cxn ang="0">
                      <a:pos x="0" y="528"/>
                    </a:cxn>
                    <a:cxn ang="0">
                      <a:pos x="86" y="528"/>
                    </a:cxn>
                    <a:cxn ang="0">
                      <a:pos x="86" y="528"/>
                    </a:cxn>
                    <a:cxn ang="0">
                      <a:pos x="90" y="528"/>
                    </a:cxn>
                    <a:cxn ang="0">
                      <a:pos x="92" y="522"/>
                    </a:cxn>
                    <a:cxn ang="0">
                      <a:pos x="98" y="506"/>
                    </a:cxn>
                    <a:cxn ang="0">
                      <a:pos x="102" y="480"/>
                    </a:cxn>
                    <a:cxn ang="0">
                      <a:pos x="108" y="446"/>
                    </a:cxn>
                    <a:cxn ang="0">
                      <a:pos x="116" y="362"/>
                    </a:cxn>
                    <a:cxn ang="0">
                      <a:pos x="124" y="264"/>
                    </a:cxn>
                    <a:cxn ang="0">
                      <a:pos x="136" y="168"/>
                    </a:cxn>
                    <a:cxn ang="0">
                      <a:pos x="144" y="124"/>
                    </a:cxn>
                    <a:cxn ang="0">
                      <a:pos x="152" y="84"/>
                    </a:cxn>
                    <a:cxn ang="0">
                      <a:pos x="162" y="50"/>
                    </a:cxn>
                    <a:cxn ang="0">
                      <a:pos x="166" y="36"/>
                    </a:cxn>
                    <a:cxn ang="0">
                      <a:pos x="172" y="24"/>
                    </a:cxn>
                    <a:cxn ang="0">
                      <a:pos x="178" y="14"/>
                    </a:cxn>
                    <a:cxn ang="0">
                      <a:pos x="186" y="6"/>
                    </a:cxn>
                    <a:cxn ang="0">
                      <a:pos x="192" y="2"/>
                    </a:cxn>
                    <a:cxn ang="0">
                      <a:pos x="200" y="0"/>
                    </a:cxn>
                    <a:cxn ang="0">
                      <a:pos x="200" y="0"/>
                    </a:cxn>
                  </a:cxnLst>
                  <a:rect l="0" t="0" r="r" b="b"/>
                  <a:pathLst>
                    <a:path w="200" h="528">
                      <a:moveTo>
                        <a:pt x="200" y="0"/>
                      </a:moveTo>
                      <a:lnTo>
                        <a:pt x="200" y="0"/>
                      </a:lnTo>
                      <a:lnTo>
                        <a:pt x="116" y="0"/>
                      </a:lnTo>
                      <a:lnTo>
                        <a:pt x="116" y="0"/>
                      </a:lnTo>
                      <a:lnTo>
                        <a:pt x="106" y="2"/>
                      </a:lnTo>
                      <a:lnTo>
                        <a:pt x="98" y="6"/>
                      </a:lnTo>
                      <a:lnTo>
                        <a:pt x="92" y="14"/>
                      </a:lnTo>
                      <a:lnTo>
                        <a:pt x="84" y="24"/>
                      </a:lnTo>
                      <a:lnTo>
                        <a:pt x="78" y="36"/>
                      </a:lnTo>
                      <a:lnTo>
                        <a:pt x="72" y="50"/>
                      </a:lnTo>
                      <a:lnTo>
                        <a:pt x="62" y="84"/>
                      </a:lnTo>
                      <a:lnTo>
                        <a:pt x="54" y="124"/>
                      </a:lnTo>
                      <a:lnTo>
                        <a:pt x="46" y="168"/>
                      </a:lnTo>
                      <a:lnTo>
                        <a:pt x="40" y="216"/>
                      </a:lnTo>
                      <a:lnTo>
                        <a:pt x="34" y="264"/>
                      </a:lnTo>
                      <a:lnTo>
                        <a:pt x="18" y="446"/>
                      </a:lnTo>
                      <a:lnTo>
                        <a:pt x="14" y="480"/>
                      </a:lnTo>
                      <a:lnTo>
                        <a:pt x="10" y="506"/>
                      </a:lnTo>
                      <a:lnTo>
                        <a:pt x="6" y="522"/>
                      </a:lnTo>
                      <a:lnTo>
                        <a:pt x="2" y="528"/>
                      </a:lnTo>
                      <a:lnTo>
                        <a:pt x="0" y="528"/>
                      </a:lnTo>
                      <a:lnTo>
                        <a:pt x="0" y="528"/>
                      </a:lnTo>
                      <a:lnTo>
                        <a:pt x="86" y="528"/>
                      </a:lnTo>
                      <a:lnTo>
                        <a:pt x="86" y="528"/>
                      </a:lnTo>
                      <a:lnTo>
                        <a:pt x="90" y="528"/>
                      </a:lnTo>
                      <a:lnTo>
                        <a:pt x="92" y="522"/>
                      </a:lnTo>
                      <a:lnTo>
                        <a:pt x="98" y="506"/>
                      </a:lnTo>
                      <a:lnTo>
                        <a:pt x="102" y="480"/>
                      </a:lnTo>
                      <a:lnTo>
                        <a:pt x="108" y="446"/>
                      </a:lnTo>
                      <a:lnTo>
                        <a:pt x="116" y="362"/>
                      </a:lnTo>
                      <a:lnTo>
                        <a:pt x="124" y="264"/>
                      </a:lnTo>
                      <a:lnTo>
                        <a:pt x="136" y="168"/>
                      </a:lnTo>
                      <a:lnTo>
                        <a:pt x="144" y="124"/>
                      </a:lnTo>
                      <a:lnTo>
                        <a:pt x="152" y="84"/>
                      </a:lnTo>
                      <a:lnTo>
                        <a:pt x="162" y="50"/>
                      </a:lnTo>
                      <a:lnTo>
                        <a:pt x="166" y="36"/>
                      </a:lnTo>
                      <a:lnTo>
                        <a:pt x="172" y="24"/>
                      </a:lnTo>
                      <a:lnTo>
                        <a:pt x="178" y="14"/>
                      </a:lnTo>
                      <a:lnTo>
                        <a:pt x="186" y="6"/>
                      </a:lnTo>
                      <a:lnTo>
                        <a:pt x="192" y="2"/>
                      </a:lnTo>
                      <a:lnTo>
                        <a:pt x="200" y="0"/>
                      </a:lnTo>
                      <a:lnTo>
                        <a:pt x="20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2" name="Group 169">
                <a:extLst>
                  <a:ext uri="{FF2B5EF4-FFF2-40B4-BE49-F238E27FC236}">
                    <a16:creationId xmlns:a16="http://schemas.microsoft.com/office/drawing/2014/main" id="{89211845-13AC-47C3-B7AB-C6B710A08EF8}"/>
                  </a:ext>
                </a:extLst>
              </p:cNvPr>
              <p:cNvGrpSpPr/>
              <p:nvPr/>
            </p:nvGrpSpPr>
            <p:grpSpPr>
              <a:xfrm rot="5400000">
                <a:off x="2056739" y="3792869"/>
                <a:ext cx="159013" cy="216958"/>
                <a:chOff x="7754938" y="2940050"/>
                <a:chExt cx="428625" cy="838200"/>
              </a:xfrm>
              <a:grpFill/>
            </p:grpSpPr>
            <p:sp>
              <p:nvSpPr>
                <p:cNvPr id="138" name="Freeform 14">
                  <a:extLst>
                    <a:ext uri="{FF2B5EF4-FFF2-40B4-BE49-F238E27FC236}">
                      <a16:creationId xmlns:a16="http://schemas.microsoft.com/office/drawing/2014/main" id="{4F7A1AF3-0763-4188-8FBE-49C6BA516017}"/>
                    </a:ext>
                  </a:extLst>
                </p:cNvPr>
                <p:cNvSpPr>
                  <a:spLocks/>
                </p:cNvSpPr>
                <p:nvPr/>
              </p:nvSpPr>
              <p:spPr bwMode="auto">
                <a:xfrm>
                  <a:off x="7754938" y="3194050"/>
                  <a:ext cx="120650" cy="584200"/>
                </a:xfrm>
                <a:custGeom>
                  <a:avLst/>
                  <a:gdLst/>
                  <a:ahLst/>
                  <a:cxnLst>
                    <a:cxn ang="0">
                      <a:pos x="52" y="324"/>
                    </a:cxn>
                    <a:cxn ang="0">
                      <a:pos x="76" y="0"/>
                    </a:cxn>
                    <a:cxn ang="0">
                      <a:pos x="76" y="0"/>
                    </a:cxn>
                    <a:cxn ang="0">
                      <a:pos x="60" y="82"/>
                    </a:cxn>
                    <a:cxn ang="0">
                      <a:pos x="42" y="176"/>
                    </a:cxn>
                    <a:cxn ang="0">
                      <a:pos x="30" y="216"/>
                    </a:cxn>
                    <a:cxn ang="0">
                      <a:pos x="20" y="250"/>
                    </a:cxn>
                    <a:cxn ang="0">
                      <a:pos x="16" y="262"/>
                    </a:cxn>
                    <a:cxn ang="0">
                      <a:pos x="12" y="270"/>
                    </a:cxn>
                    <a:cxn ang="0">
                      <a:pos x="6" y="276"/>
                    </a:cxn>
                    <a:cxn ang="0">
                      <a:pos x="2" y="276"/>
                    </a:cxn>
                    <a:cxn ang="0">
                      <a:pos x="2" y="276"/>
                    </a:cxn>
                    <a:cxn ang="0">
                      <a:pos x="0" y="276"/>
                    </a:cxn>
                    <a:cxn ang="0">
                      <a:pos x="0" y="276"/>
                    </a:cxn>
                    <a:cxn ang="0">
                      <a:pos x="0" y="276"/>
                    </a:cxn>
                    <a:cxn ang="0">
                      <a:pos x="0" y="296"/>
                    </a:cxn>
                    <a:cxn ang="0">
                      <a:pos x="2" y="314"/>
                    </a:cxn>
                    <a:cxn ang="0">
                      <a:pos x="6" y="328"/>
                    </a:cxn>
                    <a:cxn ang="0">
                      <a:pos x="12" y="342"/>
                    </a:cxn>
                    <a:cxn ang="0">
                      <a:pos x="16" y="354"/>
                    </a:cxn>
                    <a:cxn ang="0">
                      <a:pos x="22" y="362"/>
                    </a:cxn>
                    <a:cxn ang="0">
                      <a:pos x="28" y="368"/>
                    </a:cxn>
                    <a:cxn ang="0">
                      <a:pos x="32" y="368"/>
                    </a:cxn>
                    <a:cxn ang="0">
                      <a:pos x="52" y="324"/>
                    </a:cxn>
                  </a:cxnLst>
                  <a:rect l="0" t="0" r="r" b="b"/>
                  <a:pathLst>
                    <a:path w="76" h="368">
                      <a:moveTo>
                        <a:pt x="52" y="324"/>
                      </a:moveTo>
                      <a:lnTo>
                        <a:pt x="76" y="0"/>
                      </a:lnTo>
                      <a:lnTo>
                        <a:pt x="76" y="0"/>
                      </a:lnTo>
                      <a:lnTo>
                        <a:pt x="60" y="82"/>
                      </a:lnTo>
                      <a:lnTo>
                        <a:pt x="42" y="176"/>
                      </a:lnTo>
                      <a:lnTo>
                        <a:pt x="30" y="216"/>
                      </a:lnTo>
                      <a:lnTo>
                        <a:pt x="20" y="250"/>
                      </a:lnTo>
                      <a:lnTo>
                        <a:pt x="16" y="262"/>
                      </a:lnTo>
                      <a:lnTo>
                        <a:pt x="12" y="270"/>
                      </a:lnTo>
                      <a:lnTo>
                        <a:pt x="6" y="276"/>
                      </a:lnTo>
                      <a:lnTo>
                        <a:pt x="2" y="276"/>
                      </a:lnTo>
                      <a:lnTo>
                        <a:pt x="2" y="276"/>
                      </a:lnTo>
                      <a:lnTo>
                        <a:pt x="0" y="276"/>
                      </a:lnTo>
                      <a:lnTo>
                        <a:pt x="0" y="276"/>
                      </a:lnTo>
                      <a:lnTo>
                        <a:pt x="0" y="276"/>
                      </a:lnTo>
                      <a:lnTo>
                        <a:pt x="0" y="296"/>
                      </a:lnTo>
                      <a:lnTo>
                        <a:pt x="2" y="314"/>
                      </a:lnTo>
                      <a:lnTo>
                        <a:pt x="6" y="328"/>
                      </a:lnTo>
                      <a:lnTo>
                        <a:pt x="12" y="342"/>
                      </a:lnTo>
                      <a:lnTo>
                        <a:pt x="16" y="354"/>
                      </a:lnTo>
                      <a:lnTo>
                        <a:pt x="22" y="362"/>
                      </a:lnTo>
                      <a:lnTo>
                        <a:pt x="28" y="368"/>
                      </a:lnTo>
                      <a:lnTo>
                        <a:pt x="32" y="368"/>
                      </a:lnTo>
                      <a:lnTo>
                        <a:pt x="52" y="3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 name="Freeform 15">
                  <a:extLst>
                    <a:ext uri="{FF2B5EF4-FFF2-40B4-BE49-F238E27FC236}">
                      <a16:creationId xmlns:a16="http://schemas.microsoft.com/office/drawing/2014/main" id="{83050676-AC71-439F-934A-32D2D7A99CAB}"/>
                    </a:ext>
                  </a:extLst>
                </p:cNvPr>
                <p:cNvSpPr>
                  <a:spLocks/>
                </p:cNvSpPr>
                <p:nvPr/>
              </p:nvSpPr>
              <p:spPr bwMode="auto">
                <a:xfrm>
                  <a:off x="7935913" y="2940050"/>
                  <a:ext cx="247650" cy="838200"/>
                </a:xfrm>
                <a:custGeom>
                  <a:avLst/>
                  <a:gdLst/>
                  <a:ahLst/>
                  <a:cxnLst>
                    <a:cxn ang="0">
                      <a:pos x="138" y="76"/>
                    </a:cxn>
                    <a:cxn ang="0">
                      <a:pos x="138" y="76"/>
                    </a:cxn>
                    <a:cxn ang="0">
                      <a:pos x="148" y="76"/>
                    </a:cxn>
                    <a:cxn ang="0">
                      <a:pos x="154" y="76"/>
                    </a:cxn>
                    <a:cxn ang="0">
                      <a:pos x="156" y="76"/>
                    </a:cxn>
                    <a:cxn ang="0">
                      <a:pos x="156" y="76"/>
                    </a:cxn>
                    <a:cxn ang="0">
                      <a:pos x="154" y="62"/>
                    </a:cxn>
                    <a:cxn ang="0">
                      <a:pos x="150" y="48"/>
                    </a:cxn>
                    <a:cxn ang="0">
                      <a:pos x="144" y="36"/>
                    </a:cxn>
                    <a:cxn ang="0">
                      <a:pos x="138" y="24"/>
                    </a:cxn>
                    <a:cxn ang="0">
                      <a:pos x="132" y="16"/>
                    </a:cxn>
                    <a:cxn ang="0">
                      <a:pos x="126" y="8"/>
                    </a:cxn>
                    <a:cxn ang="0">
                      <a:pos x="120" y="2"/>
                    </a:cxn>
                    <a:cxn ang="0">
                      <a:pos x="114" y="0"/>
                    </a:cxn>
                    <a:cxn ang="0">
                      <a:pos x="114" y="0"/>
                    </a:cxn>
                    <a:cxn ang="0">
                      <a:pos x="106" y="2"/>
                    </a:cxn>
                    <a:cxn ang="0">
                      <a:pos x="100" y="6"/>
                    </a:cxn>
                    <a:cxn ang="0">
                      <a:pos x="92" y="14"/>
                    </a:cxn>
                    <a:cxn ang="0">
                      <a:pos x="86" y="24"/>
                    </a:cxn>
                    <a:cxn ang="0">
                      <a:pos x="80" y="36"/>
                    </a:cxn>
                    <a:cxn ang="0">
                      <a:pos x="74" y="50"/>
                    </a:cxn>
                    <a:cxn ang="0">
                      <a:pos x="64" y="84"/>
                    </a:cxn>
                    <a:cxn ang="0">
                      <a:pos x="54" y="124"/>
                    </a:cxn>
                    <a:cxn ang="0">
                      <a:pos x="46" y="168"/>
                    </a:cxn>
                    <a:cxn ang="0">
                      <a:pos x="40" y="216"/>
                    </a:cxn>
                    <a:cxn ang="0">
                      <a:pos x="34" y="264"/>
                    </a:cxn>
                    <a:cxn ang="0">
                      <a:pos x="24" y="362"/>
                    </a:cxn>
                    <a:cxn ang="0">
                      <a:pos x="16" y="446"/>
                    </a:cxn>
                    <a:cxn ang="0">
                      <a:pos x="8" y="506"/>
                    </a:cxn>
                    <a:cxn ang="0">
                      <a:pos x="6" y="522"/>
                    </a:cxn>
                    <a:cxn ang="0">
                      <a:pos x="4" y="528"/>
                    </a:cxn>
                    <a:cxn ang="0">
                      <a:pos x="0" y="528"/>
                    </a:cxn>
                    <a:cxn ang="0">
                      <a:pos x="0" y="528"/>
                    </a:cxn>
                    <a:cxn ang="0">
                      <a:pos x="10" y="498"/>
                    </a:cxn>
                    <a:cxn ang="0">
                      <a:pos x="18" y="466"/>
                    </a:cxn>
                    <a:cxn ang="0">
                      <a:pos x="34" y="394"/>
                    </a:cxn>
                    <a:cxn ang="0">
                      <a:pos x="62" y="244"/>
                    </a:cxn>
                    <a:cxn ang="0">
                      <a:pos x="76" y="178"/>
                    </a:cxn>
                    <a:cxn ang="0">
                      <a:pos x="86" y="150"/>
                    </a:cxn>
                    <a:cxn ang="0">
                      <a:pos x="94" y="124"/>
                    </a:cxn>
                    <a:cxn ang="0">
                      <a:pos x="104" y="104"/>
                    </a:cxn>
                    <a:cxn ang="0">
                      <a:pos x="114" y="88"/>
                    </a:cxn>
                    <a:cxn ang="0">
                      <a:pos x="120" y="84"/>
                    </a:cxn>
                    <a:cxn ang="0">
                      <a:pos x="126" y="78"/>
                    </a:cxn>
                    <a:cxn ang="0">
                      <a:pos x="132" y="76"/>
                    </a:cxn>
                    <a:cxn ang="0">
                      <a:pos x="138" y="76"/>
                    </a:cxn>
                    <a:cxn ang="0">
                      <a:pos x="138" y="76"/>
                    </a:cxn>
                  </a:cxnLst>
                  <a:rect l="0" t="0" r="r" b="b"/>
                  <a:pathLst>
                    <a:path w="156" h="528">
                      <a:moveTo>
                        <a:pt x="138" y="76"/>
                      </a:moveTo>
                      <a:lnTo>
                        <a:pt x="138" y="76"/>
                      </a:lnTo>
                      <a:lnTo>
                        <a:pt x="148" y="76"/>
                      </a:lnTo>
                      <a:lnTo>
                        <a:pt x="154" y="76"/>
                      </a:lnTo>
                      <a:lnTo>
                        <a:pt x="156" y="76"/>
                      </a:lnTo>
                      <a:lnTo>
                        <a:pt x="156" y="76"/>
                      </a:lnTo>
                      <a:lnTo>
                        <a:pt x="154" y="62"/>
                      </a:lnTo>
                      <a:lnTo>
                        <a:pt x="150" y="48"/>
                      </a:lnTo>
                      <a:lnTo>
                        <a:pt x="144" y="36"/>
                      </a:lnTo>
                      <a:lnTo>
                        <a:pt x="138" y="24"/>
                      </a:lnTo>
                      <a:lnTo>
                        <a:pt x="132" y="16"/>
                      </a:lnTo>
                      <a:lnTo>
                        <a:pt x="126" y="8"/>
                      </a:lnTo>
                      <a:lnTo>
                        <a:pt x="120" y="2"/>
                      </a:lnTo>
                      <a:lnTo>
                        <a:pt x="114" y="0"/>
                      </a:lnTo>
                      <a:lnTo>
                        <a:pt x="114" y="0"/>
                      </a:lnTo>
                      <a:lnTo>
                        <a:pt x="106" y="2"/>
                      </a:lnTo>
                      <a:lnTo>
                        <a:pt x="100" y="6"/>
                      </a:lnTo>
                      <a:lnTo>
                        <a:pt x="92" y="14"/>
                      </a:lnTo>
                      <a:lnTo>
                        <a:pt x="86" y="24"/>
                      </a:lnTo>
                      <a:lnTo>
                        <a:pt x="80" y="36"/>
                      </a:lnTo>
                      <a:lnTo>
                        <a:pt x="74" y="50"/>
                      </a:lnTo>
                      <a:lnTo>
                        <a:pt x="64" y="84"/>
                      </a:lnTo>
                      <a:lnTo>
                        <a:pt x="54" y="124"/>
                      </a:lnTo>
                      <a:lnTo>
                        <a:pt x="46" y="168"/>
                      </a:lnTo>
                      <a:lnTo>
                        <a:pt x="40" y="216"/>
                      </a:lnTo>
                      <a:lnTo>
                        <a:pt x="34" y="264"/>
                      </a:lnTo>
                      <a:lnTo>
                        <a:pt x="24" y="362"/>
                      </a:lnTo>
                      <a:lnTo>
                        <a:pt x="16" y="446"/>
                      </a:lnTo>
                      <a:lnTo>
                        <a:pt x="8" y="506"/>
                      </a:lnTo>
                      <a:lnTo>
                        <a:pt x="6" y="522"/>
                      </a:lnTo>
                      <a:lnTo>
                        <a:pt x="4" y="528"/>
                      </a:lnTo>
                      <a:lnTo>
                        <a:pt x="0" y="528"/>
                      </a:lnTo>
                      <a:lnTo>
                        <a:pt x="0" y="528"/>
                      </a:lnTo>
                      <a:lnTo>
                        <a:pt x="10" y="498"/>
                      </a:lnTo>
                      <a:lnTo>
                        <a:pt x="18" y="466"/>
                      </a:lnTo>
                      <a:lnTo>
                        <a:pt x="34" y="394"/>
                      </a:lnTo>
                      <a:lnTo>
                        <a:pt x="62" y="244"/>
                      </a:lnTo>
                      <a:lnTo>
                        <a:pt x="76" y="178"/>
                      </a:lnTo>
                      <a:lnTo>
                        <a:pt x="86" y="150"/>
                      </a:lnTo>
                      <a:lnTo>
                        <a:pt x="94" y="124"/>
                      </a:lnTo>
                      <a:lnTo>
                        <a:pt x="104" y="104"/>
                      </a:lnTo>
                      <a:lnTo>
                        <a:pt x="114" y="88"/>
                      </a:lnTo>
                      <a:lnTo>
                        <a:pt x="120" y="84"/>
                      </a:lnTo>
                      <a:lnTo>
                        <a:pt x="126" y="78"/>
                      </a:lnTo>
                      <a:lnTo>
                        <a:pt x="132" y="76"/>
                      </a:lnTo>
                      <a:lnTo>
                        <a:pt x="138" y="76"/>
                      </a:lnTo>
                      <a:lnTo>
                        <a:pt x="138" y="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 name="Freeform 16">
                  <a:extLst>
                    <a:ext uri="{FF2B5EF4-FFF2-40B4-BE49-F238E27FC236}">
                      <a16:creationId xmlns:a16="http://schemas.microsoft.com/office/drawing/2014/main" id="{C6972731-7FFD-4F9B-A5F7-1FD851552B6E}"/>
                    </a:ext>
                  </a:extLst>
                </p:cNvPr>
                <p:cNvSpPr>
                  <a:spLocks/>
                </p:cNvSpPr>
                <p:nvPr/>
              </p:nvSpPr>
              <p:spPr bwMode="auto">
                <a:xfrm>
                  <a:off x="7799388" y="2940050"/>
                  <a:ext cx="317500" cy="838200"/>
                </a:xfrm>
                <a:custGeom>
                  <a:avLst/>
                  <a:gdLst/>
                  <a:ahLst/>
                  <a:cxnLst>
                    <a:cxn ang="0">
                      <a:pos x="200" y="0"/>
                    </a:cxn>
                    <a:cxn ang="0">
                      <a:pos x="200" y="0"/>
                    </a:cxn>
                    <a:cxn ang="0">
                      <a:pos x="116" y="0"/>
                    </a:cxn>
                    <a:cxn ang="0">
                      <a:pos x="116" y="0"/>
                    </a:cxn>
                    <a:cxn ang="0">
                      <a:pos x="106" y="2"/>
                    </a:cxn>
                    <a:cxn ang="0">
                      <a:pos x="98" y="6"/>
                    </a:cxn>
                    <a:cxn ang="0">
                      <a:pos x="92" y="14"/>
                    </a:cxn>
                    <a:cxn ang="0">
                      <a:pos x="84" y="24"/>
                    </a:cxn>
                    <a:cxn ang="0">
                      <a:pos x="78" y="36"/>
                    </a:cxn>
                    <a:cxn ang="0">
                      <a:pos x="72" y="50"/>
                    </a:cxn>
                    <a:cxn ang="0">
                      <a:pos x="62" y="84"/>
                    </a:cxn>
                    <a:cxn ang="0">
                      <a:pos x="54" y="124"/>
                    </a:cxn>
                    <a:cxn ang="0">
                      <a:pos x="46" y="168"/>
                    </a:cxn>
                    <a:cxn ang="0">
                      <a:pos x="40" y="216"/>
                    </a:cxn>
                    <a:cxn ang="0">
                      <a:pos x="34" y="264"/>
                    </a:cxn>
                    <a:cxn ang="0">
                      <a:pos x="18" y="446"/>
                    </a:cxn>
                    <a:cxn ang="0">
                      <a:pos x="14" y="480"/>
                    </a:cxn>
                    <a:cxn ang="0">
                      <a:pos x="10" y="506"/>
                    </a:cxn>
                    <a:cxn ang="0">
                      <a:pos x="6" y="522"/>
                    </a:cxn>
                    <a:cxn ang="0">
                      <a:pos x="2" y="528"/>
                    </a:cxn>
                    <a:cxn ang="0">
                      <a:pos x="0" y="528"/>
                    </a:cxn>
                    <a:cxn ang="0">
                      <a:pos x="0" y="528"/>
                    </a:cxn>
                    <a:cxn ang="0">
                      <a:pos x="86" y="528"/>
                    </a:cxn>
                    <a:cxn ang="0">
                      <a:pos x="86" y="528"/>
                    </a:cxn>
                    <a:cxn ang="0">
                      <a:pos x="90" y="528"/>
                    </a:cxn>
                    <a:cxn ang="0">
                      <a:pos x="92" y="522"/>
                    </a:cxn>
                    <a:cxn ang="0">
                      <a:pos x="98" y="506"/>
                    </a:cxn>
                    <a:cxn ang="0">
                      <a:pos x="102" y="480"/>
                    </a:cxn>
                    <a:cxn ang="0">
                      <a:pos x="108" y="446"/>
                    </a:cxn>
                    <a:cxn ang="0">
                      <a:pos x="116" y="362"/>
                    </a:cxn>
                    <a:cxn ang="0">
                      <a:pos x="124" y="264"/>
                    </a:cxn>
                    <a:cxn ang="0">
                      <a:pos x="136" y="168"/>
                    </a:cxn>
                    <a:cxn ang="0">
                      <a:pos x="144" y="124"/>
                    </a:cxn>
                    <a:cxn ang="0">
                      <a:pos x="152" y="84"/>
                    </a:cxn>
                    <a:cxn ang="0">
                      <a:pos x="162" y="50"/>
                    </a:cxn>
                    <a:cxn ang="0">
                      <a:pos x="166" y="36"/>
                    </a:cxn>
                    <a:cxn ang="0">
                      <a:pos x="172" y="24"/>
                    </a:cxn>
                    <a:cxn ang="0">
                      <a:pos x="178" y="14"/>
                    </a:cxn>
                    <a:cxn ang="0">
                      <a:pos x="186" y="6"/>
                    </a:cxn>
                    <a:cxn ang="0">
                      <a:pos x="192" y="2"/>
                    </a:cxn>
                    <a:cxn ang="0">
                      <a:pos x="200" y="0"/>
                    </a:cxn>
                    <a:cxn ang="0">
                      <a:pos x="200" y="0"/>
                    </a:cxn>
                  </a:cxnLst>
                  <a:rect l="0" t="0" r="r" b="b"/>
                  <a:pathLst>
                    <a:path w="200" h="528">
                      <a:moveTo>
                        <a:pt x="200" y="0"/>
                      </a:moveTo>
                      <a:lnTo>
                        <a:pt x="200" y="0"/>
                      </a:lnTo>
                      <a:lnTo>
                        <a:pt x="116" y="0"/>
                      </a:lnTo>
                      <a:lnTo>
                        <a:pt x="116" y="0"/>
                      </a:lnTo>
                      <a:lnTo>
                        <a:pt x="106" y="2"/>
                      </a:lnTo>
                      <a:lnTo>
                        <a:pt x="98" y="6"/>
                      </a:lnTo>
                      <a:lnTo>
                        <a:pt x="92" y="14"/>
                      </a:lnTo>
                      <a:lnTo>
                        <a:pt x="84" y="24"/>
                      </a:lnTo>
                      <a:lnTo>
                        <a:pt x="78" y="36"/>
                      </a:lnTo>
                      <a:lnTo>
                        <a:pt x="72" y="50"/>
                      </a:lnTo>
                      <a:lnTo>
                        <a:pt x="62" y="84"/>
                      </a:lnTo>
                      <a:lnTo>
                        <a:pt x="54" y="124"/>
                      </a:lnTo>
                      <a:lnTo>
                        <a:pt x="46" y="168"/>
                      </a:lnTo>
                      <a:lnTo>
                        <a:pt x="40" y="216"/>
                      </a:lnTo>
                      <a:lnTo>
                        <a:pt x="34" y="264"/>
                      </a:lnTo>
                      <a:lnTo>
                        <a:pt x="18" y="446"/>
                      </a:lnTo>
                      <a:lnTo>
                        <a:pt x="14" y="480"/>
                      </a:lnTo>
                      <a:lnTo>
                        <a:pt x="10" y="506"/>
                      </a:lnTo>
                      <a:lnTo>
                        <a:pt x="6" y="522"/>
                      </a:lnTo>
                      <a:lnTo>
                        <a:pt x="2" y="528"/>
                      </a:lnTo>
                      <a:lnTo>
                        <a:pt x="0" y="528"/>
                      </a:lnTo>
                      <a:lnTo>
                        <a:pt x="0" y="528"/>
                      </a:lnTo>
                      <a:lnTo>
                        <a:pt x="86" y="528"/>
                      </a:lnTo>
                      <a:lnTo>
                        <a:pt x="86" y="528"/>
                      </a:lnTo>
                      <a:lnTo>
                        <a:pt x="90" y="528"/>
                      </a:lnTo>
                      <a:lnTo>
                        <a:pt x="92" y="522"/>
                      </a:lnTo>
                      <a:lnTo>
                        <a:pt x="98" y="506"/>
                      </a:lnTo>
                      <a:lnTo>
                        <a:pt x="102" y="480"/>
                      </a:lnTo>
                      <a:lnTo>
                        <a:pt x="108" y="446"/>
                      </a:lnTo>
                      <a:lnTo>
                        <a:pt x="116" y="362"/>
                      </a:lnTo>
                      <a:lnTo>
                        <a:pt x="124" y="264"/>
                      </a:lnTo>
                      <a:lnTo>
                        <a:pt x="136" y="168"/>
                      </a:lnTo>
                      <a:lnTo>
                        <a:pt x="144" y="124"/>
                      </a:lnTo>
                      <a:lnTo>
                        <a:pt x="152" y="84"/>
                      </a:lnTo>
                      <a:lnTo>
                        <a:pt x="162" y="50"/>
                      </a:lnTo>
                      <a:lnTo>
                        <a:pt x="166" y="36"/>
                      </a:lnTo>
                      <a:lnTo>
                        <a:pt x="172" y="24"/>
                      </a:lnTo>
                      <a:lnTo>
                        <a:pt x="178" y="14"/>
                      </a:lnTo>
                      <a:lnTo>
                        <a:pt x="186" y="6"/>
                      </a:lnTo>
                      <a:lnTo>
                        <a:pt x="192" y="2"/>
                      </a:lnTo>
                      <a:lnTo>
                        <a:pt x="200" y="0"/>
                      </a:lnTo>
                      <a:lnTo>
                        <a:pt x="20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3" name="Group 173">
                <a:extLst>
                  <a:ext uri="{FF2B5EF4-FFF2-40B4-BE49-F238E27FC236}">
                    <a16:creationId xmlns:a16="http://schemas.microsoft.com/office/drawing/2014/main" id="{ABFF4E33-CB59-4D24-AC23-E3A63E9DB38F}"/>
                  </a:ext>
                </a:extLst>
              </p:cNvPr>
              <p:cNvGrpSpPr/>
              <p:nvPr/>
            </p:nvGrpSpPr>
            <p:grpSpPr>
              <a:xfrm rot="5400000">
                <a:off x="2056739" y="3635194"/>
                <a:ext cx="159013" cy="216958"/>
                <a:chOff x="7754938" y="2940050"/>
                <a:chExt cx="428625" cy="838200"/>
              </a:xfrm>
              <a:grpFill/>
            </p:grpSpPr>
            <p:sp>
              <p:nvSpPr>
                <p:cNvPr id="135" name="Freeform 14">
                  <a:extLst>
                    <a:ext uri="{FF2B5EF4-FFF2-40B4-BE49-F238E27FC236}">
                      <a16:creationId xmlns:a16="http://schemas.microsoft.com/office/drawing/2014/main" id="{3B120B02-B4EC-42D9-BDC6-3762CA9C75FE}"/>
                    </a:ext>
                  </a:extLst>
                </p:cNvPr>
                <p:cNvSpPr>
                  <a:spLocks/>
                </p:cNvSpPr>
                <p:nvPr/>
              </p:nvSpPr>
              <p:spPr bwMode="auto">
                <a:xfrm>
                  <a:off x="7754938" y="3194050"/>
                  <a:ext cx="120650" cy="584200"/>
                </a:xfrm>
                <a:custGeom>
                  <a:avLst/>
                  <a:gdLst/>
                  <a:ahLst/>
                  <a:cxnLst>
                    <a:cxn ang="0">
                      <a:pos x="52" y="324"/>
                    </a:cxn>
                    <a:cxn ang="0">
                      <a:pos x="76" y="0"/>
                    </a:cxn>
                    <a:cxn ang="0">
                      <a:pos x="76" y="0"/>
                    </a:cxn>
                    <a:cxn ang="0">
                      <a:pos x="60" y="82"/>
                    </a:cxn>
                    <a:cxn ang="0">
                      <a:pos x="42" y="176"/>
                    </a:cxn>
                    <a:cxn ang="0">
                      <a:pos x="30" y="216"/>
                    </a:cxn>
                    <a:cxn ang="0">
                      <a:pos x="20" y="250"/>
                    </a:cxn>
                    <a:cxn ang="0">
                      <a:pos x="16" y="262"/>
                    </a:cxn>
                    <a:cxn ang="0">
                      <a:pos x="12" y="270"/>
                    </a:cxn>
                    <a:cxn ang="0">
                      <a:pos x="6" y="276"/>
                    </a:cxn>
                    <a:cxn ang="0">
                      <a:pos x="2" y="276"/>
                    </a:cxn>
                    <a:cxn ang="0">
                      <a:pos x="2" y="276"/>
                    </a:cxn>
                    <a:cxn ang="0">
                      <a:pos x="0" y="276"/>
                    </a:cxn>
                    <a:cxn ang="0">
                      <a:pos x="0" y="276"/>
                    </a:cxn>
                    <a:cxn ang="0">
                      <a:pos x="0" y="276"/>
                    </a:cxn>
                    <a:cxn ang="0">
                      <a:pos x="0" y="296"/>
                    </a:cxn>
                    <a:cxn ang="0">
                      <a:pos x="2" y="314"/>
                    </a:cxn>
                    <a:cxn ang="0">
                      <a:pos x="6" y="328"/>
                    </a:cxn>
                    <a:cxn ang="0">
                      <a:pos x="12" y="342"/>
                    </a:cxn>
                    <a:cxn ang="0">
                      <a:pos x="16" y="354"/>
                    </a:cxn>
                    <a:cxn ang="0">
                      <a:pos x="22" y="362"/>
                    </a:cxn>
                    <a:cxn ang="0">
                      <a:pos x="28" y="368"/>
                    </a:cxn>
                    <a:cxn ang="0">
                      <a:pos x="32" y="368"/>
                    </a:cxn>
                    <a:cxn ang="0">
                      <a:pos x="52" y="324"/>
                    </a:cxn>
                  </a:cxnLst>
                  <a:rect l="0" t="0" r="r" b="b"/>
                  <a:pathLst>
                    <a:path w="76" h="368">
                      <a:moveTo>
                        <a:pt x="52" y="324"/>
                      </a:moveTo>
                      <a:lnTo>
                        <a:pt x="76" y="0"/>
                      </a:lnTo>
                      <a:lnTo>
                        <a:pt x="76" y="0"/>
                      </a:lnTo>
                      <a:lnTo>
                        <a:pt x="60" y="82"/>
                      </a:lnTo>
                      <a:lnTo>
                        <a:pt x="42" y="176"/>
                      </a:lnTo>
                      <a:lnTo>
                        <a:pt x="30" y="216"/>
                      </a:lnTo>
                      <a:lnTo>
                        <a:pt x="20" y="250"/>
                      </a:lnTo>
                      <a:lnTo>
                        <a:pt x="16" y="262"/>
                      </a:lnTo>
                      <a:lnTo>
                        <a:pt x="12" y="270"/>
                      </a:lnTo>
                      <a:lnTo>
                        <a:pt x="6" y="276"/>
                      </a:lnTo>
                      <a:lnTo>
                        <a:pt x="2" y="276"/>
                      </a:lnTo>
                      <a:lnTo>
                        <a:pt x="2" y="276"/>
                      </a:lnTo>
                      <a:lnTo>
                        <a:pt x="0" y="276"/>
                      </a:lnTo>
                      <a:lnTo>
                        <a:pt x="0" y="276"/>
                      </a:lnTo>
                      <a:lnTo>
                        <a:pt x="0" y="276"/>
                      </a:lnTo>
                      <a:lnTo>
                        <a:pt x="0" y="296"/>
                      </a:lnTo>
                      <a:lnTo>
                        <a:pt x="2" y="314"/>
                      </a:lnTo>
                      <a:lnTo>
                        <a:pt x="6" y="328"/>
                      </a:lnTo>
                      <a:lnTo>
                        <a:pt x="12" y="342"/>
                      </a:lnTo>
                      <a:lnTo>
                        <a:pt x="16" y="354"/>
                      </a:lnTo>
                      <a:lnTo>
                        <a:pt x="22" y="362"/>
                      </a:lnTo>
                      <a:lnTo>
                        <a:pt x="28" y="368"/>
                      </a:lnTo>
                      <a:lnTo>
                        <a:pt x="32" y="368"/>
                      </a:lnTo>
                      <a:lnTo>
                        <a:pt x="52" y="3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 name="Freeform 15">
                  <a:extLst>
                    <a:ext uri="{FF2B5EF4-FFF2-40B4-BE49-F238E27FC236}">
                      <a16:creationId xmlns:a16="http://schemas.microsoft.com/office/drawing/2014/main" id="{7FCDD9E5-2A47-43D1-8A77-1A81C484DAED}"/>
                    </a:ext>
                  </a:extLst>
                </p:cNvPr>
                <p:cNvSpPr>
                  <a:spLocks/>
                </p:cNvSpPr>
                <p:nvPr/>
              </p:nvSpPr>
              <p:spPr bwMode="auto">
                <a:xfrm>
                  <a:off x="7935913" y="2940050"/>
                  <a:ext cx="247650" cy="838200"/>
                </a:xfrm>
                <a:custGeom>
                  <a:avLst/>
                  <a:gdLst/>
                  <a:ahLst/>
                  <a:cxnLst>
                    <a:cxn ang="0">
                      <a:pos x="138" y="76"/>
                    </a:cxn>
                    <a:cxn ang="0">
                      <a:pos x="138" y="76"/>
                    </a:cxn>
                    <a:cxn ang="0">
                      <a:pos x="148" y="76"/>
                    </a:cxn>
                    <a:cxn ang="0">
                      <a:pos x="154" y="76"/>
                    </a:cxn>
                    <a:cxn ang="0">
                      <a:pos x="156" y="76"/>
                    </a:cxn>
                    <a:cxn ang="0">
                      <a:pos x="156" y="76"/>
                    </a:cxn>
                    <a:cxn ang="0">
                      <a:pos x="154" y="62"/>
                    </a:cxn>
                    <a:cxn ang="0">
                      <a:pos x="150" y="48"/>
                    </a:cxn>
                    <a:cxn ang="0">
                      <a:pos x="144" y="36"/>
                    </a:cxn>
                    <a:cxn ang="0">
                      <a:pos x="138" y="24"/>
                    </a:cxn>
                    <a:cxn ang="0">
                      <a:pos x="132" y="16"/>
                    </a:cxn>
                    <a:cxn ang="0">
                      <a:pos x="126" y="8"/>
                    </a:cxn>
                    <a:cxn ang="0">
                      <a:pos x="120" y="2"/>
                    </a:cxn>
                    <a:cxn ang="0">
                      <a:pos x="114" y="0"/>
                    </a:cxn>
                    <a:cxn ang="0">
                      <a:pos x="114" y="0"/>
                    </a:cxn>
                    <a:cxn ang="0">
                      <a:pos x="106" y="2"/>
                    </a:cxn>
                    <a:cxn ang="0">
                      <a:pos x="100" y="6"/>
                    </a:cxn>
                    <a:cxn ang="0">
                      <a:pos x="92" y="14"/>
                    </a:cxn>
                    <a:cxn ang="0">
                      <a:pos x="86" y="24"/>
                    </a:cxn>
                    <a:cxn ang="0">
                      <a:pos x="80" y="36"/>
                    </a:cxn>
                    <a:cxn ang="0">
                      <a:pos x="74" y="50"/>
                    </a:cxn>
                    <a:cxn ang="0">
                      <a:pos x="64" y="84"/>
                    </a:cxn>
                    <a:cxn ang="0">
                      <a:pos x="54" y="124"/>
                    </a:cxn>
                    <a:cxn ang="0">
                      <a:pos x="46" y="168"/>
                    </a:cxn>
                    <a:cxn ang="0">
                      <a:pos x="40" y="216"/>
                    </a:cxn>
                    <a:cxn ang="0">
                      <a:pos x="34" y="264"/>
                    </a:cxn>
                    <a:cxn ang="0">
                      <a:pos x="24" y="362"/>
                    </a:cxn>
                    <a:cxn ang="0">
                      <a:pos x="16" y="446"/>
                    </a:cxn>
                    <a:cxn ang="0">
                      <a:pos x="8" y="506"/>
                    </a:cxn>
                    <a:cxn ang="0">
                      <a:pos x="6" y="522"/>
                    </a:cxn>
                    <a:cxn ang="0">
                      <a:pos x="4" y="528"/>
                    </a:cxn>
                    <a:cxn ang="0">
                      <a:pos x="0" y="528"/>
                    </a:cxn>
                    <a:cxn ang="0">
                      <a:pos x="0" y="528"/>
                    </a:cxn>
                    <a:cxn ang="0">
                      <a:pos x="10" y="498"/>
                    </a:cxn>
                    <a:cxn ang="0">
                      <a:pos x="18" y="466"/>
                    </a:cxn>
                    <a:cxn ang="0">
                      <a:pos x="34" y="394"/>
                    </a:cxn>
                    <a:cxn ang="0">
                      <a:pos x="62" y="244"/>
                    </a:cxn>
                    <a:cxn ang="0">
                      <a:pos x="76" y="178"/>
                    </a:cxn>
                    <a:cxn ang="0">
                      <a:pos x="86" y="150"/>
                    </a:cxn>
                    <a:cxn ang="0">
                      <a:pos x="94" y="124"/>
                    </a:cxn>
                    <a:cxn ang="0">
                      <a:pos x="104" y="104"/>
                    </a:cxn>
                    <a:cxn ang="0">
                      <a:pos x="114" y="88"/>
                    </a:cxn>
                    <a:cxn ang="0">
                      <a:pos x="120" y="84"/>
                    </a:cxn>
                    <a:cxn ang="0">
                      <a:pos x="126" y="78"/>
                    </a:cxn>
                    <a:cxn ang="0">
                      <a:pos x="132" y="76"/>
                    </a:cxn>
                    <a:cxn ang="0">
                      <a:pos x="138" y="76"/>
                    </a:cxn>
                    <a:cxn ang="0">
                      <a:pos x="138" y="76"/>
                    </a:cxn>
                  </a:cxnLst>
                  <a:rect l="0" t="0" r="r" b="b"/>
                  <a:pathLst>
                    <a:path w="156" h="528">
                      <a:moveTo>
                        <a:pt x="138" y="76"/>
                      </a:moveTo>
                      <a:lnTo>
                        <a:pt x="138" y="76"/>
                      </a:lnTo>
                      <a:lnTo>
                        <a:pt x="148" y="76"/>
                      </a:lnTo>
                      <a:lnTo>
                        <a:pt x="154" y="76"/>
                      </a:lnTo>
                      <a:lnTo>
                        <a:pt x="156" y="76"/>
                      </a:lnTo>
                      <a:lnTo>
                        <a:pt x="156" y="76"/>
                      </a:lnTo>
                      <a:lnTo>
                        <a:pt x="154" y="62"/>
                      </a:lnTo>
                      <a:lnTo>
                        <a:pt x="150" y="48"/>
                      </a:lnTo>
                      <a:lnTo>
                        <a:pt x="144" y="36"/>
                      </a:lnTo>
                      <a:lnTo>
                        <a:pt x="138" y="24"/>
                      </a:lnTo>
                      <a:lnTo>
                        <a:pt x="132" y="16"/>
                      </a:lnTo>
                      <a:lnTo>
                        <a:pt x="126" y="8"/>
                      </a:lnTo>
                      <a:lnTo>
                        <a:pt x="120" y="2"/>
                      </a:lnTo>
                      <a:lnTo>
                        <a:pt x="114" y="0"/>
                      </a:lnTo>
                      <a:lnTo>
                        <a:pt x="114" y="0"/>
                      </a:lnTo>
                      <a:lnTo>
                        <a:pt x="106" y="2"/>
                      </a:lnTo>
                      <a:lnTo>
                        <a:pt x="100" y="6"/>
                      </a:lnTo>
                      <a:lnTo>
                        <a:pt x="92" y="14"/>
                      </a:lnTo>
                      <a:lnTo>
                        <a:pt x="86" y="24"/>
                      </a:lnTo>
                      <a:lnTo>
                        <a:pt x="80" y="36"/>
                      </a:lnTo>
                      <a:lnTo>
                        <a:pt x="74" y="50"/>
                      </a:lnTo>
                      <a:lnTo>
                        <a:pt x="64" y="84"/>
                      </a:lnTo>
                      <a:lnTo>
                        <a:pt x="54" y="124"/>
                      </a:lnTo>
                      <a:lnTo>
                        <a:pt x="46" y="168"/>
                      </a:lnTo>
                      <a:lnTo>
                        <a:pt x="40" y="216"/>
                      </a:lnTo>
                      <a:lnTo>
                        <a:pt x="34" y="264"/>
                      </a:lnTo>
                      <a:lnTo>
                        <a:pt x="24" y="362"/>
                      </a:lnTo>
                      <a:lnTo>
                        <a:pt x="16" y="446"/>
                      </a:lnTo>
                      <a:lnTo>
                        <a:pt x="8" y="506"/>
                      </a:lnTo>
                      <a:lnTo>
                        <a:pt x="6" y="522"/>
                      </a:lnTo>
                      <a:lnTo>
                        <a:pt x="4" y="528"/>
                      </a:lnTo>
                      <a:lnTo>
                        <a:pt x="0" y="528"/>
                      </a:lnTo>
                      <a:lnTo>
                        <a:pt x="0" y="528"/>
                      </a:lnTo>
                      <a:lnTo>
                        <a:pt x="10" y="498"/>
                      </a:lnTo>
                      <a:lnTo>
                        <a:pt x="18" y="466"/>
                      </a:lnTo>
                      <a:lnTo>
                        <a:pt x="34" y="394"/>
                      </a:lnTo>
                      <a:lnTo>
                        <a:pt x="62" y="244"/>
                      </a:lnTo>
                      <a:lnTo>
                        <a:pt x="76" y="178"/>
                      </a:lnTo>
                      <a:lnTo>
                        <a:pt x="86" y="150"/>
                      </a:lnTo>
                      <a:lnTo>
                        <a:pt x="94" y="124"/>
                      </a:lnTo>
                      <a:lnTo>
                        <a:pt x="104" y="104"/>
                      </a:lnTo>
                      <a:lnTo>
                        <a:pt x="114" y="88"/>
                      </a:lnTo>
                      <a:lnTo>
                        <a:pt x="120" y="84"/>
                      </a:lnTo>
                      <a:lnTo>
                        <a:pt x="126" y="78"/>
                      </a:lnTo>
                      <a:lnTo>
                        <a:pt x="132" y="76"/>
                      </a:lnTo>
                      <a:lnTo>
                        <a:pt x="138" y="76"/>
                      </a:lnTo>
                      <a:lnTo>
                        <a:pt x="138" y="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 name="Freeform 16">
                  <a:extLst>
                    <a:ext uri="{FF2B5EF4-FFF2-40B4-BE49-F238E27FC236}">
                      <a16:creationId xmlns:a16="http://schemas.microsoft.com/office/drawing/2014/main" id="{EA08AA43-7994-4C2B-8189-451FEA3FD4AA}"/>
                    </a:ext>
                  </a:extLst>
                </p:cNvPr>
                <p:cNvSpPr>
                  <a:spLocks/>
                </p:cNvSpPr>
                <p:nvPr/>
              </p:nvSpPr>
              <p:spPr bwMode="auto">
                <a:xfrm>
                  <a:off x="7799388" y="2940050"/>
                  <a:ext cx="317500" cy="838200"/>
                </a:xfrm>
                <a:custGeom>
                  <a:avLst/>
                  <a:gdLst/>
                  <a:ahLst/>
                  <a:cxnLst>
                    <a:cxn ang="0">
                      <a:pos x="200" y="0"/>
                    </a:cxn>
                    <a:cxn ang="0">
                      <a:pos x="200" y="0"/>
                    </a:cxn>
                    <a:cxn ang="0">
                      <a:pos x="116" y="0"/>
                    </a:cxn>
                    <a:cxn ang="0">
                      <a:pos x="116" y="0"/>
                    </a:cxn>
                    <a:cxn ang="0">
                      <a:pos x="106" y="2"/>
                    </a:cxn>
                    <a:cxn ang="0">
                      <a:pos x="98" y="6"/>
                    </a:cxn>
                    <a:cxn ang="0">
                      <a:pos x="92" y="14"/>
                    </a:cxn>
                    <a:cxn ang="0">
                      <a:pos x="84" y="24"/>
                    </a:cxn>
                    <a:cxn ang="0">
                      <a:pos x="78" y="36"/>
                    </a:cxn>
                    <a:cxn ang="0">
                      <a:pos x="72" y="50"/>
                    </a:cxn>
                    <a:cxn ang="0">
                      <a:pos x="62" y="84"/>
                    </a:cxn>
                    <a:cxn ang="0">
                      <a:pos x="54" y="124"/>
                    </a:cxn>
                    <a:cxn ang="0">
                      <a:pos x="46" y="168"/>
                    </a:cxn>
                    <a:cxn ang="0">
                      <a:pos x="40" y="216"/>
                    </a:cxn>
                    <a:cxn ang="0">
                      <a:pos x="34" y="264"/>
                    </a:cxn>
                    <a:cxn ang="0">
                      <a:pos x="18" y="446"/>
                    </a:cxn>
                    <a:cxn ang="0">
                      <a:pos x="14" y="480"/>
                    </a:cxn>
                    <a:cxn ang="0">
                      <a:pos x="10" y="506"/>
                    </a:cxn>
                    <a:cxn ang="0">
                      <a:pos x="6" y="522"/>
                    </a:cxn>
                    <a:cxn ang="0">
                      <a:pos x="2" y="528"/>
                    </a:cxn>
                    <a:cxn ang="0">
                      <a:pos x="0" y="528"/>
                    </a:cxn>
                    <a:cxn ang="0">
                      <a:pos x="0" y="528"/>
                    </a:cxn>
                    <a:cxn ang="0">
                      <a:pos x="86" y="528"/>
                    </a:cxn>
                    <a:cxn ang="0">
                      <a:pos x="86" y="528"/>
                    </a:cxn>
                    <a:cxn ang="0">
                      <a:pos x="90" y="528"/>
                    </a:cxn>
                    <a:cxn ang="0">
                      <a:pos x="92" y="522"/>
                    </a:cxn>
                    <a:cxn ang="0">
                      <a:pos x="98" y="506"/>
                    </a:cxn>
                    <a:cxn ang="0">
                      <a:pos x="102" y="480"/>
                    </a:cxn>
                    <a:cxn ang="0">
                      <a:pos x="108" y="446"/>
                    </a:cxn>
                    <a:cxn ang="0">
                      <a:pos x="116" y="362"/>
                    </a:cxn>
                    <a:cxn ang="0">
                      <a:pos x="124" y="264"/>
                    </a:cxn>
                    <a:cxn ang="0">
                      <a:pos x="136" y="168"/>
                    </a:cxn>
                    <a:cxn ang="0">
                      <a:pos x="144" y="124"/>
                    </a:cxn>
                    <a:cxn ang="0">
                      <a:pos x="152" y="84"/>
                    </a:cxn>
                    <a:cxn ang="0">
                      <a:pos x="162" y="50"/>
                    </a:cxn>
                    <a:cxn ang="0">
                      <a:pos x="166" y="36"/>
                    </a:cxn>
                    <a:cxn ang="0">
                      <a:pos x="172" y="24"/>
                    </a:cxn>
                    <a:cxn ang="0">
                      <a:pos x="178" y="14"/>
                    </a:cxn>
                    <a:cxn ang="0">
                      <a:pos x="186" y="6"/>
                    </a:cxn>
                    <a:cxn ang="0">
                      <a:pos x="192" y="2"/>
                    </a:cxn>
                    <a:cxn ang="0">
                      <a:pos x="200" y="0"/>
                    </a:cxn>
                    <a:cxn ang="0">
                      <a:pos x="200" y="0"/>
                    </a:cxn>
                  </a:cxnLst>
                  <a:rect l="0" t="0" r="r" b="b"/>
                  <a:pathLst>
                    <a:path w="200" h="528">
                      <a:moveTo>
                        <a:pt x="200" y="0"/>
                      </a:moveTo>
                      <a:lnTo>
                        <a:pt x="200" y="0"/>
                      </a:lnTo>
                      <a:lnTo>
                        <a:pt x="116" y="0"/>
                      </a:lnTo>
                      <a:lnTo>
                        <a:pt x="116" y="0"/>
                      </a:lnTo>
                      <a:lnTo>
                        <a:pt x="106" y="2"/>
                      </a:lnTo>
                      <a:lnTo>
                        <a:pt x="98" y="6"/>
                      </a:lnTo>
                      <a:lnTo>
                        <a:pt x="92" y="14"/>
                      </a:lnTo>
                      <a:lnTo>
                        <a:pt x="84" y="24"/>
                      </a:lnTo>
                      <a:lnTo>
                        <a:pt x="78" y="36"/>
                      </a:lnTo>
                      <a:lnTo>
                        <a:pt x="72" y="50"/>
                      </a:lnTo>
                      <a:lnTo>
                        <a:pt x="62" y="84"/>
                      </a:lnTo>
                      <a:lnTo>
                        <a:pt x="54" y="124"/>
                      </a:lnTo>
                      <a:lnTo>
                        <a:pt x="46" y="168"/>
                      </a:lnTo>
                      <a:lnTo>
                        <a:pt x="40" y="216"/>
                      </a:lnTo>
                      <a:lnTo>
                        <a:pt x="34" y="264"/>
                      </a:lnTo>
                      <a:lnTo>
                        <a:pt x="18" y="446"/>
                      </a:lnTo>
                      <a:lnTo>
                        <a:pt x="14" y="480"/>
                      </a:lnTo>
                      <a:lnTo>
                        <a:pt x="10" y="506"/>
                      </a:lnTo>
                      <a:lnTo>
                        <a:pt x="6" y="522"/>
                      </a:lnTo>
                      <a:lnTo>
                        <a:pt x="2" y="528"/>
                      </a:lnTo>
                      <a:lnTo>
                        <a:pt x="0" y="528"/>
                      </a:lnTo>
                      <a:lnTo>
                        <a:pt x="0" y="528"/>
                      </a:lnTo>
                      <a:lnTo>
                        <a:pt x="86" y="528"/>
                      </a:lnTo>
                      <a:lnTo>
                        <a:pt x="86" y="528"/>
                      </a:lnTo>
                      <a:lnTo>
                        <a:pt x="90" y="528"/>
                      </a:lnTo>
                      <a:lnTo>
                        <a:pt x="92" y="522"/>
                      </a:lnTo>
                      <a:lnTo>
                        <a:pt x="98" y="506"/>
                      </a:lnTo>
                      <a:lnTo>
                        <a:pt x="102" y="480"/>
                      </a:lnTo>
                      <a:lnTo>
                        <a:pt x="108" y="446"/>
                      </a:lnTo>
                      <a:lnTo>
                        <a:pt x="116" y="362"/>
                      </a:lnTo>
                      <a:lnTo>
                        <a:pt x="124" y="264"/>
                      </a:lnTo>
                      <a:lnTo>
                        <a:pt x="136" y="168"/>
                      </a:lnTo>
                      <a:lnTo>
                        <a:pt x="144" y="124"/>
                      </a:lnTo>
                      <a:lnTo>
                        <a:pt x="152" y="84"/>
                      </a:lnTo>
                      <a:lnTo>
                        <a:pt x="162" y="50"/>
                      </a:lnTo>
                      <a:lnTo>
                        <a:pt x="166" y="36"/>
                      </a:lnTo>
                      <a:lnTo>
                        <a:pt x="172" y="24"/>
                      </a:lnTo>
                      <a:lnTo>
                        <a:pt x="178" y="14"/>
                      </a:lnTo>
                      <a:lnTo>
                        <a:pt x="186" y="6"/>
                      </a:lnTo>
                      <a:lnTo>
                        <a:pt x="192" y="2"/>
                      </a:lnTo>
                      <a:lnTo>
                        <a:pt x="200" y="0"/>
                      </a:lnTo>
                      <a:lnTo>
                        <a:pt x="20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4" name="Group 177">
                <a:extLst>
                  <a:ext uri="{FF2B5EF4-FFF2-40B4-BE49-F238E27FC236}">
                    <a16:creationId xmlns:a16="http://schemas.microsoft.com/office/drawing/2014/main" id="{CD3AEDF4-73C4-4F2B-9428-C9A32D95C393}"/>
                  </a:ext>
                </a:extLst>
              </p:cNvPr>
              <p:cNvGrpSpPr/>
              <p:nvPr/>
            </p:nvGrpSpPr>
            <p:grpSpPr>
              <a:xfrm rot="5400000">
                <a:off x="2056739" y="3477519"/>
                <a:ext cx="159013" cy="216958"/>
                <a:chOff x="7754938" y="2940050"/>
                <a:chExt cx="428625" cy="838200"/>
              </a:xfrm>
              <a:grpFill/>
            </p:grpSpPr>
            <p:sp>
              <p:nvSpPr>
                <p:cNvPr id="132" name="Freeform 14">
                  <a:extLst>
                    <a:ext uri="{FF2B5EF4-FFF2-40B4-BE49-F238E27FC236}">
                      <a16:creationId xmlns:a16="http://schemas.microsoft.com/office/drawing/2014/main" id="{B7A672A2-1452-4052-A266-E28B53A660FA}"/>
                    </a:ext>
                  </a:extLst>
                </p:cNvPr>
                <p:cNvSpPr>
                  <a:spLocks/>
                </p:cNvSpPr>
                <p:nvPr/>
              </p:nvSpPr>
              <p:spPr bwMode="auto">
                <a:xfrm>
                  <a:off x="7754938" y="3194050"/>
                  <a:ext cx="120650" cy="584200"/>
                </a:xfrm>
                <a:custGeom>
                  <a:avLst/>
                  <a:gdLst/>
                  <a:ahLst/>
                  <a:cxnLst>
                    <a:cxn ang="0">
                      <a:pos x="52" y="324"/>
                    </a:cxn>
                    <a:cxn ang="0">
                      <a:pos x="76" y="0"/>
                    </a:cxn>
                    <a:cxn ang="0">
                      <a:pos x="76" y="0"/>
                    </a:cxn>
                    <a:cxn ang="0">
                      <a:pos x="60" y="82"/>
                    </a:cxn>
                    <a:cxn ang="0">
                      <a:pos x="42" y="176"/>
                    </a:cxn>
                    <a:cxn ang="0">
                      <a:pos x="30" y="216"/>
                    </a:cxn>
                    <a:cxn ang="0">
                      <a:pos x="20" y="250"/>
                    </a:cxn>
                    <a:cxn ang="0">
                      <a:pos x="16" y="262"/>
                    </a:cxn>
                    <a:cxn ang="0">
                      <a:pos x="12" y="270"/>
                    </a:cxn>
                    <a:cxn ang="0">
                      <a:pos x="6" y="276"/>
                    </a:cxn>
                    <a:cxn ang="0">
                      <a:pos x="2" y="276"/>
                    </a:cxn>
                    <a:cxn ang="0">
                      <a:pos x="2" y="276"/>
                    </a:cxn>
                    <a:cxn ang="0">
                      <a:pos x="0" y="276"/>
                    </a:cxn>
                    <a:cxn ang="0">
                      <a:pos x="0" y="276"/>
                    </a:cxn>
                    <a:cxn ang="0">
                      <a:pos x="0" y="276"/>
                    </a:cxn>
                    <a:cxn ang="0">
                      <a:pos x="0" y="296"/>
                    </a:cxn>
                    <a:cxn ang="0">
                      <a:pos x="2" y="314"/>
                    </a:cxn>
                    <a:cxn ang="0">
                      <a:pos x="6" y="328"/>
                    </a:cxn>
                    <a:cxn ang="0">
                      <a:pos x="12" y="342"/>
                    </a:cxn>
                    <a:cxn ang="0">
                      <a:pos x="16" y="354"/>
                    </a:cxn>
                    <a:cxn ang="0">
                      <a:pos x="22" y="362"/>
                    </a:cxn>
                    <a:cxn ang="0">
                      <a:pos x="28" y="368"/>
                    </a:cxn>
                    <a:cxn ang="0">
                      <a:pos x="32" y="368"/>
                    </a:cxn>
                    <a:cxn ang="0">
                      <a:pos x="52" y="324"/>
                    </a:cxn>
                  </a:cxnLst>
                  <a:rect l="0" t="0" r="r" b="b"/>
                  <a:pathLst>
                    <a:path w="76" h="368">
                      <a:moveTo>
                        <a:pt x="52" y="324"/>
                      </a:moveTo>
                      <a:lnTo>
                        <a:pt x="76" y="0"/>
                      </a:lnTo>
                      <a:lnTo>
                        <a:pt x="76" y="0"/>
                      </a:lnTo>
                      <a:lnTo>
                        <a:pt x="60" y="82"/>
                      </a:lnTo>
                      <a:lnTo>
                        <a:pt x="42" y="176"/>
                      </a:lnTo>
                      <a:lnTo>
                        <a:pt x="30" y="216"/>
                      </a:lnTo>
                      <a:lnTo>
                        <a:pt x="20" y="250"/>
                      </a:lnTo>
                      <a:lnTo>
                        <a:pt x="16" y="262"/>
                      </a:lnTo>
                      <a:lnTo>
                        <a:pt x="12" y="270"/>
                      </a:lnTo>
                      <a:lnTo>
                        <a:pt x="6" y="276"/>
                      </a:lnTo>
                      <a:lnTo>
                        <a:pt x="2" y="276"/>
                      </a:lnTo>
                      <a:lnTo>
                        <a:pt x="2" y="276"/>
                      </a:lnTo>
                      <a:lnTo>
                        <a:pt x="0" y="276"/>
                      </a:lnTo>
                      <a:lnTo>
                        <a:pt x="0" y="276"/>
                      </a:lnTo>
                      <a:lnTo>
                        <a:pt x="0" y="276"/>
                      </a:lnTo>
                      <a:lnTo>
                        <a:pt x="0" y="296"/>
                      </a:lnTo>
                      <a:lnTo>
                        <a:pt x="2" y="314"/>
                      </a:lnTo>
                      <a:lnTo>
                        <a:pt x="6" y="328"/>
                      </a:lnTo>
                      <a:lnTo>
                        <a:pt x="12" y="342"/>
                      </a:lnTo>
                      <a:lnTo>
                        <a:pt x="16" y="354"/>
                      </a:lnTo>
                      <a:lnTo>
                        <a:pt x="22" y="362"/>
                      </a:lnTo>
                      <a:lnTo>
                        <a:pt x="28" y="368"/>
                      </a:lnTo>
                      <a:lnTo>
                        <a:pt x="32" y="368"/>
                      </a:lnTo>
                      <a:lnTo>
                        <a:pt x="52" y="3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 name="Freeform 15">
                  <a:extLst>
                    <a:ext uri="{FF2B5EF4-FFF2-40B4-BE49-F238E27FC236}">
                      <a16:creationId xmlns:a16="http://schemas.microsoft.com/office/drawing/2014/main" id="{2C9E045D-2D95-42B3-9FCC-B91248ACC56C}"/>
                    </a:ext>
                  </a:extLst>
                </p:cNvPr>
                <p:cNvSpPr>
                  <a:spLocks/>
                </p:cNvSpPr>
                <p:nvPr/>
              </p:nvSpPr>
              <p:spPr bwMode="auto">
                <a:xfrm>
                  <a:off x="7935913" y="2940050"/>
                  <a:ext cx="247650" cy="838200"/>
                </a:xfrm>
                <a:custGeom>
                  <a:avLst/>
                  <a:gdLst/>
                  <a:ahLst/>
                  <a:cxnLst>
                    <a:cxn ang="0">
                      <a:pos x="138" y="76"/>
                    </a:cxn>
                    <a:cxn ang="0">
                      <a:pos x="138" y="76"/>
                    </a:cxn>
                    <a:cxn ang="0">
                      <a:pos x="148" y="76"/>
                    </a:cxn>
                    <a:cxn ang="0">
                      <a:pos x="154" y="76"/>
                    </a:cxn>
                    <a:cxn ang="0">
                      <a:pos x="156" y="76"/>
                    </a:cxn>
                    <a:cxn ang="0">
                      <a:pos x="156" y="76"/>
                    </a:cxn>
                    <a:cxn ang="0">
                      <a:pos x="154" y="62"/>
                    </a:cxn>
                    <a:cxn ang="0">
                      <a:pos x="150" y="48"/>
                    </a:cxn>
                    <a:cxn ang="0">
                      <a:pos x="144" y="36"/>
                    </a:cxn>
                    <a:cxn ang="0">
                      <a:pos x="138" y="24"/>
                    </a:cxn>
                    <a:cxn ang="0">
                      <a:pos x="132" y="16"/>
                    </a:cxn>
                    <a:cxn ang="0">
                      <a:pos x="126" y="8"/>
                    </a:cxn>
                    <a:cxn ang="0">
                      <a:pos x="120" y="2"/>
                    </a:cxn>
                    <a:cxn ang="0">
                      <a:pos x="114" y="0"/>
                    </a:cxn>
                    <a:cxn ang="0">
                      <a:pos x="114" y="0"/>
                    </a:cxn>
                    <a:cxn ang="0">
                      <a:pos x="106" y="2"/>
                    </a:cxn>
                    <a:cxn ang="0">
                      <a:pos x="100" y="6"/>
                    </a:cxn>
                    <a:cxn ang="0">
                      <a:pos x="92" y="14"/>
                    </a:cxn>
                    <a:cxn ang="0">
                      <a:pos x="86" y="24"/>
                    </a:cxn>
                    <a:cxn ang="0">
                      <a:pos x="80" y="36"/>
                    </a:cxn>
                    <a:cxn ang="0">
                      <a:pos x="74" y="50"/>
                    </a:cxn>
                    <a:cxn ang="0">
                      <a:pos x="64" y="84"/>
                    </a:cxn>
                    <a:cxn ang="0">
                      <a:pos x="54" y="124"/>
                    </a:cxn>
                    <a:cxn ang="0">
                      <a:pos x="46" y="168"/>
                    </a:cxn>
                    <a:cxn ang="0">
                      <a:pos x="40" y="216"/>
                    </a:cxn>
                    <a:cxn ang="0">
                      <a:pos x="34" y="264"/>
                    </a:cxn>
                    <a:cxn ang="0">
                      <a:pos x="24" y="362"/>
                    </a:cxn>
                    <a:cxn ang="0">
                      <a:pos x="16" y="446"/>
                    </a:cxn>
                    <a:cxn ang="0">
                      <a:pos x="8" y="506"/>
                    </a:cxn>
                    <a:cxn ang="0">
                      <a:pos x="6" y="522"/>
                    </a:cxn>
                    <a:cxn ang="0">
                      <a:pos x="4" y="528"/>
                    </a:cxn>
                    <a:cxn ang="0">
                      <a:pos x="0" y="528"/>
                    </a:cxn>
                    <a:cxn ang="0">
                      <a:pos x="0" y="528"/>
                    </a:cxn>
                    <a:cxn ang="0">
                      <a:pos x="10" y="498"/>
                    </a:cxn>
                    <a:cxn ang="0">
                      <a:pos x="18" y="466"/>
                    </a:cxn>
                    <a:cxn ang="0">
                      <a:pos x="34" y="394"/>
                    </a:cxn>
                    <a:cxn ang="0">
                      <a:pos x="62" y="244"/>
                    </a:cxn>
                    <a:cxn ang="0">
                      <a:pos x="76" y="178"/>
                    </a:cxn>
                    <a:cxn ang="0">
                      <a:pos x="86" y="150"/>
                    </a:cxn>
                    <a:cxn ang="0">
                      <a:pos x="94" y="124"/>
                    </a:cxn>
                    <a:cxn ang="0">
                      <a:pos x="104" y="104"/>
                    </a:cxn>
                    <a:cxn ang="0">
                      <a:pos x="114" y="88"/>
                    </a:cxn>
                    <a:cxn ang="0">
                      <a:pos x="120" y="84"/>
                    </a:cxn>
                    <a:cxn ang="0">
                      <a:pos x="126" y="78"/>
                    </a:cxn>
                    <a:cxn ang="0">
                      <a:pos x="132" y="76"/>
                    </a:cxn>
                    <a:cxn ang="0">
                      <a:pos x="138" y="76"/>
                    </a:cxn>
                    <a:cxn ang="0">
                      <a:pos x="138" y="76"/>
                    </a:cxn>
                  </a:cxnLst>
                  <a:rect l="0" t="0" r="r" b="b"/>
                  <a:pathLst>
                    <a:path w="156" h="528">
                      <a:moveTo>
                        <a:pt x="138" y="76"/>
                      </a:moveTo>
                      <a:lnTo>
                        <a:pt x="138" y="76"/>
                      </a:lnTo>
                      <a:lnTo>
                        <a:pt x="148" y="76"/>
                      </a:lnTo>
                      <a:lnTo>
                        <a:pt x="154" y="76"/>
                      </a:lnTo>
                      <a:lnTo>
                        <a:pt x="156" y="76"/>
                      </a:lnTo>
                      <a:lnTo>
                        <a:pt x="156" y="76"/>
                      </a:lnTo>
                      <a:lnTo>
                        <a:pt x="154" y="62"/>
                      </a:lnTo>
                      <a:lnTo>
                        <a:pt x="150" y="48"/>
                      </a:lnTo>
                      <a:lnTo>
                        <a:pt x="144" y="36"/>
                      </a:lnTo>
                      <a:lnTo>
                        <a:pt x="138" y="24"/>
                      </a:lnTo>
                      <a:lnTo>
                        <a:pt x="132" y="16"/>
                      </a:lnTo>
                      <a:lnTo>
                        <a:pt x="126" y="8"/>
                      </a:lnTo>
                      <a:lnTo>
                        <a:pt x="120" y="2"/>
                      </a:lnTo>
                      <a:lnTo>
                        <a:pt x="114" y="0"/>
                      </a:lnTo>
                      <a:lnTo>
                        <a:pt x="114" y="0"/>
                      </a:lnTo>
                      <a:lnTo>
                        <a:pt x="106" y="2"/>
                      </a:lnTo>
                      <a:lnTo>
                        <a:pt x="100" y="6"/>
                      </a:lnTo>
                      <a:lnTo>
                        <a:pt x="92" y="14"/>
                      </a:lnTo>
                      <a:lnTo>
                        <a:pt x="86" y="24"/>
                      </a:lnTo>
                      <a:lnTo>
                        <a:pt x="80" y="36"/>
                      </a:lnTo>
                      <a:lnTo>
                        <a:pt x="74" y="50"/>
                      </a:lnTo>
                      <a:lnTo>
                        <a:pt x="64" y="84"/>
                      </a:lnTo>
                      <a:lnTo>
                        <a:pt x="54" y="124"/>
                      </a:lnTo>
                      <a:lnTo>
                        <a:pt x="46" y="168"/>
                      </a:lnTo>
                      <a:lnTo>
                        <a:pt x="40" y="216"/>
                      </a:lnTo>
                      <a:lnTo>
                        <a:pt x="34" y="264"/>
                      </a:lnTo>
                      <a:lnTo>
                        <a:pt x="24" y="362"/>
                      </a:lnTo>
                      <a:lnTo>
                        <a:pt x="16" y="446"/>
                      </a:lnTo>
                      <a:lnTo>
                        <a:pt x="8" y="506"/>
                      </a:lnTo>
                      <a:lnTo>
                        <a:pt x="6" y="522"/>
                      </a:lnTo>
                      <a:lnTo>
                        <a:pt x="4" y="528"/>
                      </a:lnTo>
                      <a:lnTo>
                        <a:pt x="0" y="528"/>
                      </a:lnTo>
                      <a:lnTo>
                        <a:pt x="0" y="528"/>
                      </a:lnTo>
                      <a:lnTo>
                        <a:pt x="10" y="498"/>
                      </a:lnTo>
                      <a:lnTo>
                        <a:pt x="18" y="466"/>
                      </a:lnTo>
                      <a:lnTo>
                        <a:pt x="34" y="394"/>
                      </a:lnTo>
                      <a:lnTo>
                        <a:pt x="62" y="244"/>
                      </a:lnTo>
                      <a:lnTo>
                        <a:pt x="76" y="178"/>
                      </a:lnTo>
                      <a:lnTo>
                        <a:pt x="86" y="150"/>
                      </a:lnTo>
                      <a:lnTo>
                        <a:pt x="94" y="124"/>
                      </a:lnTo>
                      <a:lnTo>
                        <a:pt x="104" y="104"/>
                      </a:lnTo>
                      <a:lnTo>
                        <a:pt x="114" y="88"/>
                      </a:lnTo>
                      <a:lnTo>
                        <a:pt x="120" y="84"/>
                      </a:lnTo>
                      <a:lnTo>
                        <a:pt x="126" y="78"/>
                      </a:lnTo>
                      <a:lnTo>
                        <a:pt x="132" y="76"/>
                      </a:lnTo>
                      <a:lnTo>
                        <a:pt x="138" y="76"/>
                      </a:lnTo>
                      <a:lnTo>
                        <a:pt x="138" y="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 name="Freeform 16">
                  <a:extLst>
                    <a:ext uri="{FF2B5EF4-FFF2-40B4-BE49-F238E27FC236}">
                      <a16:creationId xmlns:a16="http://schemas.microsoft.com/office/drawing/2014/main" id="{82D730F3-2799-427D-856F-D5B0AB521A38}"/>
                    </a:ext>
                  </a:extLst>
                </p:cNvPr>
                <p:cNvSpPr>
                  <a:spLocks/>
                </p:cNvSpPr>
                <p:nvPr/>
              </p:nvSpPr>
              <p:spPr bwMode="auto">
                <a:xfrm>
                  <a:off x="7799388" y="2940050"/>
                  <a:ext cx="317500" cy="838200"/>
                </a:xfrm>
                <a:custGeom>
                  <a:avLst/>
                  <a:gdLst/>
                  <a:ahLst/>
                  <a:cxnLst>
                    <a:cxn ang="0">
                      <a:pos x="200" y="0"/>
                    </a:cxn>
                    <a:cxn ang="0">
                      <a:pos x="200" y="0"/>
                    </a:cxn>
                    <a:cxn ang="0">
                      <a:pos x="116" y="0"/>
                    </a:cxn>
                    <a:cxn ang="0">
                      <a:pos x="116" y="0"/>
                    </a:cxn>
                    <a:cxn ang="0">
                      <a:pos x="106" y="2"/>
                    </a:cxn>
                    <a:cxn ang="0">
                      <a:pos x="98" y="6"/>
                    </a:cxn>
                    <a:cxn ang="0">
                      <a:pos x="92" y="14"/>
                    </a:cxn>
                    <a:cxn ang="0">
                      <a:pos x="84" y="24"/>
                    </a:cxn>
                    <a:cxn ang="0">
                      <a:pos x="78" y="36"/>
                    </a:cxn>
                    <a:cxn ang="0">
                      <a:pos x="72" y="50"/>
                    </a:cxn>
                    <a:cxn ang="0">
                      <a:pos x="62" y="84"/>
                    </a:cxn>
                    <a:cxn ang="0">
                      <a:pos x="54" y="124"/>
                    </a:cxn>
                    <a:cxn ang="0">
                      <a:pos x="46" y="168"/>
                    </a:cxn>
                    <a:cxn ang="0">
                      <a:pos x="40" y="216"/>
                    </a:cxn>
                    <a:cxn ang="0">
                      <a:pos x="34" y="264"/>
                    </a:cxn>
                    <a:cxn ang="0">
                      <a:pos x="18" y="446"/>
                    </a:cxn>
                    <a:cxn ang="0">
                      <a:pos x="14" y="480"/>
                    </a:cxn>
                    <a:cxn ang="0">
                      <a:pos x="10" y="506"/>
                    </a:cxn>
                    <a:cxn ang="0">
                      <a:pos x="6" y="522"/>
                    </a:cxn>
                    <a:cxn ang="0">
                      <a:pos x="2" y="528"/>
                    </a:cxn>
                    <a:cxn ang="0">
                      <a:pos x="0" y="528"/>
                    </a:cxn>
                    <a:cxn ang="0">
                      <a:pos x="0" y="528"/>
                    </a:cxn>
                    <a:cxn ang="0">
                      <a:pos x="86" y="528"/>
                    </a:cxn>
                    <a:cxn ang="0">
                      <a:pos x="86" y="528"/>
                    </a:cxn>
                    <a:cxn ang="0">
                      <a:pos x="90" y="528"/>
                    </a:cxn>
                    <a:cxn ang="0">
                      <a:pos x="92" y="522"/>
                    </a:cxn>
                    <a:cxn ang="0">
                      <a:pos x="98" y="506"/>
                    </a:cxn>
                    <a:cxn ang="0">
                      <a:pos x="102" y="480"/>
                    </a:cxn>
                    <a:cxn ang="0">
                      <a:pos x="108" y="446"/>
                    </a:cxn>
                    <a:cxn ang="0">
                      <a:pos x="116" y="362"/>
                    </a:cxn>
                    <a:cxn ang="0">
                      <a:pos x="124" y="264"/>
                    </a:cxn>
                    <a:cxn ang="0">
                      <a:pos x="136" y="168"/>
                    </a:cxn>
                    <a:cxn ang="0">
                      <a:pos x="144" y="124"/>
                    </a:cxn>
                    <a:cxn ang="0">
                      <a:pos x="152" y="84"/>
                    </a:cxn>
                    <a:cxn ang="0">
                      <a:pos x="162" y="50"/>
                    </a:cxn>
                    <a:cxn ang="0">
                      <a:pos x="166" y="36"/>
                    </a:cxn>
                    <a:cxn ang="0">
                      <a:pos x="172" y="24"/>
                    </a:cxn>
                    <a:cxn ang="0">
                      <a:pos x="178" y="14"/>
                    </a:cxn>
                    <a:cxn ang="0">
                      <a:pos x="186" y="6"/>
                    </a:cxn>
                    <a:cxn ang="0">
                      <a:pos x="192" y="2"/>
                    </a:cxn>
                    <a:cxn ang="0">
                      <a:pos x="200" y="0"/>
                    </a:cxn>
                    <a:cxn ang="0">
                      <a:pos x="200" y="0"/>
                    </a:cxn>
                  </a:cxnLst>
                  <a:rect l="0" t="0" r="r" b="b"/>
                  <a:pathLst>
                    <a:path w="200" h="528">
                      <a:moveTo>
                        <a:pt x="200" y="0"/>
                      </a:moveTo>
                      <a:lnTo>
                        <a:pt x="200" y="0"/>
                      </a:lnTo>
                      <a:lnTo>
                        <a:pt x="116" y="0"/>
                      </a:lnTo>
                      <a:lnTo>
                        <a:pt x="116" y="0"/>
                      </a:lnTo>
                      <a:lnTo>
                        <a:pt x="106" y="2"/>
                      </a:lnTo>
                      <a:lnTo>
                        <a:pt x="98" y="6"/>
                      </a:lnTo>
                      <a:lnTo>
                        <a:pt x="92" y="14"/>
                      </a:lnTo>
                      <a:lnTo>
                        <a:pt x="84" y="24"/>
                      </a:lnTo>
                      <a:lnTo>
                        <a:pt x="78" y="36"/>
                      </a:lnTo>
                      <a:lnTo>
                        <a:pt x="72" y="50"/>
                      </a:lnTo>
                      <a:lnTo>
                        <a:pt x="62" y="84"/>
                      </a:lnTo>
                      <a:lnTo>
                        <a:pt x="54" y="124"/>
                      </a:lnTo>
                      <a:lnTo>
                        <a:pt x="46" y="168"/>
                      </a:lnTo>
                      <a:lnTo>
                        <a:pt x="40" y="216"/>
                      </a:lnTo>
                      <a:lnTo>
                        <a:pt x="34" y="264"/>
                      </a:lnTo>
                      <a:lnTo>
                        <a:pt x="18" y="446"/>
                      </a:lnTo>
                      <a:lnTo>
                        <a:pt x="14" y="480"/>
                      </a:lnTo>
                      <a:lnTo>
                        <a:pt x="10" y="506"/>
                      </a:lnTo>
                      <a:lnTo>
                        <a:pt x="6" y="522"/>
                      </a:lnTo>
                      <a:lnTo>
                        <a:pt x="2" y="528"/>
                      </a:lnTo>
                      <a:lnTo>
                        <a:pt x="0" y="528"/>
                      </a:lnTo>
                      <a:lnTo>
                        <a:pt x="0" y="528"/>
                      </a:lnTo>
                      <a:lnTo>
                        <a:pt x="86" y="528"/>
                      </a:lnTo>
                      <a:lnTo>
                        <a:pt x="86" y="528"/>
                      </a:lnTo>
                      <a:lnTo>
                        <a:pt x="90" y="528"/>
                      </a:lnTo>
                      <a:lnTo>
                        <a:pt x="92" y="522"/>
                      </a:lnTo>
                      <a:lnTo>
                        <a:pt x="98" y="506"/>
                      </a:lnTo>
                      <a:lnTo>
                        <a:pt x="102" y="480"/>
                      </a:lnTo>
                      <a:lnTo>
                        <a:pt x="108" y="446"/>
                      </a:lnTo>
                      <a:lnTo>
                        <a:pt x="116" y="362"/>
                      </a:lnTo>
                      <a:lnTo>
                        <a:pt x="124" y="264"/>
                      </a:lnTo>
                      <a:lnTo>
                        <a:pt x="136" y="168"/>
                      </a:lnTo>
                      <a:lnTo>
                        <a:pt x="144" y="124"/>
                      </a:lnTo>
                      <a:lnTo>
                        <a:pt x="152" y="84"/>
                      </a:lnTo>
                      <a:lnTo>
                        <a:pt x="162" y="50"/>
                      </a:lnTo>
                      <a:lnTo>
                        <a:pt x="166" y="36"/>
                      </a:lnTo>
                      <a:lnTo>
                        <a:pt x="172" y="24"/>
                      </a:lnTo>
                      <a:lnTo>
                        <a:pt x="178" y="14"/>
                      </a:lnTo>
                      <a:lnTo>
                        <a:pt x="186" y="6"/>
                      </a:lnTo>
                      <a:lnTo>
                        <a:pt x="192" y="2"/>
                      </a:lnTo>
                      <a:lnTo>
                        <a:pt x="200" y="0"/>
                      </a:lnTo>
                      <a:lnTo>
                        <a:pt x="20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6" name="Group 181">
                <a:extLst>
                  <a:ext uri="{FF2B5EF4-FFF2-40B4-BE49-F238E27FC236}">
                    <a16:creationId xmlns:a16="http://schemas.microsoft.com/office/drawing/2014/main" id="{E590A221-5C25-40A2-830C-AE026B66CDD7}"/>
                  </a:ext>
                </a:extLst>
              </p:cNvPr>
              <p:cNvGrpSpPr/>
              <p:nvPr/>
            </p:nvGrpSpPr>
            <p:grpSpPr>
              <a:xfrm rot="5400000">
                <a:off x="2056739" y="3319843"/>
                <a:ext cx="159013" cy="216958"/>
                <a:chOff x="7754938" y="2940050"/>
                <a:chExt cx="428625" cy="838200"/>
              </a:xfrm>
              <a:grpFill/>
            </p:grpSpPr>
            <p:sp>
              <p:nvSpPr>
                <p:cNvPr id="129" name="Freeform 14">
                  <a:extLst>
                    <a:ext uri="{FF2B5EF4-FFF2-40B4-BE49-F238E27FC236}">
                      <a16:creationId xmlns:a16="http://schemas.microsoft.com/office/drawing/2014/main" id="{450CE120-691F-49D6-9DBC-025118E0B97D}"/>
                    </a:ext>
                  </a:extLst>
                </p:cNvPr>
                <p:cNvSpPr>
                  <a:spLocks/>
                </p:cNvSpPr>
                <p:nvPr/>
              </p:nvSpPr>
              <p:spPr bwMode="auto">
                <a:xfrm>
                  <a:off x="7754938" y="3194050"/>
                  <a:ext cx="120650" cy="584200"/>
                </a:xfrm>
                <a:custGeom>
                  <a:avLst/>
                  <a:gdLst/>
                  <a:ahLst/>
                  <a:cxnLst>
                    <a:cxn ang="0">
                      <a:pos x="52" y="324"/>
                    </a:cxn>
                    <a:cxn ang="0">
                      <a:pos x="76" y="0"/>
                    </a:cxn>
                    <a:cxn ang="0">
                      <a:pos x="76" y="0"/>
                    </a:cxn>
                    <a:cxn ang="0">
                      <a:pos x="60" y="82"/>
                    </a:cxn>
                    <a:cxn ang="0">
                      <a:pos x="42" y="176"/>
                    </a:cxn>
                    <a:cxn ang="0">
                      <a:pos x="30" y="216"/>
                    </a:cxn>
                    <a:cxn ang="0">
                      <a:pos x="20" y="250"/>
                    </a:cxn>
                    <a:cxn ang="0">
                      <a:pos x="16" y="262"/>
                    </a:cxn>
                    <a:cxn ang="0">
                      <a:pos x="12" y="270"/>
                    </a:cxn>
                    <a:cxn ang="0">
                      <a:pos x="6" y="276"/>
                    </a:cxn>
                    <a:cxn ang="0">
                      <a:pos x="2" y="276"/>
                    </a:cxn>
                    <a:cxn ang="0">
                      <a:pos x="2" y="276"/>
                    </a:cxn>
                    <a:cxn ang="0">
                      <a:pos x="0" y="276"/>
                    </a:cxn>
                    <a:cxn ang="0">
                      <a:pos x="0" y="276"/>
                    </a:cxn>
                    <a:cxn ang="0">
                      <a:pos x="0" y="276"/>
                    </a:cxn>
                    <a:cxn ang="0">
                      <a:pos x="0" y="296"/>
                    </a:cxn>
                    <a:cxn ang="0">
                      <a:pos x="2" y="314"/>
                    </a:cxn>
                    <a:cxn ang="0">
                      <a:pos x="6" y="328"/>
                    </a:cxn>
                    <a:cxn ang="0">
                      <a:pos x="12" y="342"/>
                    </a:cxn>
                    <a:cxn ang="0">
                      <a:pos x="16" y="354"/>
                    </a:cxn>
                    <a:cxn ang="0">
                      <a:pos x="22" y="362"/>
                    </a:cxn>
                    <a:cxn ang="0">
                      <a:pos x="28" y="368"/>
                    </a:cxn>
                    <a:cxn ang="0">
                      <a:pos x="32" y="368"/>
                    </a:cxn>
                    <a:cxn ang="0">
                      <a:pos x="52" y="324"/>
                    </a:cxn>
                  </a:cxnLst>
                  <a:rect l="0" t="0" r="r" b="b"/>
                  <a:pathLst>
                    <a:path w="76" h="368">
                      <a:moveTo>
                        <a:pt x="52" y="324"/>
                      </a:moveTo>
                      <a:lnTo>
                        <a:pt x="76" y="0"/>
                      </a:lnTo>
                      <a:lnTo>
                        <a:pt x="76" y="0"/>
                      </a:lnTo>
                      <a:lnTo>
                        <a:pt x="60" y="82"/>
                      </a:lnTo>
                      <a:lnTo>
                        <a:pt x="42" y="176"/>
                      </a:lnTo>
                      <a:lnTo>
                        <a:pt x="30" y="216"/>
                      </a:lnTo>
                      <a:lnTo>
                        <a:pt x="20" y="250"/>
                      </a:lnTo>
                      <a:lnTo>
                        <a:pt x="16" y="262"/>
                      </a:lnTo>
                      <a:lnTo>
                        <a:pt x="12" y="270"/>
                      </a:lnTo>
                      <a:lnTo>
                        <a:pt x="6" y="276"/>
                      </a:lnTo>
                      <a:lnTo>
                        <a:pt x="2" y="276"/>
                      </a:lnTo>
                      <a:lnTo>
                        <a:pt x="2" y="276"/>
                      </a:lnTo>
                      <a:lnTo>
                        <a:pt x="0" y="276"/>
                      </a:lnTo>
                      <a:lnTo>
                        <a:pt x="0" y="276"/>
                      </a:lnTo>
                      <a:lnTo>
                        <a:pt x="0" y="276"/>
                      </a:lnTo>
                      <a:lnTo>
                        <a:pt x="0" y="296"/>
                      </a:lnTo>
                      <a:lnTo>
                        <a:pt x="2" y="314"/>
                      </a:lnTo>
                      <a:lnTo>
                        <a:pt x="6" y="328"/>
                      </a:lnTo>
                      <a:lnTo>
                        <a:pt x="12" y="342"/>
                      </a:lnTo>
                      <a:lnTo>
                        <a:pt x="16" y="354"/>
                      </a:lnTo>
                      <a:lnTo>
                        <a:pt x="22" y="362"/>
                      </a:lnTo>
                      <a:lnTo>
                        <a:pt x="28" y="368"/>
                      </a:lnTo>
                      <a:lnTo>
                        <a:pt x="32" y="368"/>
                      </a:lnTo>
                      <a:lnTo>
                        <a:pt x="52" y="3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 name="Freeform 15">
                  <a:extLst>
                    <a:ext uri="{FF2B5EF4-FFF2-40B4-BE49-F238E27FC236}">
                      <a16:creationId xmlns:a16="http://schemas.microsoft.com/office/drawing/2014/main" id="{26FD1058-0881-4D08-AB78-5DE6BFDE3F7E}"/>
                    </a:ext>
                  </a:extLst>
                </p:cNvPr>
                <p:cNvSpPr>
                  <a:spLocks/>
                </p:cNvSpPr>
                <p:nvPr/>
              </p:nvSpPr>
              <p:spPr bwMode="auto">
                <a:xfrm>
                  <a:off x="7935913" y="2940050"/>
                  <a:ext cx="247650" cy="838200"/>
                </a:xfrm>
                <a:custGeom>
                  <a:avLst/>
                  <a:gdLst/>
                  <a:ahLst/>
                  <a:cxnLst>
                    <a:cxn ang="0">
                      <a:pos x="138" y="76"/>
                    </a:cxn>
                    <a:cxn ang="0">
                      <a:pos x="138" y="76"/>
                    </a:cxn>
                    <a:cxn ang="0">
                      <a:pos x="148" y="76"/>
                    </a:cxn>
                    <a:cxn ang="0">
                      <a:pos x="154" y="76"/>
                    </a:cxn>
                    <a:cxn ang="0">
                      <a:pos x="156" y="76"/>
                    </a:cxn>
                    <a:cxn ang="0">
                      <a:pos x="156" y="76"/>
                    </a:cxn>
                    <a:cxn ang="0">
                      <a:pos x="154" y="62"/>
                    </a:cxn>
                    <a:cxn ang="0">
                      <a:pos x="150" y="48"/>
                    </a:cxn>
                    <a:cxn ang="0">
                      <a:pos x="144" y="36"/>
                    </a:cxn>
                    <a:cxn ang="0">
                      <a:pos x="138" y="24"/>
                    </a:cxn>
                    <a:cxn ang="0">
                      <a:pos x="132" y="16"/>
                    </a:cxn>
                    <a:cxn ang="0">
                      <a:pos x="126" y="8"/>
                    </a:cxn>
                    <a:cxn ang="0">
                      <a:pos x="120" y="2"/>
                    </a:cxn>
                    <a:cxn ang="0">
                      <a:pos x="114" y="0"/>
                    </a:cxn>
                    <a:cxn ang="0">
                      <a:pos x="114" y="0"/>
                    </a:cxn>
                    <a:cxn ang="0">
                      <a:pos x="106" y="2"/>
                    </a:cxn>
                    <a:cxn ang="0">
                      <a:pos x="100" y="6"/>
                    </a:cxn>
                    <a:cxn ang="0">
                      <a:pos x="92" y="14"/>
                    </a:cxn>
                    <a:cxn ang="0">
                      <a:pos x="86" y="24"/>
                    </a:cxn>
                    <a:cxn ang="0">
                      <a:pos x="80" y="36"/>
                    </a:cxn>
                    <a:cxn ang="0">
                      <a:pos x="74" y="50"/>
                    </a:cxn>
                    <a:cxn ang="0">
                      <a:pos x="64" y="84"/>
                    </a:cxn>
                    <a:cxn ang="0">
                      <a:pos x="54" y="124"/>
                    </a:cxn>
                    <a:cxn ang="0">
                      <a:pos x="46" y="168"/>
                    </a:cxn>
                    <a:cxn ang="0">
                      <a:pos x="40" y="216"/>
                    </a:cxn>
                    <a:cxn ang="0">
                      <a:pos x="34" y="264"/>
                    </a:cxn>
                    <a:cxn ang="0">
                      <a:pos x="24" y="362"/>
                    </a:cxn>
                    <a:cxn ang="0">
                      <a:pos x="16" y="446"/>
                    </a:cxn>
                    <a:cxn ang="0">
                      <a:pos x="8" y="506"/>
                    </a:cxn>
                    <a:cxn ang="0">
                      <a:pos x="6" y="522"/>
                    </a:cxn>
                    <a:cxn ang="0">
                      <a:pos x="4" y="528"/>
                    </a:cxn>
                    <a:cxn ang="0">
                      <a:pos x="0" y="528"/>
                    </a:cxn>
                    <a:cxn ang="0">
                      <a:pos x="0" y="528"/>
                    </a:cxn>
                    <a:cxn ang="0">
                      <a:pos x="10" y="498"/>
                    </a:cxn>
                    <a:cxn ang="0">
                      <a:pos x="18" y="466"/>
                    </a:cxn>
                    <a:cxn ang="0">
                      <a:pos x="34" y="394"/>
                    </a:cxn>
                    <a:cxn ang="0">
                      <a:pos x="62" y="244"/>
                    </a:cxn>
                    <a:cxn ang="0">
                      <a:pos x="76" y="178"/>
                    </a:cxn>
                    <a:cxn ang="0">
                      <a:pos x="86" y="150"/>
                    </a:cxn>
                    <a:cxn ang="0">
                      <a:pos x="94" y="124"/>
                    </a:cxn>
                    <a:cxn ang="0">
                      <a:pos x="104" y="104"/>
                    </a:cxn>
                    <a:cxn ang="0">
                      <a:pos x="114" y="88"/>
                    </a:cxn>
                    <a:cxn ang="0">
                      <a:pos x="120" y="84"/>
                    </a:cxn>
                    <a:cxn ang="0">
                      <a:pos x="126" y="78"/>
                    </a:cxn>
                    <a:cxn ang="0">
                      <a:pos x="132" y="76"/>
                    </a:cxn>
                    <a:cxn ang="0">
                      <a:pos x="138" y="76"/>
                    </a:cxn>
                    <a:cxn ang="0">
                      <a:pos x="138" y="76"/>
                    </a:cxn>
                  </a:cxnLst>
                  <a:rect l="0" t="0" r="r" b="b"/>
                  <a:pathLst>
                    <a:path w="156" h="528">
                      <a:moveTo>
                        <a:pt x="138" y="76"/>
                      </a:moveTo>
                      <a:lnTo>
                        <a:pt x="138" y="76"/>
                      </a:lnTo>
                      <a:lnTo>
                        <a:pt x="148" y="76"/>
                      </a:lnTo>
                      <a:lnTo>
                        <a:pt x="154" y="76"/>
                      </a:lnTo>
                      <a:lnTo>
                        <a:pt x="156" y="76"/>
                      </a:lnTo>
                      <a:lnTo>
                        <a:pt x="156" y="76"/>
                      </a:lnTo>
                      <a:lnTo>
                        <a:pt x="154" y="62"/>
                      </a:lnTo>
                      <a:lnTo>
                        <a:pt x="150" y="48"/>
                      </a:lnTo>
                      <a:lnTo>
                        <a:pt x="144" y="36"/>
                      </a:lnTo>
                      <a:lnTo>
                        <a:pt x="138" y="24"/>
                      </a:lnTo>
                      <a:lnTo>
                        <a:pt x="132" y="16"/>
                      </a:lnTo>
                      <a:lnTo>
                        <a:pt x="126" y="8"/>
                      </a:lnTo>
                      <a:lnTo>
                        <a:pt x="120" y="2"/>
                      </a:lnTo>
                      <a:lnTo>
                        <a:pt x="114" y="0"/>
                      </a:lnTo>
                      <a:lnTo>
                        <a:pt x="114" y="0"/>
                      </a:lnTo>
                      <a:lnTo>
                        <a:pt x="106" y="2"/>
                      </a:lnTo>
                      <a:lnTo>
                        <a:pt x="100" y="6"/>
                      </a:lnTo>
                      <a:lnTo>
                        <a:pt x="92" y="14"/>
                      </a:lnTo>
                      <a:lnTo>
                        <a:pt x="86" y="24"/>
                      </a:lnTo>
                      <a:lnTo>
                        <a:pt x="80" y="36"/>
                      </a:lnTo>
                      <a:lnTo>
                        <a:pt x="74" y="50"/>
                      </a:lnTo>
                      <a:lnTo>
                        <a:pt x="64" y="84"/>
                      </a:lnTo>
                      <a:lnTo>
                        <a:pt x="54" y="124"/>
                      </a:lnTo>
                      <a:lnTo>
                        <a:pt x="46" y="168"/>
                      </a:lnTo>
                      <a:lnTo>
                        <a:pt x="40" y="216"/>
                      </a:lnTo>
                      <a:lnTo>
                        <a:pt x="34" y="264"/>
                      </a:lnTo>
                      <a:lnTo>
                        <a:pt x="24" y="362"/>
                      </a:lnTo>
                      <a:lnTo>
                        <a:pt x="16" y="446"/>
                      </a:lnTo>
                      <a:lnTo>
                        <a:pt x="8" y="506"/>
                      </a:lnTo>
                      <a:lnTo>
                        <a:pt x="6" y="522"/>
                      </a:lnTo>
                      <a:lnTo>
                        <a:pt x="4" y="528"/>
                      </a:lnTo>
                      <a:lnTo>
                        <a:pt x="0" y="528"/>
                      </a:lnTo>
                      <a:lnTo>
                        <a:pt x="0" y="528"/>
                      </a:lnTo>
                      <a:lnTo>
                        <a:pt x="10" y="498"/>
                      </a:lnTo>
                      <a:lnTo>
                        <a:pt x="18" y="466"/>
                      </a:lnTo>
                      <a:lnTo>
                        <a:pt x="34" y="394"/>
                      </a:lnTo>
                      <a:lnTo>
                        <a:pt x="62" y="244"/>
                      </a:lnTo>
                      <a:lnTo>
                        <a:pt x="76" y="178"/>
                      </a:lnTo>
                      <a:lnTo>
                        <a:pt x="86" y="150"/>
                      </a:lnTo>
                      <a:lnTo>
                        <a:pt x="94" y="124"/>
                      </a:lnTo>
                      <a:lnTo>
                        <a:pt x="104" y="104"/>
                      </a:lnTo>
                      <a:lnTo>
                        <a:pt x="114" y="88"/>
                      </a:lnTo>
                      <a:lnTo>
                        <a:pt x="120" y="84"/>
                      </a:lnTo>
                      <a:lnTo>
                        <a:pt x="126" y="78"/>
                      </a:lnTo>
                      <a:lnTo>
                        <a:pt x="132" y="76"/>
                      </a:lnTo>
                      <a:lnTo>
                        <a:pt x="138" y="76"/>
                      </a:lnTo>
                      <a:lnTo>
                        <a:pt x="138" y="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 name="Freeform 16">
                  <a:extLst>
                    <a:ext uri="{FF2B5EF4-FFF2-40B4-BE49-F238E27FC236}">
                      <a16:creationId xmlns:a16="http://schemas.microsoft.com/office/drawing/2014/main" id="{D8AC9F0A-7363-4B29-B2FF-C769E6EB54AF}"/>
                    </a:ext>
                  </a:extLst>
                </p:cNvPr>
                <p:cNvSpPr>
                  <a:spLocks/>
                </p:cNvSpPr>
                <p:nvPr/>
              </p:nvSpPr>
              <p:spPr bwMode="auto">
                <a:xfrm>
                  <a:off x="7799388" y="2940050"/>
                  <a:ext cx="317500" cy="838200"/>
                </a:xfrm>
                <a:custGeom>
                  <a:avLst/>
                  <a:gdLst/>
                  <a:ahLst/>
                  <a:cxnLst>
                    <a:cxn ang="0">
                      <a:pos x="200" y="0"/>
                    </a:cxn>
                    <a:cxn ang="0">
                      <a:pos x="200" y="0"/>
                    </a:cxn>
                    <a:cxn ang="0">
                      <a:pos x="116" y="0"/>
                    </a:cxn>
                    <a:cxn ang="0">
                      <a:pos x="116" y="0"/>
                    </a:cxn>
                    <a:cxn ang="0">
                      <a:pos x="106" y="2"/>
                    </a:cxn>
                    <a:cxn ang="0">
                      <a:pos x="98" y="6"/>
                    </a:cxn>
                    <a:cxn ang="0">
                      <a:pos x="92" y="14"/>
                    </a:cxn>
                    <a:cxn ang="0">
                      <a:pos x="84" y="24"/>
                    </a:cxn>
                    <a:cxn ang="0">
                      <a:pos x="78" y="36"/>
                    </a:cxn>
                    <a:cxn ang="0">
                      <a:pos x="72" y="50"/>
                    </a:cxn>
                    <a:cxn ang="0">
                      <a:pos x="62" y="84"/>
                    </a:cxn>
                    <a:cxn ang="0">
                      <a:pos x="54" y="124"/>
                    </a:cxn>
                    <a:cxn ang="0">
                      <a:pos x="46" y="168"/>
                    </a:cxn>
                    <a:cxn ang="0">
                      <a:pos x="40" y="216"/>
                    </a:cxn>
                    <a:cxn ang="0">
                      <a:pos x="34" y="264"/>
                    </a:cxn>
                    <a:cxn ang="0">
                      <a:pos x="18" y="446"/>
                    </a:cxn>
                    <a:cxn ang="0">
                      <a:pos x="14" y="480"/>
                    </a:cxn>
                    <a:cxn ang="0">
                      <a:pos x="10" y="506"/>
                    </a:cxn>
                    <a:cxn ang="0">
                      <a:pos x="6" y="522"/>
                    </a:cxn>
                    <a:cxn ang="0">
                      <a:pos x="2" y="528"/>
                    </a:cxn>
                    <a:cxn ang="0">
                      <a:pos x="0" y="528"/>
                    </a:cxn>
                    <a:cxn ang="0">
                      <a:pos x="0" y="528"/>
                    </a:cxn>
                    <a:cxn ang="0">
                      <a:pos x="86" y="528"/>
                    </a:cxn>
                    <a:cxn ang="0">
                      <a:pos x="86" y="528"/>
                    </a:cxn>
                    <a:cxn ang="0">
                      <a:pos x="90" y="528"/>
                    </a:cxn>
                    <a:cxn ang="0">
                      <a:pos x="92" y="522"/>
                    </a:cxn>
                    <a:cxn ang="0">
                      <a:pos x="98" y="506"/>
                    </a:cxn>
                    <a:cxn ang="0">
                      <a:pos x="102" y="480"/>
                    </a:cxn>
                    <a:cxn ang="0">
                      <a:pos x="108" y="446"/>
                    </a:cxn>
                    <a:cxn ang="0">
                      <a:pos x="116" y="362"/>
                    </a:cxn>
                    <a:cxn ang="0">
                      <a:pos x="124" y="264"/>
                    </a:cxn>
                    <a:cxn ang="0">
                      <a:pos x="136" y="168"/>
                    </a:cxn>
                    <a:cxn ang="0">
                      <a:pos x="144" y="124"/>
                    </a:cxn>
                    <a:cxn ang="0">
                      <a:pos x="152" y="84"/>
                    </a:cxn>
                    <a:cxn ang="0">
                      <a:pos x="162" y="50"/>
                    </a:cxn>
                    <a:cxn ang="0">
                      <a:pos x="166" y="36"/>
                    </a:cxn>
                    <a:cxn ang="0">
                      <a:pos x="172" y="24"/>
                    </a:cxn>
                    <a:cxn ang="0">
                      <a:pos x="178" y="14"/>
                    </a:cxn>
                    <a:cxn ang="0">
                      <a:pos x="186" y="6"/>
                    </a:cxn>
                    <a:cxn ang="0">
                      <a:pos x="192" y="2"/>
                    </a:cxn>
                    <a:cxn ang="0">
                      <a:pos x="200" y="0"/>
                    </a:cxn>
                    <a:cxn ang="0">
                      <a:pos x="200" y="0"/>
                    </a:cxn>
                  </a:cxnLst>
                  <a:rect l="0" t="0" r="r" b="b"/>
                  <a:pathLst>
                    <a:path w="200" h="528">
                      <a:moveTo>
                        <a:pt x="200" y="0"/>
                      </a:moveTo>
                      <a:lnTo>
                        <a:pt x="200" y="0"/>
                      </a:lnTo>
                      <a:lnTo>
                        <a:pt x="116" y="0"/>
                      </a:lnTo>
                      <a:lnTo>
                        <a:pt x="116" y="0"/>
                      </a:lnTo>
                      <a:lnTo>
                        <a:pt x="106" y="2"/>
                      </a:lnTo>
                      <a:lnTo>
                        <a:pt x="98" y="6"/>
                      </a:lnTo>
                      <a:lnTo>
                        <a:pt x="92" y="14"/>
                      </a:lnTo>
                      <a:lnTo>
                        <a:pt x="84" y="24"/>
                      </a:lnTo>
                      <a:lnTo>
                        <a:pt x="78" y="36"/>
                      </a:lnTo>
                      <a:lnTo>
                        <a:pt x="72" y="50"/>
                      </a:lnTo>
                      <a:lnTo>
                        <a:pt x="62" y="84"/>
                      </a:lnTo>
                      <a:lnTo>
                        <a:pt x="54" y="124"/>
                      </a:lnTo>
                      <a:lnTo>
                        <a:pt x="46" y="168"/>
                      </a:lnTo>
                      <a:lnTo>
                        <a:pt x="40" y="216"/>
                      </a:lnTo>
                      <a:lnTo>
                        <a:pt x="34" y="264"/>
                      </a:lnTo>
                      <a:lnTo>
                        <a:pt x="18" y="446"/>
                      </a:lnTo>
                      <a:lnTo>
                        <a:pt x="14" y="480"/>
                      </a:lnTo>
                      <a:lnTo>
                        <a:pt x="10" y="506"/>
                      </a:lnTo>
                      <a:lnTo>
                        <a:pt x="6" y="522"/>
                      </a:lnTo>
                      <a:lnTo>
                        <a:pt x="2" y="528"/>
                      </a:lnTo>
                      <a:lnTo>
                        <a:pt x="0" y="528"/>
                      </a:lnTo>
                      <a:lnTo>
                        <a:pt x="0" y="528"/>
                      </a:lnTo>
                      <a:lnTo>
                        <a:pt x="86" y="528"/>
                      </a:lnTo>
                      <a:lnTo>
                        <a:pt x="86" y="528"/>
                      </a:lnTo>
                      <a:lnTo>
                        <a:pt x="90" y="528"/>
                      </a:lnTo>
                      <a:lnTo>
                        <a:pt x="92" y="522"/>
                      </a:lnTo>
                      <a:lnTo>
                        <a:pt x="98" y="506"/>
                      </a:lnTo>
                      <a:lnTo>
                        <a:pt x="102" y="480"/>
                      </a:lnTo>
                      <a:lnTo>
                        <a:pt x="108" y="446"/>
                      </a:lnTo>
                      <a:lnTo>
                        <a:pt x="116" y="362"/>
                      </a:lnTo>
                      <a:lnTo>
                        <a:pt x="124" y="264"/>
                      </a:lnTo>
                      <a:lnTo>
                        <a:pt x="136" y="168"/>
                      </a:lnTo>
                      <a:lnTo>
                        <a:pt x="144" y="124"/>
                      </a:lnTo>
                      <a:lnTo>
                        <a:pt x="152" y="84"/>
                      </a:lnTo>
                      <a:lnTo>
                        <a:pt x="162" y="50"/>
                      </a:lnTo>
                      <a:lnTo>
                        <a:pt x="166" y="36"/>
                      </a:lnTo>
                      <a:lnTo>
                        <a:pt x="172" y="24"/>
                      </a:lnTo>
                      <a:lnTo>
                        <a:pt x="178" y="14"/>
                      </a:lnTo>
                      <a:lnTo>
                        <a:pt x="186" y="6"/>
                      </a:lnTo>
                      <a:lnTo>
                        <a:pt x="192" y="2"/>
                      </a:lnTo>
                      <a:lnTo>
                        <a:pt x="200" y="0"/>
                      </a:lnTo>
                      <a:lnTo>
                        <a:pt x="20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7" name="Group 185">
                <a:extLst>
                  <a:ext uri="{FF2B5EF4-FFF2-40B4-BE49-F238E27FC236}">
                    <a16:creationId xmlns:a16="http://schemas.microsoft.com/office/drawing/2014/main" id="{221BAC41-467D-42EB-B2AB-B2E1F436EA24}"/>
                  </a:ext>
                </a:extLst>
              </p:cNvPr>
              <p:cNvGrpSpPr/>
              <p:nvPr/>
            </p:nvGrpSpPr>
            <p:grpSpPr>
              <a:xfrm rot="5400000">
                <a:off x="2056739" y="3162168"/>
                <a:ext cx="159013" cy="216958"/>
                <a:chOff x="7754938" y="2940050"/>
                <a:chExt cx="428625" cy="838200"/>
              </a:xfrm>
              <a:grpFill/>
            </p:grpSpPr>
            <p:sp>
              <p:nvSpPr>
                <p:cNvPr id="126" name="Freeform 14">
                  <a:extLst>
                    <a:ext uri="{FF2B5EF4-FFF2-40B4-BE49-F238E27FC236}">
                      <a16:creationId xmlns:a16="http://schemas.microsoft.com/office/drawing/2014/main" id="{BF16A83A-1E73-4015-8D62-F241500F4E6F}"/>
                    </a:ext>
                  </a:extLst>
                </p:cNvPr>
                <p:cNvSpPr>
                  <a:spLocks/>
                </p:cNvSpPr>
                <p:nvPr/>
              </p:nvSpPr>
              <p:spPr bwMode="auto">
                <a:xfrm>
                  <a:off x="7754938" y="3194050"/>
                  <a:ext cx="120650" cy="584200"/>
                </a:xfrm>
                <a:custGeom>
                  <a:avLst/>
                  <a:gdLst/>
                  <a:ahLst/>
                  <a:cxnLst>
                    <a:cxn ang="0">
                      <a:pos x="52" y="324"/>
                    </a:cxn>
                    <a:cxn ang="0">
                      <a:pos x="76" y="0"/>
                    </a:cxn>
                    <a:cxn ang="0">
                      <a:pos x="76" y="0"/>
                    </a:cxn>
                    <a:cxn ang="0">
                      <a:pos x="60" y="82"/>
                    </a:cxn>
                    <a:cxn ang="0">
                      <a:pos x="42" y="176"/>
                    </a:cxn>
                    <a:cxn ang="0">
                      <a:pos x="30" y="216"/>
                    </a:cxn>
                    <a:cxn ang="0">
                      <a:pos x="20" y="250"/>
                    </a:cxn>
                    <a:cxn ang="0">
                      <a:pos x="16" y="262"/>
                    </a:cxn>
                    <a:cxn ang="0">
                      <a:pos x="12" y="270"/>
                    </a:cxn>
                    <a:cxn ang="0">
                      <a:pos x="6" y="276"/>
                    </a:cxn>
                    <a:cxn ang="0">
                      <a:pos x="2" y="276"/>
                    </a:cxn>
                    <a:cxn ang="0">
                      <a:pos x="2" y="276"/>
                    </a:cxn>
                    <a:cxn ang="0">
                      <a:pos x="0" y="276"/>
                    </a:cxn>
                    <a:cxn ang="0">
                      <a:pos x="0" y="276"/>
                    </a:cxn>
                    <a:cxn ang="0">
                      <a:pos x="0" y="276"/>
                    </a:cxn>
                    <a:cxn ang="0">
                      <a:pos x="0" y="296"/>
                    </a:cxn>
                    <a:cxn ang="0">
                      <a:pos x="2" y="314"/>
                    </a:cxn>
                    <a:cxn ang="0">
                      <a:pos x="6" y="328"/>
                    </a:cxn>
                    <a:cxn ang="0">
                      <a:pos x="12" y="342"/>
                    </a:cxn>
                    <a:cxn ang="0">
                      <a:pos x="16" y="354"/>
                    </a:cxn>
                    <a:cxn ang="0">
                      <a:pos x="22" y="362"/>
                    </a:cxn>
                    <a:cxn ang="0">
                      <a:pos x="28" y="368"/>
                    </a:cxn>
                    <a:cxn ang="0">
                      <a:pos x="32" y="368"/>
                    </a:cxn>
                    <a:cxn ang="0">
                      <a:pos x="52" y="324"/>
                    </a:cxn>
                  </a:cxnLst>
                  <a:rect l="0" t="0" r="r" b="b"/>
                  <a:pathLst>
                    <a:path w="76" h="368">
                      <a:moveTo>
                        <a:pt x="52" y="324"/>
                      </a:moveTo>
                      <a:lnTo>
                        <a:pt x="76" y="0"/>
                      </a:lnTo>
                      <a:lnTo>
                        <a:pt x="76" y="0"/>
                      </a:lnTo>
                      <a:lnTo>
                        <a:pt x="60" y="82"/>
                      </a:lnTo>
                      <a:lnTo>
                        <a:pt x="42" y="176"/>
                      </a:lnTo>
                      <a:lnTo>
                        <a:pt x="30" y="216"/>
                      </a:lnTo>
                      <a:lnTo>
                        <a:pt x="20" y="250"/>
                      </a:lnTo>
                      <a:lnTo>
                        <a:pt x="16" y="262"/>
                      </a:lnTo>
                      <a:lnTo>
                        <a:pt x="12" y="270"/>
                      </a:lnTo>
                      <a:lnTo>
                        <a:pt x="6" y="276"/>
                      </a:lnTo>
                      <a:lnTo>
                        <a:pt x="2" y="276"/>
                      </a:lnTo>
                      <a:lnTo>
                        <a:pt x="2" y="276"/>
                      </a:lnTo>
                      <a:lnTo>
                        <a:pt x="0" y="276"/>
                      </a:lnTo>
                      <a:lnTo>
                        <a:pt x="0" y="276"/>
                      </a:lnTo>
                      <a:lnTo>
                        <a:pt x="0" y="276"/>
                      </a:lnTo>
                      <a:lnTo>
                        <a:pt x="0" y="296"/>
                      </a:lnTo>
                      <a:lnTo>
                        <a:pt x="2" y="314"/>
                      </a:lnTo>
                      <a:lnTo>
                        <a:pt x="6" y="328"/>
                      </a:lnTo>
                      <a:lnTo>
                        <a:pt x="12" y="342"/>
                      </a:lnTo>
                      <a:lnTo>
                        <a:pt x="16" y="354"/>
                      </a:lnTo>
                      <a:lnTo>
                        <a:pt x="22" y="362"/>
                      </a:lnTo>
                      <a:lnTo>
                        <a:pt x="28" y="368"/>
                      </a:lnTo>
                      <a:lnTo>
                        <a:pt x="32" y="368"/>
                      </a:lnTo>
                      <a:lnTo>
                        <a:pt x="52" y="3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 name="Freeform 15">
                  <a:extLst>
                    <a:ext uri="{FF2B5EF4-FFF2-40B4-BE49-F238E27FC236}">
                      <a16:creationId xmlns:a16="http://schemas.microsoft.com/office/drawing/2014/main" id="{BCC98ED8-4553-4642-9167-3B54944899A7}"/>
                    </a:ext>
                  </a:extLst>
                </p:cNvPr>
                <p:cNvSpPr>
                  <a:spLocks/>
                </p:cNvSpPr>
                <p:nvPr/>
              </p:nvSpPr>
              <p:spPr bwMode="auto">
                <a:xfrm>
                  <a:off x="7935913" y="2940050"/>
                  <a:ext cx="247650" cy="838200"/>
                </a:xfrm>
                <a:custGeom>
                  <a:avLst/>
                  <a:gdLst/>
                  <a:ahLst/>
                  <a:cxnLst>
                    <a:cxn ang="0">
                      <a:pos x="138" y="76"/>
                    </a:cxn>
                    <a:cxn ang="0">
                      <a:pos x="138" y="76"/>
                    </a:cxn>
                    <a:cxn ang="0">
                      <a:pos x="148" y="76"/>
                    </a:cxn>
                    <a:cxn ang="0">
                      <a:pos x="154" y="76"/>
                    </a:cxn>
                    <a:cxn ang="0">
                      <a:pos x="156" y="76"/>
                    </a:cxn>
                    <a:cxn ang="0">
                      <a:pos x="156" y="76"/>
                    </a:cxn>
                    <a:cxn ang="0">
                      <a:pos x="154" y="62"/>
                    </a:cxn>
                    <a:cxn ang="0">
                      <a:pos x="150" y="48"/>
                    </a:cxn>
                    <a:cxn ang="0">
                      <a:pos x="144" y="36"/>
                    </a:cxn>
                    <a:cxn ang="0">
                      <a:pos x="138" y="24"/>
                    </a:cxn>
                    <a:cxn ang="0">
                      <a:pos x="132" y="16"/>
                    </a:cxn>
                    <a:cxn ang="0">
                      <a:pos x="126" y="8"/>
                    </a:cxn>
                    <a:cxn ang="0">
                      <a:pos x="120" y="2"/>
                    </a:cxn>
                    <a:cxn ang="0">
                      <a:pos x="114" y="0"/>
                    </a:cxn>
                    <a:cxn ang="0">
                      <a:pos x="114" y="0"/>
                    </a:cxn>
                    <a:cxn ang="0">
                      <a:pos x="106" y="2"/>
                    </a:cxn>
                    <a:cxn ang="0">
                      <a:pos x="100" y="6"/>
                    </a:cxn>
                    <a:cxn ang="0">
                      <a:pos x="92" y="14"/>
                    </a:cxn>
                    <a:cxn ang="0">
                      <a:pos x="86" y="24"/>
                    </a:cxn>
                    <a:cxn ang="0">
                      <a:pos x="80" y="36"/>
                    </a:cxn>
                    <a:cxn ang="0">
                      <a:pos x="74" y="50"/>
                    </a:cxn>
                    <a:cxn ang="0">
                      <a:pos x="64" y="84"/>
                    </a:cxn>
                    <a:cxn ang="0">
                      <a:pos x="54" y="124"/>
                    </a:cxn>
                    <a:cxn ang="0">
                      <a:pos x="46" y="168"/>
                    </a:cxn>
                    <a:cxn ang="0">
                      <a:pos x="40" y="216"/>
                    </a:cxn>
                    <a:cxn ang="0">
                      <a:pos x="34" y="264"/>
                    </a:cxn>
                    <a:cxn ang="0">
                      <a:pos x="24" y="362"/>
                    </a:cxn>
                    <a:cxn ang="0">
                      <a:pos x="16" y="446"/>
                    </a:cxn>
                    <a:cxn ang="0">
                      <a:pos x="8" y="506"/>
                    </a:cxn>
                    <a:cxn ang="0">
                      <a:pos x="6" y="522"/>
                    </a:cxn>
                    <a:cxn ang="0">
                      <a:pos x="4" y="528"/>
                    </a:cxn>
                    <a:cxn ang="0">
                      <a:pos x="0" y="528"/>
                    </a:cxn>
                    <a:cxn ang="0">
                      <a:pos x="0" y="528"/>
                    </a:cxn>
                    <a:cxn ang="0">
                      <a:pos x="10" y="498"/>
                    </a:cxn>
                    <a:cxn ang="0">
                      <a:pos x="18" y="466"/>
                    </a:cxn>
                    <a:cxn ang="0">
                      <a:pos x="34" y="394"/>
                    </a:cxn>
                    <a:cxn ang="0">
                      <a:pos x="62" y="244"/>
                    </a:cxn>
                    <a:cxn ang="0">
                      <a:pos x="76" y="178"/>
                    </a:cxn>
                    <a:cxn ang="0">
                      <a:pos x="86" y="150"/>
                    </a:cxn>
                    <a:cxn ang="0">
                      <a:pos x="94" y="124"/>
                    </a:cxn>
                    <a:cxn ang="0">
                      <a:pos x="104" y="104"/>
                    </a:cxn>
                    <a:cxn ang="0">
                      <a:pos x="114" y="88"/>
                    </a:cxn>
                    <a:cxn ang="0">
                      <a:pos x="120" y="84"/>
                    </a:cxn>
                    <a:cxn ang="0">
                      <a:pos x="126" y="78"/>
                    </a:cxn>
                    <a:cxn ang="0">
                      <a:pos x="132" y="76"/>
                    </a:cxn>
                    <a:cxn ang="0">
                      <a:pos x="138" y="76"/>
                    </a:cxn>
                    <a:cxn ang="0">
                      <a:pos x="138" y="76"/>
                    </a:cxn>
                  </a:cxnLst>
                  <a:rect l="0" t="0" r="r" b="b"/>
                  <a:pathLst>
                    <a:path w="156" h="528">
                      <a:moveTo>
                        <a:pt x="138" y="76"/>
                      </a:moveTo>
                      <a:lnTo>
                        <a:pt x="138" y="76"/>
                      </a:lnTo>
                      <a:lnTo>
                        <a:pt x="148" y="76"/>
                      </a:lnTo>
                      <a:lnTo>
                        <a:pt x="154" y="76"/>
                      </a:lnTo>
                      <a:lnTo>
                        <a:pt x="156" y="76"/>
                      </a:lnTo>
                      <a:lnTo>
                        <a:pt x="156" y="76"/>
                      </a:lnTo>
                      <a:lnTo>
                        <a:pt x="154" y="62"/>
                      </a:lnTo>
                      <a:lnTo>
                        <a:pt x="150" y="48"/>
                      </a:lnTo>
                      <a:lnTo>
                        <a:pt x="144" y="36"/>
                      </a:lnTo>
                      <a:lnTo>
                        <a:pt x="138" y="24"/>
                      </a:lnTo>
                      <a:lnTo>
                        <a:pt x="132" y="16"/>
                      </a:lnTo>
                      <a:lnTo>
                        <a:pt x="126" y="8"/>
                      </a:lnTo>
                      <a:lnTo>
                        <a:pt x="120" y="2"/>
                      </a:lnTo>
                      <a:lnTo>
                        <a:pt x="114" y="0"/>
                      </a:lnTo>
                      <a:lnTo>
                        <a:pt x="114" y="0"/>
                      </a:lnTo>
                      <a:lnTo>
                        <a:pt x="106" y="2"/>
                      </a:lnTo>
                      <a:lnTo>
                        <a:pt x="100" y="6"/>
                      </a:lnTo>
                      <a:lnTo>
                        <a:pt x="92" y="14"/>
                      </a:lnTo>
                      <a:lnTo>
                        <a:pt x="86" y="24"/>
                      </a:lnTo>
                      <a:lnTo>
                        <a:pt x="80" y="36"/>
                      </a:lnTo>
                      <a:lnTo>
                        <a:pt x="74" y="50"/>
                      </a:lnTo>
                      <a:lnTo>
                        <a:pt x="64" y="84"/>
                      </a:lnTo>
                      <a:lnTo>
                        <a:pt x="54" y="124"/>
                      </a:lnTo>
                      <a:lnTo>
                        <a:pt x="46" y="168"/>
                      </a:lnTo>
                      <a:lnTo>
                        <a:pt x="40" y="216"/>
                      </a:lnTo>
                      <a:lnTo>
                        <a:pt x="34" y="264"/>
                      </a:lnTo>
                      <a:lnTo>
                        <a:pt x="24" y="362"/>
                      </a:lnTo>
                      <a:lnTo>
                        <a:pt x="16" y="446"/>
                      </a:lnTo>
                      <a:lnTo>
                        <a:pt x="8" y="506"/>
                      </a:lnTo>
                      <a:lnTo>
                        <a:pt x="6" y="522"/>
                      </a:lnTo>
                      <a:lnTo>
                        <a:pt x="4" y="528"/>
                      </a:lnTo>
                      <a:lnTo>
                        <a:pt x="0" y="528"/>
                      </a:lnTo>
                      <a:lnTo>
                        <a:pt x="0" y="528"/>
                      </a:lnTo>
                      <a:lnTo>
                        <a:pt x="10" y="498"/>
                      </a:lnTo>
                      <a:lnTo>
                        <a:pt x="18" y="466"/>
                      </a:lnTo>
                      <a:lnTo>
                        <a:pt x="34" y="394"/>
                      </a:lnTo>
                      <a:lnTo>
                        <a:pt x="62" y="244"/>
                      </a:lnTo>
                      <a:lnTo>
                        <a:pt x="76" y="178"/>
                      </a:lnTo>
                      <a:lnTo>
                        <a:pt x="86" y="150"/>
                      </a:lnTo>
                      <a:lnTo>
                        <a:pt x="94" y="124"/>
                      </a:lnTo>
                      <a:lnTo>
                        <a:pt x="104" y="104"/>
                      </a:lnTo>
                      <a:lnTo>
                        <a:pt x="114" y="88"/>
                      </a:lnTo>
                      <a:lnTo>
                        <a:pt x="120" y="84"/>
                      </a:lnTo>
                      <a:lnTo>
                        <a:pt x="126" y="78"/>
                      </a:lnTo>
                      <a:lnTo>
                        <a:pt x="132" y="76"/>
                      </a:lnTo>
                      <a:lnTo>
                        <a:pt x="138" y="76"/>
                      </a:lnTo>
                      <a:lnTo>
                        <a:pt x="138" y="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 name="Freeform 16">
                  <a:extLst>
                    <a:ext uri="{FF2B5EF4-FFF2-40B4-BE49-F238E27FC236}">
                      <a16:creationId xmlns:a16="http://schemas.microsoft.com/office/drawing/2014/main" id="{A0B19419-75B6-47CC-A6D1-7F26EA800540}"/>
                    </a:ext>
                  </a:extLst>
                </p:cNvPr>
                <p:cNvSpPr>
                  <a:spLocks/>
                </p:cNvSpPr>
                <p:nvPr/>
              </p:nvSpPr>
              <p:spPr bwMode="auto">
                <a:xfrm>
                  <a:off x="7799388" y="2940050"/>
                  <a:ext cx="317500" cy="838200"/>
                </a:xfrm>
                <a:custGeom>
                  <a:avLst/>
                  <a:gdLst/>
                  <a:ahLst/>
                  <a:cxnLst>
                    <a:cxn ang="0">
                      <a:pos x="200" y="0"/>
                    </a:cxn>
                    <a:cxn ang="0">
                      <a:pos x="200" y="0"/>
                    </a:cxn>
                    <a:cxn ang="0">
                      <a:pos x="116" y="0"/>
                    </a:cxn>
                    <a:cxn ang="0">
                      <a:pos x="116" y="0"/>
                    </a:cxn>
                    <a:cxn ang="0">
                      <a:pos x="106" y="2"/>
                    </a:cxn>
                    <a:cxn ang="0">
                      <a:pos x="98" y="6"/>
                    </a:cxn>
                    <a:cxn ang="0">
                      <a:pos x="92" y="14"/>
                    </a:cxn>
                    <a:cxn ang="0">
                      <a:pos x="84" y="24"/>
                    </a:cxn>
                    <a:cxn ang="0">
                      <a:pos x="78" y="36"/>
                    </a:cxn>
                    <a:cxn ang="0">
                      <a:pos x="72" y="50"/>
                    </a:cxn>
                    <a:cxn ang="0">
                      <a:pos x="62" y="84"/>
                    </a:cxn>
                    <a:cxn ang="0">
                      <a:pos x="54" y="124"/>
                    </a:cxn>
                    <a:cxn ang="0">
                      <a:pos x="46" y="168"/>
                    </a:cxn>
                    <a:cxn ang="0">
                      <a:pos x="40" y="216"/>
                    </a:cxn>
                    <a:cxn ang="0">
                      <a:pos x="34" y="264"/>
                    </a:cxn>
                    <a:cxn ang="0">
                      <a:pos x="18" y="446"/>
                    </a:cxn>
                    <a:cxn ang="0">
                      <a:pos x="14" y="480"/>
                    </a:cxn>
                    <a:cxn ang="0">
                      <a:pos x="10" y="506"/>
                    </a:cxn>
                    <a:cxn ang="0">
                      <a:pos x="6" y="522"/>
                    </a:cxn>
                    <a:cxn ang="0">
                      <a:pos x="2" y="528"/>
                    </a:cxn>
                    <a:cxn ang="0">
                      <a:pos x="0" y="528"/>
                    </a:cxn>
                    <a:cxn ang="0">
                      <a:pos x="0" y="528"/>
                    </a:cxn>
                    <a:cxn ang="0">
                      <a:pos x="86" y="528"/>
                    </a:cxn>
                    <a:cxn ang="0">
                      <a:pos x="86" y="528"/>
                    </a:cxn>
                    <a:cxn ang="0">
                      <a:pos x="90" y="528"/>
                    </a:cxn>
                    <a:cxn ang="0">
                      <a:pos x="92" y="522"/>
                    </a:cxn>
                    <a:cxn ang="0">
                      <a:pos x="98" y="506"/>
                    </a:cxn>
                    <a:cxn ang="0">
                      <a:pos x="102" y="480"/>
                    </a:cxn>
                    <a:cxn ang="0">
                      <a:pos x="108" y="446"/>
                    </a:cxn>
                    <a:cxn ang="0">
                      <a:pos x="116" y="362"/>
                    </a:cxn>
                    <a:cxn ang="0">
                      <a:pos x="124" y="264"/>
                    </a:cxn>
                    <a:cxn ang="0">
                      <a:pos x="136" y="168"/>
                    </a:cxn>
                    <a:cxn ang="0">
                      <a:pos x="144" y="124"/>
                    </a:cxn>
                    <a:cxn ang="0">
                      <a:pos x="152" y="84"/>
                    </a:cxn>
                    <a:cxn ang="0">
                      <a:pos x="162" y="50"/>
                    </a:cxn>
                    <a:cxn ang="0">
                      <a:pos x="166" y="36"/>
                    </a:cxn>
                    <a:cxn ang="0">
                      <a:pos x="172" y="24"/>
                    </a:cxn>
                    <a:cxn ang="0">
                      <a:pos x="178" y="14"/>
                    </a:cxn>
                    <a:cxn ang="0">
                      <a:pos x="186" y="6"/>
                    </a:cxn>
                    <a:cxn ang="0">
                      <a:pos x="192" y="2"/>
                    </a:cxn>
                    <a:cxn ang="0">
                      <a:pos x="200" y="0"/>
                    </a:cxn>
                    <a:cxn ang="0">
                      <a:pos x="200" y="0"/>
                    </a:cxn>
                  </a:cxnLst>
                  <a:rect l="0" t="0" r="r" b="b"/>
                  <a:pathLst>
                    <a:path w="200" h="528">
                      <a:moveTo>
                        <a:pt x="200" y="0"/>
                      </a:moveTo>
                      <a:lnTo>
                        <a:pt x="200" y="0"/>
                      </a:lnTo>
                      <a:lnTo>
                        <a:pt x="116" y="0"/>
                      </a:lnTo>
                      <a:lnTo>
                        <a:pt x="116" y="0"/>
                      </a:lnTo>
                      <a:lnTo>
                        <a:pt x="106" y="2"/>
                      </a:lnTo>
                      <a:lnTo>
                        <a:pt x="98" y="6"/>
                      </a:lnTo>
                      <a:lnTo>
                        <a:pt x="92" y="14"/>
                      </a:lnTo>
                      <a:lnTo>
                        <a:pt x="84" y="24"/>
                      </a:lnTo>
                      <a:lnTo>
                        <a:pt x="78" y="36"/>
                      </a:lnTo>
                      <a:lnTo>
                        <a:pt x="72" y="50"/>
                      </a:lnTo>
                      <a:lnTo>
                        <a:pt x="62" y="84"/>
                      </a:lnTo>
                      <a:lnTo>
                        <a:pt x="54" y="124"/>
                      </a:lnTo>
                      <a:lnTo>
                        <a:pt x="46" y="168"/>
                      </a:lnTo>
                      <a:lnTo>
                        <a:pt x="40" y="216"/>
                      </a:lnTo>
                      <a:lnTo>
                        <a:pt x="34" y="264"/>
                      </a:lnTo>
                      <a:lnTo>
                        <a:pt x="18" y="446"/>
                      </a:lnTo>
                      <a:lnTo>
                        <a:pt x="14" y="480"/>
                      </a:lnTo>
                      <a:lnTo>
                        <a:pt x="10" y="506"/>
                      </a:lnTo>
                      <a:lnTo>
                        <a:pt x="6" y="522"/>
                      </a:lnTo>
                      <a:lnTo>
                        <a:pt x="2" y="528"/>
                      </a:lnTo>
                      <a:lnTo>
                        <a:pt x="0" y="528"/>
                      </a:lnTo>
                      <a:lnTo>
                        <a:pt x="0" y="528"/>
                      </a:lnTo>
                      <a:lnTo>
                        <a:pt x="86" y="528"/>
                      </a:lnTo>
                      <a:lnTo>
                        <a:pt x="86" y="528"/>
                      </a:lnTo>
                      <a:lnTo>
                        <a:pt x="90" y="528"/>
                      </a:lnTo>
                      <a:lnTo>
                        <a:pt x="92" y="522"/>
                      </a:lnTo>
                      <a:lnTo>
                        <a:pt x="98" y="506"/>
                      </a:lnTo>
                      <a:lnTo>
                        <a:pt x="102" y="480"/>
                      </a:lnTo>
                      <a:lnTo>
                        <a:pt x="108" y="446"/>
                      </a:lnTo>
                      <a:lnTo>
                        <a:pt x="116" y="362"/>
                      </a:lnTo>
                      <a:lnTo>
                        <a:pt x="124" y="264"/>
                      </a:lnTo>
                      <a:lnTo>
                        <a:pt x="136" y="168"/>
                      </a:lnTo>
                      <a:lnTo>
                        <a:pt x="144" y="124"/>
                      </a:lnTo>
                      <a:lnTo>
                        <a:pt x="152" y="84"/>
                      </a:lnTo>
                      <a:lnTo>
                        <a:pt x="162" y="50"/>
                      </a:lnTo>
                      <a:lnTo>
                        <a:pt x="166" y="36"/>
                      </a:lnTo>
                      <a:lnTo>
                        <a:pt x="172" y="24"/>
                      </a:lnTo>
                      <a:lnTo>
                        <a:pt x="178" y="14"/>
                      </a:lnTo>
                      <a:lnTo>
                        <a:pt x="186" y="6"/>
                      </a:lnTo>
                      <a:lnTo>
                        <a:pt x="192" y="2"/>
                      </a:lnTo>
                      <a:lnTo>
                        <a:pt x="200" y="0"/>
                      </a:lnTo>
                      <a:lnTo>
                        <a:pt x="20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8" name="Group 189">
                <a:extLst>
                  <a:ext uri="{FF2B5EF4-FFF2-40B4-BE49-F238E27FC236}">
                    <a16:creationId xmlns:a16="http://schemas.microsoft.com/office/drawing/2014/main" id="{34FFBF3C-9A66-4501-84A9-4E78DAC3A9A1}"/>
                  </a:ext>
                </a:extLst>
              </p:cNvPr>
              <p:cNvGrpSpPr/>
              <p:nvPr/>
            </p:nvGrpSpPr>
            <p:grpSpPr>
              <a:xfrm rot="5400000">
                <a:off x="2056739" y="3004493"/>
                <a:ext cx="159013" cy="216958"/>
                <a:chOff x="7754938" y="2940050"/>
                <a:chExt cx="428625" cy="838200"/>
              </a:xfrm>
              <a:grpFill/>
            </p:grpSpPr>
            <p:sp>
              <p:nvSpPr>
                <p:cNvPr id="123" name="Freeform 14">
                  <a:extLst>
                    <a:ext uri="{FF2B5EF4-FFF2-40B4-BE49-F238E27FC236}">
                      <a16:creationId xmlns:a16="http://schemas.microsoft.com/office/drawing/2014/main" id="{3A3F1DCC-D35A-42D4-A3B3-2CB4660CD409}"/>
                    </a:ext>
                  </a:extLst>
                </p:cNvPr>
                <p:cNvSpPr>
                  <a:spLocks/>
                </p:cNvSpPr>
                <p:nvPr/>
              </p:nvSpPr>
              <p:spPr bwMode="auto">
                <a:xfrm>
                  <a:off x="7754938" y="3194050"/>
                  <a:ext cx="120650" cy="584200"/>
                </a:xfrm>
                <a:custGeom>
                  <a:avLst/>
                  <a:gdLst/>
                  <a:ahLst/>
                  <a:cxnLst>
                    <a:cxn ang="0">
                      <a:pos x="52" y="324"/>
                    </a:cxn>
                    <a:cxn ang="0">
                      <a:pos x="76" y="0"/>
                    </a:cxn>
                    <a:cxn ang="0">
                      <a:pos x="76" y="0"/>
                    </a:cxn>
                    <a:cxn ang="0">
                      <a:pos x="60" y="82"/>
                    </a:cxn>
                    <a:cxn ang="0">
                      <a:pos x="42" y="176"/>
                    </a:cxn>
                    <a:cxn ang="0">
                      <a:pos x="30" y="216"/>
                    </a:cxn>
                    <a:cxn ang="0">
                      <a:pos x="20" y="250"/>
                    </a:cxn>
                    <a:cxn ang="0">
                      <a:pos x="16" y="262"/>
                    </a:cxn>
                    <a:cxn ang="0">
                      <a:pos x="12" y="270"/>
                    </a:cxn>
                    <a:cxn ang="0">
                      <a:pos x="6" y="276"/>
                    </a:cxn>
                    <a:cxn ang="0">
                      <a:pos x="2" y="276"/>
                    </a:cxn>
                    <a:cxn ang="0">
                      <a:pos x="2" y="276"/>
                    </a:cxn>
                    <a:cxn ang="0">
                      <a:pos x="0" y="276"/>
                    </a:cxn>
                    <a:cxn ang="0">
                      <a:pos x="0" y="276"/>
                    </a:cxn>
                    <a:cxn ang="0">
                      <a:pos x="0" y="276"/>
                    </a:cxn>
                    <a:cxn ang="0">
                      <a:pos x="0" y="296"/>
                    </a:cxn>
                    <a:cxn ang="0">
                      <a:pos x="2" y="314"/>
                    </a:cxn>
                    <a:cxn ang="0">
                      <a:pos x="6" y="328"/>
                    </a:cxn>
                    <a:cxn ang="0">
                      <a:pos x="12" y="342"/>
                    </a:cxn>
                    <a:cxn ang="0">
                      <a:pos x="16" y="354"/>
                    </a:cxn>
                    <a:cxn ang="0">
                      <a:pos x="22" y="362"/>
                    </a:cxn>
                    <a:cxn ang="0">
                      <a:pos x="28" y="368"/>
                    </a:cxn>
                    <a:cxn ang="0">
                      <a:pos x="32" y="368"/>
                    </a:cxn>
                    <a:cxn ang="0">
                      <a:pos x="52" y="324"/>
                    </a:cxn>
                  </a:cxnLst>
                  <a:rect l="0" t="0" r="r" b="b"/>
                  <a:pathLst>
                    <a:path w="76" h="368">
                      <a:moveTo>
                        <a:pt x="52" y="324"/>
                      </a:moveTo>
                      <a:lnTo>
                        <a:pt x="76" y="0"/>
                      </a:lnTo>
                      <a:lnTo>
                        <a:pt x="76" y="0"/>
                      </a:lnTo>
                      <a:lnTo>
                        <a:pt x="60" y="82"/>
                      </a:lnTo>
                      <a:lnTo>
                        <a:pt x="42" y="176"/>
                      </a:lnTo>
                      <a:lnTo>
                        <a:pt x="30" y="216"/>
                      </a:lnTo>
                      <a:lnTo>
                        <a:pt x="20" y="250"/>
                      </a:lnTo>
                      <a:lnTo>
                        <a:pt x="16" y="262"/>
                      </a:lnTo>
                      <a:lnTo>
                        <a:pt x="12" y="270"/>
                      </a:lnTo>
                      <a:lnTo>
                        <a:pt x="6" y="276"/>
                      </a:lnTo>
                      <a:lnTo>
                        <a:pt x="2" y="276"/>
                      </a:lnTo>
                      <a:lnTo>
                        <a:pt x="2" y="276"/>
                      </a:lnTo>
                      <a:lnTo>
                        <a:pt x="0" y="276"/>
                      </a:lnTo>
                      <a:lnTo>
                        <a:pt x="0" y="276"/>
                      </a:lnTo>
                      <a:lnTo>
                        <a:pt x="0" y="276"/>
                      </a:lnTo>
                      <a:lnTo>
                        <a:pt x="0" y="296"/>
                      </a:lnTo>
                      <a:lnTo>
                        <a:pt x="2" y="314"/>
                      </a:lnTo>
                      <a:lnTo>
                        <a:pt x="6" y="328"/>
                      </a:lnTo>
                      <a:lnTo>
                        <a:pt x="12" y="342"/>
                      </a:lnTo>
                      <a:lnTo>
                        <a:pt x="16" y="354"/>
                      </a:lnTo>
                      <a:lnTo>
                        <a:pt x="22" y="362"/>
                      </a:lnTo>
                      <a:lnTo>
                        <a:pt x="28" y="368"/>
                      </a:lnTo>
                      <a:lnTo>
                        <a:pt x="32" y="368"/>
                      </a:lnTo>
                      <a:lnTo>
                        <a:pt x="52" y="3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 name="Freeform 15">
                  <a:extLst>
                    <a:ext uri="{FF2B5EF4-FFF2-40B4-BE49-F238E27FC236}">
                      <a16:creationId xmlns:a16="http://schemas.microsoft.com/office/drawing/2014/main" id="{A419EFB8-9B4C-4673-896E-1375E9BD96CE}"/>
                    </a:ext>
                  </a:extLst>
                </p:cNvPr>
                <p:cNvSpPr>
                  <a:spLocks/>
                </p:cNvSpPr>
                <p:nvPr/>
              </p:nvSpPr>
              <p:spPr bwMode="auto">
                <a:xfrm>
                  <a:off x="7935913" y="2940050"/>
                  <a:ext cx="247650" cy="838200"/>
                </a:xfrm>
                <a:custGeom>
                  <a:avLst/>
                  <a:gdLst/>
                  <a:ahLst/>
                  <a:cxnLst>
                    <a:cxn ang="0">
                      <a:pos x="138" y="76"/>
                    </a:cxn>
                    <a:cxn ang="0">
                      <a:pos x="138" y="76"/>
                    </a:cxn>
                    <a:cxn ang="0">
                      <a:pos x="148" y="76"/>
                    </a:cxn>
                    <a:cxn ang="0">
                      <a:pos x="154" y="76"/>
                    </a:cxn>
                    <a:cxn ang="0">
                      <a:pos x="156" y="76"/>
                    </a:cxn>
                    <a:cxn ang="0">
                      <a:pos x="156" y="76"/>
                    </a:cxn>
                    <a:cxn ang="0">
                      <a:pos x="154" y="62"/>
                    </a:cxn>
                    <a:cxn ang="0">
                      <a:pos x="150" y="48"/>
                    </a:cxn>
                    <a:cxn ang="0">
                      <a:pos x="144" y="36"/>
                    </a:cxn>
                    <a:cxn ang="0">
                      <a:pos x="138" y="24"/>
                    </a:cxn>
                    <a:cxn ang="0">
                      <a:pos x="132" y="16"/>
                    </a:cxn>
                    <a:cxn ang="0">
                      <a:pos x="126" y="8"/>
                    </a:cxn>
                    <a:cxn ang="0">
                      <a:pos x="120" y="2"/>
                    </a:cxn>
                    <a:cxn ang="0">
                      <a:pos x="114" y="0"/>
                    </a:cxn>
                    <a:cxn ang="0">
                      <a:pos x="114" y="0"/>
                    </a:cxn>
                    <a:cxn ang="0">
                      <a:pos x="106" y="2"/>
                    </a:cxn>
                    <a:cxn ang="0">
                      <a:pos x="100" y="6"/>
                    </a:cxn>
                    <a:cxn ang="0">
                      <a:pos x="92" y="14"/>
                    </a:cxn>
                    <a:cxn ang="0">
                      <a:pos x="86" y="24"/>
                    </a:cxn>
                    <a:cxn ang="0">
                      <a:pos x="80" y="36"/>
                    </a:cxn>
                    <a:cxn ang="0">
                      <a:pos x="74" y="50"/>
                    </a:cxn>
                    <a:cxn ang="0">
                      <a:pos x="64" y="84"/>
                    </a:cxn>
                    <a:cxn ang="0">
                      <a:pos x="54" y="124"/>
                    </a:cxn>
                    <a:cxn ang="0">
                      <a:pos x="46" y="168"/>
                    </a:cxn>
                    <a:cxn ang="0">
                      <a:pos x="40" y="216"/>
                    </a:cxn>
                    <a:cxn ang="0">
                      <a:pos x="34" y="264"/>
                    </a:cxn>
                    <a:cxn ang="0">
                      <a:pos x="24" y="362"/>
                    </a:cxn>
                    <a:cxn ang="0">
                      <a:pos x="16" y="446"/>
                    </a:cxn>
                    <a:cxn ang="0">
                      <a:pos x="8" y="506"/>
                    </a:cxn>
                    <a:cxn ang="0">
                      <a:pos x="6" y="522"/>
                    </a:cxn>
                    <a:cxn ang="0">
                      <a:pos x="4" y="528"/>
                    </a:cxn>
                    <a:cxn ang="0">
                      <a:pos x="0" y="528"/>
                    </a:cxn>
                    <a:cxn ang="0">
                      <a:pos x="0" y="528"/>
                    </a:cxn>
                    <a:cxn ang="0">
                      <a:pos x="10" y="498"/>
                    </a:cxn>
                    <a:cxn ang="0">
                      <a:pos x="18" y="466"/>
                    </a:cxn>
                    <a:cxn ang="0">
                      <a:pos x="34" y="394"/>
                    </a:cxn>
                    <a:cxn ang="0">
                      <a:pos x="62" y="244"/>
                    </a:cxn>
                    <a:cxn ang="0">
                      <a:pos x="76" y="178"/>
                    </a:cxn>
                    <a:cxn ang="0">
                      <a:pos x="86" y="150"/>
                    </a:cxn>
                    <a:cxn ang="0">
                      <a:pos x="94" y="124"/>
                    </a:cxn>
                    <a:cxn ang="0">
                      <a:pos x="104" y="104"/>
                    </a:cxn>
                    <a:cxn ang="0">
                      <a:pos x="114" y="88"/>
                    </a:cxn>
                    <a:cxn ang="0">
                      <a:pos x="120" y="84"/>
                    </a:cxn>
                    <a:cxn ang="0">
                      <a:pos x="126" y="78"/>
                    </a:cxn>
                    <a:cxn ang="0">
                      <a:pos x="132" y="76"/>
                    </a:cxn>
                    <a:cxn ang="0">
                      <a:pos x="138" y="76"/>
                    </a:cxn>
                    <a:cxn ang="0">
                      <a:pos x="138" y="76"/>
                    </a:cxn>
                  </a:cxnLst>
                  <a:rect l="0" t="0" r="r" b="b"/>
                  <a:pathLst>
                    <a:path w="156" h="528">
                      <a:moveTo>
                        <a:pt x="138" y="76"/>
                      </a:moveTo>
                      <a:lnTo>
                        <a:pt x="138" y="76"/>
                      </a:lnTo>
                      <a:lnTo>
                        <a:pt x="148" y="76"/>
                      </a:lnTo>
                      <a:lnTo>
                        <a:pt x="154" y="76"/>
                      </a:lnTo>
                      <a:lnTo>
                        <a:pt x="156" y="76"/>
                      </a:lnTo>
                      <a:lnTo>
                        <a:pt x="156" y="76"/>
                      </a:lnTo>
                      <a:lnTo>
                        <a:pt x="154" y="62"/>
                      </a:lnTo>
                      <a:lnTo>
                        <a:pt x="150" y="48"/>
                      </a:lnTo>
                      <a:lnTo>
                        <a:pt x="144" y="36"/>
                      </a:lnTo>
                      <a:lnTo>
                        <a:pt x="138" y="24"/>
                      </a:lnTo>
                      <a:lnTo>
                        <a:pt x="132" y="16"/>
                      </a:lnTo>
                      <a:lnTo>
                        <a:pt x="126" y="8"/>
                      </a:lnTo>
                      <a:lnTo>
                        <a:pt x="120" y="2"/>
                      </a:lnTo>
                      <a:lnTo>
                        <a:pt x="114" y="0"/>
                      </a:lnTo>
                      <a:lnTo>
                        <a:pt x="114" y="0"/>
                      </a:lnTo>
                      <a:lnTo>
                        <a:pt x="106" y="2"/>
                      </a:lnTo>
                      <a:lnTo>
                        <a:pt x="100" y="6"/>
                      </a:lnTo>
                      <a:lnTo>
                        <a:pt x="92" y="14"/>
                      </a:lnTo>
                      <a:lnTo>
                        <a:pt x="86" y="24"/>
                      </a:lnTo>
                      <a:lnTo>
                        <a:pt x="80" y="36"/>
                      </a:lnTo>
                      <a:lnTo>
                        <a:pt x="74" y="50"/>
                      </a:lnTo>
                      <a:lnTo>
                        <a:pt x="64" y="84"/>
                      </a:lnTo>
                      <a:lnTo>
                        <a:pt x="54" y="124"/>
                      </a:lnTo>
                      <a:lnTo>
                        <a:pt x="46" y="168"/>
                      </a:lnTo>
                      <a:lnTo>
                        <a:pt x="40" y="216"/>
                      </a:lnTo>
                      <a:lnTo>
                        <a:pt x="34" y="264"/>
                      </a:lnTo>
                      <a:lnTo>
                        <a:pt x="24" y="362"/>
                      </a:lnTo>
                      <a:lnTo>
                        <a:pt x="16" y="446"/>
                      </a:lnTo>
                      <a:lnTo>
                        <a:pt x="8" y="506"/>
                      </a:lnTo>
                      <a:lnTo>
                        <a:pt x="6" y="522"/>
                      </a:lnTo>
                      <a:lnTo>
                        <a:pt x="4" y="528"/>
                      </a:lnTo>
                      <a:lnTo>
                        <a:pt x="0" y="528"/>
                      </a:lnTo>
                      <a:lnTo>
                        <a:pt x="0" y="528"/>
                      </a:lnTo>
                      <a:lnTo>
                        <a:pt x="10" y="498"/>
                      </a:lnTo>
                      <a:lnTo>
                        <a:pt x="18" y="466"/>
                      </a:lnTo>
                      <a:lnTo>
                        <a:pt x="34" y="394"/>
                      </a:lnTo>
                      <a:lnTo>
                        <a:pt x="62" y="244"/>
                      </a:lnTo>
                      <a:lnTo>
                        <a:pt x="76" y="178"/>
                      </a:lnTo>
                      <a:lnTo>
                        <a:pt x="86" y="150"/>
                      </a:lnTo>
                      <a:lnTo>
                        <a:pt x="94" y="124"/>
                      </a:lnTo>
                      <a:lnTo>
                        <a:pt x="104" y="104"/>
                      </a:lnTo>
                      <a:lnTo>
                        <a:pt x="114" y="88"/>
                      </a:lnTo>
                      <a:lnTo>
                        <a:pt x="120" y="84"/>
                      </a:lnTo>
                      <a:lnTo>
                        <a:pt x="126" y="78"/>
                      </a:lnTo>
                      <a:lnTo>
                        <a:pt x="132" y="76"/>
                      </a:lnTo>
                      <a:lnTo>
                        <a:pt x="138" y="76"/>
                      </a:lnTo>
                      <a:lnTo>
                        <a:pt x="138" y="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 name="Freeform 16">
                  <a:extLst>
                    <a:ext uri="{FF2B5EF4-FFF2-40B4-BE49-F238E27FC236}">
                      <a16:creationId xmlns:a16="http://schemas.microsoft.com/office/drawing/2014/main" id="{E85A409C-5C7D-4662-B850-E75EF50CD88C}"/>
                    </a:ext>
                  </a:extLst>
                </p:cNvPr>
                <p:cNvSpPr>
                  <a:spLocks/>
                </p:cNvSpPr>
                <p:nvPr/>
              </p:nvSpPr>
              <p:spPr bwMode="auto">
                <a:xfrm>
                  <a:off x="7799388" y="2940050"/>
                  <a:ext cx="317500" cy="838200"/>
                </a:xfrm>
                <a:custGeom>
                  <a:avLst/>
                  <a:gdLst/>
                  <a:ahLst/>
                  <a:cxnLst>
                    <a:cxn ang="0">
                      <a:pos x="200" y="0"/>
                    </a:cxn>
                    <a:cxn ang="0">
                      <a:pos x="200" y="0"/>
                    </a:cxn>
                    <a:cxn ang="0">
                      <a:pos x="116" y="0"/>
                    </a:cxn>
                    <a:cxn ang="0">
                      <a:pos x="116" y="0"/>
                    </a:cxn>
                    <a:cxn ang="0">
                      <a:pos x="106" y="2"/>
                    </a:cxn>
                    <a:cxn ang="0">
                      <a:pos x="98" y="6"/>
                    </a:cxn>
                    <a:cxn ang="0">
                      <a:pos x="92" y="14"/>
                    </a:cxn>
                    <a:cxn ang="0">
                      <a:pos x="84" y="24"/>
                    </a:cxn>
                    <a:cxn ang="0">
                      <a:pos x="78" y="36"/>
                    </a:cxn>
                    <a:cxn ang="0">
                      <a:pos x="72" y="50"/>
                    </a:cxn>
                    <a:cxn ang="0">
                      <a:pos x="62" y="84"/>
                    </a:cxn>
                    <a:cxn ang="0">
                      <a:pos x="54" y="124"/>
                    </a:cxn>
                    <a:cxn ang="0">
                      <a:pos x="46" y="168"/>
                    </a:cxn>
                    <a:cxn ang="0">
                      <a:pos x="40" y="216"/>
                    </a:cxn>
                    <a:cxn ang="0">
                      <a:pos x="34" y="264"/>
                    </a:cxn>
                    <a:cxn ang="0">
                      <a:pos x="18" y="446"/>
                    </a:cxn>
                    <a:cxn ang="0">
                      <a:pos x="14" y="480"/>
                    </a:cxn>
                    <a:cxn ang="0">
                      <a:pos x="10" y="506"/>
                    </a:cxn>
                    <a:cxn ang="0">
                      <a:pos x="6" y="522"/>
                    </a:cxn>
                    <a:cxn ang="0">
                      <a:pos x="2" y="528"/>
                    </a:cxn>
                    <a:cxn ang="0">
                      <a:pos x="0" y="528"/>
                    </a:cxn>
                    <a:cxn ang="0">
                      <a:pos x="0" y="528"/>
                    </a:cxn>
                    <a:cxn ang="0">
                      <a:pos x="86" y="528"/>
                    </a:cxn>
                    <a:cxn ang="0">
                      <a:pos x="86" y="528"/>
                    </a:cxn>
                    <a:cxn ang="0">
                      <a:pos x="90" y="528"/>
                    </a:cxn>
                    <a:cxn ang="0">
                      <a:pos x="92" y="522"/>
                    </a:cxn>
                    <a:cxn ang="0">
                      <a:pos x="98" y="506"/>
                    </a:cxn>
                    <a:cxn ang="0">
                      <a:pos x="102" y="480"/>
                    </a:cxn>
                    <a:cxn ang="0">
                      <a:pos x="108" y="446"/>
                    </a:cxn>
                    <a:cxn ang="0">
                      <a:pos x="116" y="362"/>
                    </a:cxn>
                    <a:cxn ang="0">
                      <a:pos x="124" y="264"/>
                    </a:cxn>
                    <a:cxn ang="0">
                      <a:pos x="136" y="168"/>
                    </a:cxn>
                    <a:cxn ang="0">
                      <a:pos x="144" y="124"/>
                    </a:cxn>
                    <a:cxn ang="0">
                      <a:pos x="152" y="84"/>
                    </a:cxn>
                    <a:cxn ang="0">
                      <a:pos x="162" y="50"/>
                    </a:cxn>
                    <a:cxn ang="0">
                      <a:pos x="166" y="36"/>
                    </a:cxn>
                    <a:cxn ang="0">
                      <a:pos x="172" y="24"/>
                    </a:cxn>
                    <a:cxn ang="0">
                      <a:pos x="178" y="14"/>
                    </a:cxn>
                    <a:cxn ang="0">
                      <a:pos x="186" y="6"/>
                    </a:cxn>
                    <a:cxn ang="0">
                      <a:pos x="192" y="2"/>
                    </a:cxn>
                    <a:cxn ang="0">
                      <a:pos x="200" y="0"/>
                    </a:cxn>
                    <a:cxn ang="0">
                      <a:pos x="200" y="0"/>
                    </a:cxn>
                  </a:cxnLst>
                  <a:rect l="0" t="0" r="r" b="b"/>
                  <a:pathLst>
                    <a:path w="200" h="528">
                      <a:moveTo>
                        <a:pt x="200" y="0"/>
                      </a:moveTo>
                      <a:lnTo>
                        <a:pt x="200" y="0"/>
                      </a:lnTo>
                      <a:lnTo>
                        <a:pt x="116" y="0"/>
                      </a:lnTo>
                      <a:lnTo>
                        <a:pt x="116" y="0"/>
                      </a:lnTo>
                      <a:lnTo>
                        <a:pt x="106" y="2"/>
                      </a:lnTo>
                      <a:lnTo>
                        <a:pt x="98" y="6"/>
                      </a:lnTo>
                      <a:lnTo>
                        <a:pt x="92" y="14"/>
                      </a:lnTo>
                      <a:lnTo>
                        <a:pt x="84" y="24"/>
                      </a:lnTo>
                      <a:lnTo>
                        <a:pt x="78" y="36"/>
                      </a:lnTo>
                      <a:lnTo>
                        <a:pt x="72" y="50"/>
                      </a:lnTo>
                      <a:lnTo>
                        <a:pt x="62" y="84"/>
                      </a:lnTo>
                      <a:lnTo>
                        <a:pt x="54" y="124"/>
                      </a:lnTo>
                      <a:lnTo>
                        <a:pt x="46" y="168"/>
                      </a:lnTo>
                      <a:lnTo>
                        <a:pt x="40" y="216"/>
                      </a:lnTo>
                      <a:lnTo>
                        <a:pt x="34" y="264"/>
                      </a:lnTo>
                      <a:lnTo>
                        <a:pt x="18" y="446"/>
                      </a:lnTo>
                      <a:lnTo>
                        <a:pt x="14" y="480"/>
                      </a:lnTo>
                      <a:lnTo>
                        <a:pt x="10" y="506"/>
                      </a:lnTo>
                      <a:lnTo>
                        <a:pt x="6" y="522"/>
                      </a:lnTo>
                      <a:lnTo>
                        <a:pt x="2" y="528"/>
                      </a:lnTo>
                      <a:lnTo>
                        <a:pt x="0" y="528"/>
                      </a:lnTo>
                      <a:lnTo>
                        <a:pt x="0" y="528"/>
                      </a:lnTo>
                      <a:lnTo>
                        <a:pt x="86" y="528"/>
                      </a:lnTo>
                      <a:lnTo>
                        <a:pt x="86" y="528"/>
                      </a:lnTo>
                      <a:lnTo>
                        <a:pt x="90" y="528"/>
                      </a:lnTo>
                      <a:lnTo>
                        <a:pt x="92" y="522"/>
                      </a:lnTo>
                      <a:lnTo>
                        <a:pt x="98" y="506"/>
                      </a:lnTo>
                      <a:lnTo>
                        <a:pt x="102" y="480"/>
                      </a:lnTo>
                      <a:lnTo>
                        <a:pt x="108" y="446"/>
                      </a:lnTo>
                      <a:lnTo>
                        <a:pt x="116" y="362"/>
                      </a:lnTo>
                      <a:lnTo>
                        <a:pt x="124" y="264"/>
                      </a:lnTo>
                      <a:lnTo>
                        <a:pt x="136" y="168"/>
                      </a:lnTo>
                      <a:lnTo>
                        <a:pt x="144" y="124"/>
                      </a:lnTo>
                      <a:lnTo>
                        <a:pt x="152" y="84"/>
                      </a:lnTo>
                      <a:lnTo>
                        <a:pt x="162" y="50"/>
                      </a:lnTo>
                      <a:lnTo>
                        <a:pt x="166" y="36"/>
                      </a:lnTo>
                      <a:lnTo>
                        <a:pt x="172" y="24"/>
                      </a:lnTo>
                      <a:lnTo>
                        <a:pt x="178" y="14"/>
                      </a:lnTo>
                      <a:lnTo>
                        <a:pt x="186" y="6"/>
                      </a:lnTo>
                      <a:lnTo>
                        <a:pt x="192" y="2"/>
                      </a:lnTo>
                      <a:lnTo>
                        <a:pt x="200" y="0"/>
                      </a:lnTo>
                      <a:lnTo>
                        <a:pt x="20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9" name="Group 193">
                <a:extLst>
                  <a:ext uri="{FF2B5EF4-FFF2-40B4-BE49-F238E27FC236}">
                    <a16:creationId xmlns:a16="http://schemas.microsoft.com/office/drawing/2014/main" id="{0BB2199E-F4F9-4B31-8B4F-A75536A8D63C}"/>
                  </a:ext>
                </a:extLst>
              </p:cNvPr>
              <p:cNvGrpSpPr/>
              <p:nvPr/>
            </p:nvGrpSpPr>
            <p:grpSpPr>
              <a:xfrm rot="5400000">
                <a:off x="2056739" y="2846818"/>
                <a:ext cx="159013" cy="216958"/>
                <a:chOff x="7754938" y="2940050"/>
                <a:chExt cx="428625" cy="838200"/>
              </a:xfrm>
              <a:grpFill/>
            </p:grpSpPr>
            <p:sp>
              <p:nvSpPr>
                <p:cNvPr id="120" name="Freeform 14">
                  <a:extLst>
                    <a:ext uri="{FF2B5EF4-FFF2-40B4-BE49-F238E27FC236}">
                      <a16:creationId xmlns:a16="http://schemas.microsoft.com/office/drawing/2014/main" id="{006C75C5-AC3C-4D5F-A96A-6151F69823F6}"/>
                    </a:ext>
                  </a:extLst>
                </p:cNvPr>
                <p:cNvSpPr>
                  <a:spLocks/>
                </p:cNvSpPr>
                <p:nvPr/>
              </p:nvSpPr>
              <p:spPr bwMode="auto">
                <a:xfrm>
                  <a:off x="7754938" y="3194050"/>
                  <a:ext cx="120650" cy="584200"/>
                </a:xfrm>
                <a:custGeom>
                  <a:avLst/>
                  <a:gdLst/>
                  <a:ahLst/>
                  <a:cxnLst>
                    <a:cxn ang="0">
                      <a:pos x="52" y="324"/>
                    </a:cxn>
                    <a:cxn ang="0">
                      <a:pos x="76" y="0"/>
                    </a:cxn>
                    <a:cxn ang="0">
                      <a:pos x="76" y="0"/>
                    </a:cxn>
                    <a:cxn ang="0">
                      <a:pos x="60" y="82"/>
                    </a:cxn>
                    <a:cxn ang="0">
                      <a:pos x="42" y="176"/>
                    </a:cxn>
                    <a:cxn ang="0">
                      <a:pos x="30" y="216"/>
                    </a:cxn>
                    <a:cxn ang="0">
                      <a:pos x="20" y="250"/>
                    </a:cxn>
                    <a:cxn ang="0">
                      <a:pos x="16" y="262"/>
                    </a:cxn>
                    <a:cxn ang="0">
                      <a:pos x="12" y="270"/>
                    </a:cxn>
                    <a:cxn ang="0">
                      <a:pos x="6" y="276"/>
                    </a:cxn>
                    <a:cxn ang="0">
                      <a:pos x="2" y="276"/>
                    </a:cxn>
                    <a:cxn ang="0">
                      <a:pos x="2" y="276"/>
                    </a:cxn>
                    <a:cxn ang="0">
                      <a:pos x="0" y="276"/>
                    </a:cxn>
                    <a:cxn ang="0">
                      <a:pos x="0" y="276"/>
                    </a:cxn>
                    <a:cxn ang="0">
                      <a:pos x="0" y="276"/>
                    </a:cxn>
                    <a:cxn ang="0">
                      <a:pos x="0" y="296"/>
                    </a:cxn>
                    <a:cxn ang="0">
                      <a:pos x="2" y="314"/>
                    </a:cxn>
                    <a:cxn ang="0">
                      <a:pos x="6" y="328"/>
                    </a:cxn>
                    <a:cxn ang="0">
                      <a:pos x="12" y="342"/>
                    </a:cxn>
                    <a:cxn ang="0">
                      <a:pos x="16" y="354"/>
                    </a:cxn>
                    <a:cxn ang="0">
                      <a:pos x="22" y="362"/>
                    </a:cxn>
                    <a:cxn ang="0">
                      <a:pos x="28" y="368"/>
                    </a:cxn>
                    <a:cxn ang="0">
                      <a:pos x="32" y="368"/>
                    </a:cxn>
                    <a:cxn ang="0">
                      <a:pos x="52" y="324"/>
                    </a:cxn>
                  </a:cxnLst>
                  <a:rect l="0" t="0" r="r" b="b"/>
                  <a:pathLst>
                    <a:path w="76" h="368">
                      <a:moveTo>
                        <a:pt x="52" y="324"/>
                      </a:moveTo>
                      <a:lnTo>
                        <a:pt x="76" y="0"/>
                      </a:lnTo>
                      <a:lnTo>
                        <a:pt x="76" y="0"/>
                      </a:lnTo>
                      <a:lnTo>
                        <a:pt x="60" y="82"/>
                      </a:lnTo>
                      <a:lnTo>
                        <a:pt x="42" y="176"/>
                      </a:lnTo>
                      <a:lnTo>
                        <a:pt x="30" y="216"/>
                      </a:lnTo>
                      <a:lnTo>
                        <a:pt x="20" y="250"/>
                      </a:lnTo>
                      <a:lnTo>
                        <a:pt x="16" y="262"/>
                      </a:lnTo>
                      <a:lnTo>
                        <a:pt x="12" y="270"/>
                      </a:lnTo>
                      <a:lnTo>
                        <a:pt x="6" y="276"/>
                      </a:lnTo>
                      <a:lnTo>
                        <a:pt x="2" y="276"/>
                      </a:lnTo>
                      <a:lnTo>
                        <a:pt x="2" y="276"/>
                      </a:lnTo>
                      <a:lnTo>
                        <a:pt x="0" y="276"/>
                      </a:lnTo>
                      <a:lnTo>
                        <a:pt x="0" y="276"/>
                      </a:lnTo>
                      <a:lnTo>
                        <a:pt x="0" y="276"/>
                      </a:lnTo>
                      <a:lnTo>
                        <a:pt x="0" y="296"/>
                      </a:lnTo>
                      <a:lnTo>
                        <a:pt x="2" y="314"/>
                      </a:lnTo>
                      <a:lnTo>
                        <a:pt x="6" y="328"/>
                      </a:lnTo>
                      <a:lnTo>
                        <a:pt x="12" y="342"/>
                      </a:lnTo>
                      <a:lnTo>
                        <a:pt x="16" y="354"/>
                      </a:lnTo>
                      <a:lnTo>
                        <a:pt x="22" y="362"/>
                      </a:lnTo>
                      <a:lnTo>
                        <a:pt x="28" y="368"/>
                      </a:lnTo>
                      <a:lnTo>
                        <a:pt x="32" y="368"/>
                      </a:lnTo>
                      <a:lnTo>
                        <a:pt x="52" y="3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 name="Freeform 15">
                  <a:extLst>
                    <a:ext uri="{FF2B5EF4-FFF2-40B4-BE49-F238E27FC236}">
                      <a16:creationId xmlns:a16="http://schemas.microsoft.com/office/drawing/2014/main" id="{8DC86CF8-20B2-42C1-B379-C78A061606A3}"/>
                    </a:ext>
                  </a:extLst>
                </p:cNvPr>
                <p:cNvSpPr>
                  <a:spLocks/>
                </p:cNvSpPr>
                <p:nvPr/>
              </p:nvSpPr>
              <p:spPr bwMode="auto">
                <a:xfrm>
                  <a:off x="7935913" y="2940050"/>
                  <a:ext cx="247650" cy="838200"/>
                </a:xfrm>
                <a:custGeom>
                  <a:avLst/>
                  <a:gdLst/>
                  <a:ahLst/>
                  <a:cxnLst>
                    <a:cxn ang="0">
                      <a:pos x="138" y="76"/>
                    </a:cxn>
                    <a:cxn ang="0">
                      <a:pos x="138" y="76"/>
                    </a:cxn>
                    <a:cxn ang="0">
                      <a:pos x="148" y="76"/>
                    </a:cxn>
                    <a:cxn ang="0">
                      <a:pos x="154" y="76"/>
                    </a:cxn>
                    <a:cxn ang="0">
                      <a:pos x="156" y="76"/>
                    </a:cxn>
                    <a:cxn ang="0">
                      <a:pos x="156" y="76"/>
                    </a:cxn>
                    <a:cxn ang="0">
                      <a:pos x="154" y="62"/>
                    </a:cxn>
                    <a:cxn ang="0">
                      <a:pos x="150" y="48"/>
                    </a:cxn>
                    <a:cxn ang="0">
                      <a:pos x="144" y="36"/>
                    </a:cxn>
                    <a:cxn ang="0">
                      <a:pos x="138" y="24"/>
                    </a:cxn>
                    <a:cxn ang="0">
                      <a:pos x="132" y="16"/>
                    </a:cxn>
                    <a:cxn ang="0">
                      <a:pos x="126" y="8"/>
                    </a:cxn>
                    <a:cxn ang="0">
                      <a:pos x="120" y="2"/>
                    </a:cxn>
                    <a:cxn ang="0">
                      <a:pos x="114" y="0"/>
                    </a:cxn>
                    <a:cxn ang="0">
                      <a:pos x="114" y="0"/>
                    </a:cxn>
                    <a:cxn ang="0">
                      <a:pos x="106" y="2"/>
                    </a:cxn>
                    <a:cxn ang="0">
                      <a:pos x="100" y="6"/>
                    </a:cxn>
                    <a:cxn ang="0">
                      <a:pos x="92" y="14"/>
                    </a:cxn>
                    <a:cxn ang="0">
                      <a:pos x="86" y="24"/>
                    </a:cxn>
                    <a:cxn ang="0">
                      <a:pos x="80" y="36"/>
                    </a:cxn>
                    <a:cxn ang="0">
                      <a:pos x="74" y="50"/>
                    </a:cxn>
                    <a:cxn ang="0">
                      <a:pos x="64" y="84"/>
                    </a:cxn>
                    <a:cxn ang="0">
                      <a:pos x="54" y="124"/>
                    </a:cxn>
                    <a:cxn ang="0">
                      <a:pos x="46" y="168"/>
                    </a:cxn>
                    <a:cxn ang="0">
                      <a:pos x="40" y="216"/>
                    </a:cxn>
                    <a:cxn ang="0">
                      <a:pos x="34" y="264"/>
                    </a:cxn>
                    <a:cxn ang="0">
                      <a:pos x="24" y="362"/>
                    </a:cxn>
                    <a:cxn ang="0">
                      <a:pos x="16" y="446"/>
                    </a:cxn>
                    <a:cxn ang="0">
                      <a:pos x="8" y="506"/>
                    </a:cxn>
                    <a:cxn ang="0">
                      <a:pos x="6" y="522"/>
                    </a:cxn>
                    <a:cxn ang="0">
                      <a:pos x="4" y="528"/>
                    </a:cxn>
                    <a:cxn ang="0">
                      <a:pos x="0" y="528"/>
                    </a:cxn>
                    <a:cxn ang="0">
                      <a:pos x="0" y="528"/>
                    </a:cxn>
                    <a:cxn ang="0">
                      <a:pos x="10" y="498"/>
                    </a:cxn>
                    <a:cxn ang="0">
                      <a:pos x="18" y="466"/>
                    </a:cxn>
                    <a:cxn ang="0">
                      <a:pos x="34" y="394"/>
                    </a:cxn>
                    <a:cxn ang="0">
                      <a:pos x="62" y="244"/>
                    </a:cxn>
                    <a:cxn ang="0">
                      <a:pos x="76" y="178"/>
                    </a:cxn>
                    <a:cxn ang="0">
                      <a:pos x="86" y="150"/>
                    </a:cxn>
                    <a:cxn ang="0">
                      <a:pos x="94" y="124"/>
                    </a:cxn>
                    <a:cxn ang="0">
                      <a:pos x="104" y="104"/>
                    </a:cxn>
                    <a:cxn ang="0">
                      <a:pos x="114" y="88"/>
                    </a:cxn>
                    <a:cxn ang="0">
                      <a:pos x="120" y="84"/>
                    </a:cxn>
                    <a:cxn ang="0">
                      <a:pos x="126" y="78"/>
                    </a:cxn>
                    <a:cxn ang="0">
                      <a:pos x="132" y="76"/>
                    </a:cxn>
                    <a:cxn ang="0">
                      <a:pos x="138" y="76"/>
                    </a:cxn>
                    <a:cxn ang="0">
                      <a:pos x="138" y="76"/>
                    </a:cxn>
                  </a:cxnLst>
                  <a:rect l="0" t="0" r="r" b="b"/>
                  <a:pathLst>
                    <a:path w="156" h="528">
                      <a:moveTo>
                        <a:pt x="138" y="76"/>
                      </a:moveTo>
                      <a:lnTo>
                        <a:pt x="138" y="76"/>
                      </a:lnTo>
                      <a:lnTo>
                        <a:pt x="148" y="76"/>
                      </a:lnTo>
                      <a:lnTo>
                        <a:pt x="154" y="76"/>
                      </a:lnTo>
                      <a:lnTo>
                        <a:pt x="156" y="76"/>
                      </a:lnTo>
                      <a:lnTo>
                        <a:pt x="156" y="76"/>
                      </a:lnTo>
                      <a:lnTo>
                        <a:pt x="154" y="62"/>
                      </a:lnTo>
                      <a:lnTo>
                        <a:pt x="150" y="48"/>
                      </a:lnTo>
                      <a:lnTo>
                        <a:pt x="144" y="36"/>
                      </a:lnTo>
                      <a:lnTo>
                        <a:pt x="138" y="24"/>
                      </a:lnTo>
                      <a:lnTo>
                        <a:pt x="132" y="16"/>
                      </a:lnTo>
                      <a:lnTo>
                        <a:pt x="126" y="8"/>
                      </a:lnTo>
                      <a:lnTo>
                        <a:pt x="120" y="2"/>
                      </a:lnTo>
                      <a:lnTo>
                        <a:pt x="114" y="0"/>
                      </a:lnTo>
                      <a:lnTo>
                        <a:pt x="114" y="0"/>
                      </a:lnTo>
                      <a:lnTo>
                        <a:pt x="106" y="2"/>
                      </a:lnTo>
                      <a:lnTo>
                        <a:pt x="100" y="6"/>
                      </a:lnTo>
                      <a:lnTo>
                        <a:pt x="92" y="14"/>
                      </a:lnTo>
                      <a:lnTo>
                        <a:pt x="86" y="24"/>
                      </a:lnTo>
                      <a:lnTo>
                        <a:pt x="80" y="36"/>
                      </a:lnTo>
                      <a:lnTo>
                        <a:pt x="74" y="50"/>
                      </a:lnTo>
                      <a:lnTo>
                        <a:pt x="64" y="84"/>
                      </a:lnTo>
                      <a:lnTo>
                        <a:pt x="54" y="124"/>
                      </a:lnTo>
                      <a:lnTo>
                        <a:pt x="46" y="168"/>
                      </a:lnTo>
                      <a:lnTo>
                        <a:pt x="40" y="216"/>
                      </a:lnTo>
                      <a:lnTo>
                        <a:pt x="34" y="264"/>
                      </a:lnTo>
                      <a:lnTo>
                        <a:pt x="24" y="362"/>
                      </a:lnTo>
                      <a:lnTo>
                        <a:pt x="16" y="446"/>
                      </a:lnTo>
                      <a:lnTo>
                        <a:pt x="8" y="506"/>
                      </a:lnTo>
                      <a:lnTo>
                        <a:pt x="6" y="522"/>
                      </a:lnTo>
                      <a:lnTo>
                        <a:pt x="4" y="528"/>
                      </a:lnTo>
                      <a:lnTo>
                        <a:pt x="0" y="528"/>
                      </a:lnTo>
                      <a:lnTo>
                        <a:pt x="0" y="528"/>
                      </a:lnTo>
                      <a:lnTo>
                        <a:pt x="10" y="498"/>
                      </a:lnTo>
                      <a:lnTo>
                        <a:pt x="18" y="466"/>
                      </a:lnTo>
                      <a:lnTo>
                        <a:pt x="34" y="394"/>
                      </a:lnTo>
                      <a:lnTo>
                        <a:pt x="62" y="244"/>
                      </a:lnTo>
                      <a:lnTo>
                        <a:pt x="76" y="178"/>
                      </a:lnTo>
                      <a:lnTo>
                        <a:pt x="86" y="150"/>
                      </a:lnTo>
                      <a:lnTo>
                        <a:pt x="94" y="124"/>
                      </a:lnTo>
                      <a:lnTo>
                        <a:pt x="104" y="104"/>
                      </a:lnTo>
                      <a:lnTo>
                        <a:pt x="114" y="88"/>
                      </a:lnTo>
                      <a:lnTo>
                        <a:pt x="120" y="84"/>
                      </a:lnTo>
                      <a:lnTo>
                        <a:pt x="126" y="78"/>
                      </a:lnTo>
                      <a:lnTo>
                        <a:pt x="132" y="76"/>
                      </a:lnTo>
                      <a:lnTo>
                        <a:pt x="138" y="76"/>
                      </a:lnTo>
                      <a:lnTo>
                        <a:pt x="138" y="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 name="Freeform 16">
                  <a:extLst>
                    <a:ext uri="{FF2B5EF4-FFF2-40B4-BE49-F238E27FC236}">
                      <a16:creationId xmlns:a16="http://schemas.microsoft.com/office/drawing/2014/main" id="{ACB736C0-8A75-425E-8CD5-8E4AEE9D57FA}"/>
                    </a:ext>
                  </a:extLst>
                </p:cNvPr>
                <p:cNvSpPr>
                  <a:spLocks/>
                </p:cNvSpPr>
                <p:nvPr/>
              </p:nvSpPr>
              <p:spPr bwMode="auto">
                <a:xfrm>
                  <a:off x="7799388" y="2940050"/>
                  <a:ext cx="317500" cy="838200"/>
                </a:xfrm>
                <a:custGeom>
                  <a:avLst/>
                  <a:gdLst/>
                  <a:ahLst/>
                  <a:cxnLst>
                    <a:cxn ang="0">
                      <a:pos x="200" y="0"/>
                    </a:cxn>
                    <a:cxn ang="0">
                      <a:pos x="200" y="0"/>
                    </a:cxn>
                    <a:cxn ang="0">
                      <a:pos x="116" y="0"/>
                    </a:cxn>
                    <a:cxn ang="0">
                      <a:pos x="116" y="0"/>
                    </a:cxn>
                    <a:cxn ang="0">
                      <a:pos x="106" y="2"/>
                    </a:cxn>
                    <a:cxn ang="0">
                      <a:pos x="98" y="6"/>
                    </a:cxn>
                    <a:cxn ang="0">
                      <a:pos x="92" y="14"/>
                    </a:cxn>
                    <a:cxn ang="0">
                      <a:pos x="84" y="24"/>
                    </a:cxn>
                    <a:cxn ang="0">
                      <a:pos x="78" y="36"/>
                    </a:cxn>
                    <a:cxn ang="0">
                      <a:pos x="72" y="50"/>
                    </a:cxn>
                    <a:cxn ang="0">
                      <a:pos x="62" y="84"/>
                    </a:cxn>
                    <a:cxn ang="0">
                      <a:pos x="54" y="124"/>
                    </a:cxn>
                    <a:cxn ang="0">
                      <a:pos x="46" y="168"/>
                    </a:cxn>
                    <a:cxn ang="0">
                      <a:pos x="40" y="216"/>
                    </a:cxn>
                    <a:cxn ang="0">
                      <a:pos x="34" y="264"/>
                    </a:cxn>
                    <a:cxn ang="0">
                      <a:pos x="18" y="446"/>
                    </a:cxn>
                    <a:cxn ang="0">
                      <a:pos x="14" y="480"/>
                    </a:cxn>
                    <a:cxn ang="0">
                      <a:pos x="10" y="506"/>
                    </a:cxn>
                    <a:cxn ang="0">
                      <a:pos x="6" y="522"/>
                    </a:cxn>
                    <a:cxn ang="0">
                      <a:pos x="2" y="528"/>
                    </a:cxn>
                    <a:cxn ang="0">
                      <a:pos x="0" y="528"/>
                    </a:cxn>
                    <a:cxn ang="0">
                      <a:pos x="0" y="528"/>
                    </a:cxn>
                    <a:cxn ang="0">
                      <a:pos x="86" y="528"/>
                    </a:cxn>
                    <a:cxn ang="0">
                      <a:pos x="86" y="528"/>
                    </a:cxn>
                    <a:cxn ang="0">
                      <a:pos x="90" y="528"/>
                    </a:cxn>
                    <a:cxn ang="0">
                      <a:pos x="92" y="522"/>
                    </a:cxn>
                    <a:cxn ang="0">
                      <a:pos x="98" y="506"/>
                    </a:cxn>
                    <a:cxn ang="0">
                      <a:pos x="102" y="480"/>
                    </a:cxn>
                    <a:cxn ang="0">
                      <a:pos x="108" y="446"/>
                    </a:cxn>
                    <a:cxn ang="0">
                      <a:pos x="116" y="362"/>
                    </a:cxn>
                    <a:cxn ang="0">
                      <a:pos x="124" y="264"/>
                    </a:cxn>
                    <a:cxn ang="0">
                      <a:pos x="136" y="168"/>
                    </a:cxn>
                    <a:cxn ang="0">
                      <a:pos x="144" y="124"/>
                    </a:cxn>
                    <a:cxn ang="0">
                      <a:pos x="152" y="84"/>
                    </a:cxn>
                    <a:cxn ang="0">
                      <a:pos x="162" y="50"/>
                    </a:cxn>
                    <a:cxn ang="0">
                      <a:pos x="166" y="36"/>
                    </a:cxn>
                    <a:cxn ang="0">
                      <a:pos x="172" y="24"/>
                    </a:cxn>
                    <a:cxn ang="0">
                      <a:pos x="178" y="14"/>
                    </a:cxn>
                    <a:cxn ang="0">
                      <a:pos x="186" y="6"/>
                    </a:cxn>
                    <a:cxn ang="0">
                      <a:pos x="192" y="2"/>
                    </a:cxn>
                    <a:cxn ang="0">
                      <a:pos x="200" y="0"/>
                    </a:cxn>
                    <a:cxn ang="0">
                      <a:pos x="200" y="0"/>
                    </a:cxn>
                  </a:cxnLst>
                  <a:rect l="0" t="0" r="r" b="b"/>
                  <a:pathLst>
                    <a:path w="200" h="528">
                      <a:moveTo>
                        <a:pt x="200" y="0"/>
                      </a:moveTo>
                      <a:lnTo>
                        <a:pt x="200" y="0"/>
                      </a:lnTo>
                      <a:lnTo>
                        <a:pt x="116" y="0"/>
                      </a:lnTo>
                      <a:lnTo>
                        <a:pt x="116" y="0"/>
                      </a:lnTo>
                      <a:lnTo>
                        <a:pt x="106" y="2"/>
                      </a:lnTo>
                      <a:lnTo>
                        <a:pt x="98" y="6"/>
                      </a:lnTo>
                      <a:lnTo>
                        <a:pt x="92" y="14"/>
                      </a:lnTo>
                      <a:lnTo>
                        <a:pt x="84" y="24"/>
                      </a:lnTo>
                      <a:lnTo>
                        <a:pt x="78" y="36"/>
                      </a:lnTo>
                      <a:lnTo>
                        <a:pt x="72" y="50"/>
                      </a:lnTo>
                      <a:lnTo>
                        <a:pt x="62" y="84"/>
                      </a:lnTo>
                      <a:lnTo>
                        <a:pt x="54" y="124"/>
                      </a:lnTo>
                      <a:lnTo>
                        <a:pt x="46" y="168"/>
                      </a:lnTo>
                      <a:lnTo>
                        <a:pt x="40" y="216"/>
                      </a:lnTo>
                      <a:lnTo>
                        <a:pt x="34" y="264"/>
                      </a:lnTo>
                      <a:lnTo>
                        <a:pt x="18" y="446"/>
                      </a:lnTo>
                      <a:lnTo>
                        <a:pt x="14" y="480"/>
                      </a:lnTo>
                      <a:lnTo>
                        <a:pt x="10" y="506"/>
                      </a:lnTo>
                      <a:lnTo>
                        <a:pt x="6" y="522"/>
                      </a:lnTo>
                      <a:lnTo>
                        <a:pt x="2" y="528"/>
                      </a:lnTo>
                      <a:lnTo>
                        <a:pt x="0" y="528"/>
                      </a:lnTo>
                      <a:lnTo>
                        <a:pt x="0" y="528"/>
                      </a:lnTo>
                      <a:lnTo>
                        <a:pt x="86" y="528"/>
                      </a:lnTo>
                      <a:lnTo>
                        <a:pt x="86" y="528"/>
                      </a:lnTo>
                      <a:lnTo>
                        <a:pt x="90" y="528"/>
                      </a:lnTo>
                      <a:lnTo>
                        <a:pt x="92" y="522"/>
                      </a:lnTo>
                      <a:lnTo>
                        <a:pt x="98" y="506"/>
                      </a:lnTo>
                      <a:lnTo>
                        <a:pt x="102" y="480"/>
                      </a:lnTo>
                      <a:lnTo>
                        <a:pt x="108" y="446"/>
                      </a:lnTo>
                      <a:lnTo>
                        <a:pt x="116" y="362"/>
                      </a:lnTo>
                      <a:lnTo>
                        <a:pt x="124" y="264"/>
                      </a:lnTo>
                      <a:lnTo>
                        <a:pt x="136" y="168"/>
                      </a:lnTo>
                      <a:lnTo>
                        <a:pt x="144" y="124"/>
                      </a:lnTo>
                      <a:lnTo>
                        <a:pt x="152" y="84"/>
                      </a:lnTo>
                      <a:lnTo>
                        <a:pt x="162" y="50"/>
                      </a:lnTo>
                      <a:lnTo>
                        <a:pt x="166" y="36"/>
                      </a:lnTo>
                      <a:lnTo>
                        <a:pt x="172" y="24"/>
                      </a:lnTo>
                      <a:lnTo>
                        <a:pt x="178" y="14"/>
                      </a:lnTo>
                      <a:lnTo>
                        <a:pt x="186" y="6"/>
                      </a:lnTo>
                      <a:lnTo>
                        <a:pt x="192" y="2"/>
                      </a:lnTo>
                      <a:lnTo>
                        <a:pt x="200" y="0"/>
                      </a:lnTo>
                      <a:lnTo>
                        <a:pt x="20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0" name="Group 197">
                <a:extLst>
                  <a:ext uri="{FF2B5EF4-FFF2-40B4-BE49-F238E27FC236}">
                    <a16:creationId xmlns:a16="http://schemas.microsoft.com/office/drawing/2014/main" id="{BB518274-83F4-4A91-A204-9C0EEBB2DE86}"/>
                  </a:ext>
                </a:extLst>
              </p:cNvPr>
              <p:cNvGrpSpPr/>
              <p:nvPr/>
            </p:nvGrpSpPr>
            <p:grpSpPr>
              <a:xfrm rot="5400000">
                <a:off x="2056739" y="2689142"/>
                <a:ext cx="159013" cy="216958"/>
                <a:chOff x="7754938" y="2940050"/>
                <a:chExt cx="428625" cy="838200"/>
              </a:xfrm>
              <a:grpFill/>
            </p:grpSpPr>
            <p:sp>
              <p:nvSpPr>
                <p:cNvPr id="117" name="Freeform 14">
                  <a:extLst>
                    <a:ext uri="{FF2B5EF4-FFF2-40B4-BE49-F238E27FC236}">
                      <a16:creationId xmlns:a16="http://schemas.microsoft.com/office/drawing/2014/main" id="{08C1B437-7CEB-4088-BCA9-A4BA51433D94}"/>
                    </a:ext>
                  </a:extLst>
                </p:cNvPr>
                <p:cNvSpPr>
                  <a:spLocks/>
                </p:cNvSpPr>
                <p:nvPr/>
              </p:nvSpPr>
              <p:spPr bwMode="auto">
                <a:xfrm>
                  <a:off x="7754938" y="3194050"/>
                  <a:ext cx="120650" cy="584200"/>
                </a:xfrm>
                <a:custGeom>
                  <a:avLst/>
                  <a:gdLst/>
                  <a:ahLst/>
                  <a:cxnLst>
                    <a:cxn ang="0">
                      <a:pos x="52" y="324"/>
                    </a:cxn>
                    <a:cxn ang="0">
                      <a:pos x="76" y="0"/>
                    </a:cxn>
                    <a:cxn ang="0">
                      <a:pos x="76" y="0"/>
                    </a:cxn>
                    <a:cxn ang="0">
                      <a:pos x="60" y="82"/>
                    </a:cxn>
                    <a:cxn ang="0">
                      <a:pos x="42" y="176"/>
                    </a:cxn>
                    <a:cxn ang="0">
                      <a:pos x="30" y="216"/>
                    </a:cxn>
                    <a:cxn ang="0">
                      <a:pos x="20" y="250"/>
                    </a:cxn>
                    <a:cxn ang="0">
                      <a:pos x="16" y="262"/>
                    </a:cxn>
                    <a:cxn ang="0">
                      <a:pos x="12" y="270"/>
                    </a:cxn>
                    <a:cxn ang="0">
                      <a:pos x="6" y="276"/>
                    </a:cxn>
                    <a:cxn ang="0">
                      <a:pos x="2" y="276"/>
                    </a:cxn>
                    <a:cxn ang="0">
                      <a:pos x="2" y="276"/>
                    </a:cxn>
                    <a:cxn ang="0">
                      <a:pos x="0" y="276"/>
                    </a:cxn>
                    <a:cxn ang="0">
                      <a:pos x="0" y="276"/>
                    </a:cxn>
                    <a:cxn ang="0">
                      <a:pos x="0" y="276"/>
                    </a:cxn>
                    <a:cxn ang="0">
                      <a:pos x="0" y="296"/>
                    </a:cxn>
                    <a:cxn ang="0">
                      <a:pos x="2" y="314"/>
                    </a:cxn>
                    <a:cxn ang="0">
                      <a:pos x="6" y="328"/>
                    </a:cxn>
                    <a:cxn ang="0">
                      <a:pos x="12" y="342"/>
                    </a:cxn>
                    <a:cxn ang="0">
                      <a:pos x="16" y="354"/>
                    </a:cxn>
                    <a:cxn ang="0">
                      <a:pos x="22" y="362"/>
                    </a:cxn>
                    <a:cxn ang="0">
                      <a:pos x="28" y="368"/>
                    </a:cxn>
                    <a:cxn ang="0">
                      <a:pos x="32" y="368"/>
                    </a:cxn>
                    <a:cxn ang="0">
                      <a:pos x="52" y="324"/>
                    </a:cxn>
                  </a:cxnLst>
                  <a:rect l="0" t="0" r="r" b="b"/>
                  <a:pathLst>
                    <a:path w="76" h="368">
                      <a:moveTo>
                        <a:pt x="52" y="324"/>
                      </a:moveTo>
                      <a:lnTo>
                        <a:pt x="76" y="0"/>
                      </a:lnTo>
                      <a:lnTo>
                        <a:pt x="76" y="0"/>
                      </a:lnTo>
                      <a:lnTo>
                        <a:pt x="60" y="82"/>
                      </a:lnTo>
                      <a:lnTo>
                        <a:pt x="42" y="176"/>
                      </a:lnTo>
                      <a:lnTo>
                        <a:pt x="30" y="216"/>
                      </a:lnTo>
                      <a:lnTo>
                        <a:pt x="20" y="250"/>
                      </a:lnTo>
                      <a:lnTo>
                        <a:pt x="16" y="262"/>
                      </a:lnTo>
                      <a:lnTo>
                        <a:pt x="12" y="270"/>
                      </a:lnTo>
                      <a:lnTo>
                        <a:pt x="6" y="276"/>
                      </a:lnTo>
                      <a:lnTo>
                        <a:pt x="2" y="276"/>
                      </a:lnTo>
                      <a:lnTo>
                        <a:pt x="2" y="276"/>
                      </a:lnTo>
                      <a:lnTo>
                        <a:pt x="0" y="276"/>
                      </a:lnTo>
                      <a:lnTo>
                        <a:pt x="0" y="276"/>
                      </a:lnTo>
                      <a:lnTo>
                        <a:pt x="0" y="276"/>
                      </a:lnTo>
                      <a:lnTo>
                        <a:pt x="0" y="296"/>
                      </a:lnTo>
                      <a:lnTo>
                        <a:pt x="2" y="314"/>
                      </a:lnTo>
                      <a:lnTo>
                        <a:pt x="6" y="328"/>
                      </a:lnTo>
                      <a:lnTo>
                        <a:pt x="12" y="342"/>
                      </a:lnTo>
                      <a:lnTo>
                        <a:pt x="16" y="354"/>
                      </a:lnTo>
                      <a:lnTo>
                        <a:pt x="22" y="362"/>
                      </a:lnTo>
                      <a:lnTo>
                        <a:pt x="28" y="368"/>
                      </a:lnTo>
                      <a:lnTo>
                        <a:pt x="32" y="368"/>
                      </a:lnTo>
                      <a:lnTo>
                        <a:pt x="52" y="3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 name="Freeform 15">
                  <a:extLst>
                    <a:ext uri="{FF2B5EF4-FFF2-40B4-BE49-F238E27FC236}">
                      <a16:creationId xmlns:a16="http://schemas.microsoft.com/office/drawing/2014/main" id="{C4A5BA33-5EE5-4D2C-9A75-437CF4B8BDFF}"/>
                    </a:ext>
                  </a:extLst>
                </p:cNvPr>
                <p:cNvSpPr>
                  <a:spLocks/>
                </p:cNvSpPr>
                <p:nvPr/>
              </p:nvSpPr>
              <p:spPr bwMode="auto">
                <a:xfrm>
                  <a:off x="7935913" y="2940050"/>
                  <a:ext cx="247650" cy="838200"/>
                </a:xfrm>
                <a:custGeom>
                  <a:avLst/>
                  <a:gdLst/>
                  <a:ahLst/>
                  <a:cxnLst>
                    <a:cxn ang="0">
                      <a:pos x="138" y="76"/>
                    </a:cxn>
                    <a:cxn ang="0">
                      <a:pos x="138" y="76"/>
                    </a:cxn>
                    <a:cxn ang="0">
                      <a:pos x="148" y="76"/>
                    </a:cxn>
                    <a:cxn ang="0">
                      <a:pos x="154" y="76"/>
                    </a:cxn>
                    <a:cxn ang="0">
                      <a:pos x="156" y="76"/>
                    </a:cxn>
                    <a:cxn ang="0">
                      <a:pos x="156" y="76"/>
                    </a:cxn>
                    <a:cxn ang="0">
                      <a:pos x="154" y="62"/>
                    </a:cxn>
                    <a:cxn ang="0">
                      <a:pos x="150" y="48"/>
                    </a:cxn>
                    <a:cxn ang="0">
                      <a:pos x="144" y="36"/>
                    </a:cxn>
                    <a:cxn ang="0">
                      <a:pos x="138" y="24"/>
                    </a:cxn>
                    <a:cxn ang="0">
                      <a:pos x="132" y="16"/>
                    </a:cxn>
                    <a:cxn ang="0">
                      <a:pos x="126" y="8"/>
                    </a:cxn>
                    <a:cxn ang="0">
                      <a:pos x="120" y="2"/>
                    </a:cxn>
                    <a:cxn ang="0">
                      <a:pos x="114" y="0"/>
                    </a:cxn>
                    <a:cxn ang="0">
                      <a:pos x="114" y="0"/>
                    </a:cxn>
                    <a:cxn ang="0">
                      <a:pos x="106" y="2"/>
                    </a:cxn>
                    <a:cxn ang="0">
                      <a:pos x="100" y="6"/>
                    </a:cxn>
                    <a:cxn ang="0">
                      <a:pos x="92" y="14"/>
                    </a:cxn>
                    <a:cxn ang="0">
                      <a:pos x="86" y="24"/>
                    </a:cxn>
                    <a:cxn ang="0">
                      <a:pos x="80" y="36"/>
                    </a:cxn>
                    <a:cxn ang="0">
                      <a:pos x="74" y="50"/>
                    </a:cxn>
                    <a:cxn ang="0">
                      <a:pos x="64" y="84"/>
                    </a:cxn>
                    <a:cxn ang="0">
                      <a:pos x="54" y="124"/>
                    </a:cxn>
                    <a:cxn ang="0">
                      <a:pos x="46" y="168"/>
                    </a:cxn>
                    <a:cxn ang="0">
                      <a:pos x="40" y="216"/>
                    </a:cxn>
                    <a:cxn ang="0">
                      <a:pos x="34" y="264"/>
                    </a:cxn>
                    <a:cxn ang="0">
                      <a:pos x="24" y="362"/>
                    </a:cxn>
                    <a:cxn ang="0">
                      <a:pos x="16" y="446"/>
                    </a:cxn>
                    <a:cxn ang="0">
                      <a:pos x="8" y="506"/>
                    </a:cxn>
                    <a:cxn ang="0">
                      <a:pos x="6" y="522"/>
                    </a:cxn>
                    <a:cxn ang="0">
                      <a:pos x="4" y="528"/>
                    </a:cxn>
                    <a:cxn ang="0">
                      <a:pos x="0" y="528"/>
                    </a:cxn>
                    <a:cxn ang="0">
                      <a:pos x="0" y="528"/>
                    </a:cxn>
                    <a:cxn ang="0">
                      <a:pos x="10" y="498"/>
                    </a:cxn>
                    <a:cxn ang="0">
                      <a:pos x="18" y="466"/>
                    </a:cxn>
                    <a:cxn ang="0">
                      <a:pos x="34" y="394"/>
                    </a:cxn>
                    <a:cxn ang="0">
                      <a:pos x="62" y="244"/>
                    </a:cxn>
                    <a:cxn ang="0">
                      <a:pos x="76" y="178"/>
                    </a:cxn>
                    <a:cxn ang="0">
                      <a:pos x="86" y="150"/>
                    </a:cxn>
                    <a:cxn ang="0">
                      <a:pos x="94" y="124"/>
                    </a:cxn>
                    <a:cxn ang="0">
                      <a:pos x="104" y="104"/>
                    </a:cxn>
                    <a:cxn ang="0">
                      <a:pos x="114" y="88"/>
                    </a:cxn>
                    <a:cxn ang="0">
                      <a:pos x="120" y="84"/>
                    </a:cxn>
                    <a:cxn ang="0">
                      <a:pos x="126" y="78"/>
                    </a:cxn>
                    <a:cxn ang="0">
                      <a:pos x="132" y="76"/>
                    </a:cxn>
                    <a:cxn ang="0">
                      <a:pos x="138" y="76"/>
                    </a:cxn>
                    <a:cxn ang="0">
                      <a:pos x="138" y="76"/>
                    </a:cxn>
                  </a:cxnLst>
                  <a:rect l="0" t="0" r="r" b="b"/>
                  <a:pathLst>
                    <a:path w="156" h="528">
                      <a:moveTo>
                        <a:pt x="138" y="76"/>
                      </a:moveTo>
                      <a:lnTo>
                        <a:pt x="138" y="76"/>
                      </a:lnTo>
                      <a:lnTo>
                        <a:pt x="148" y="76"/>
                      </a:lnTo>
                      <a:lnTo>
                        <a:pt x="154" y="76"/>
                      </a:lnTo>
                      <a:lnTo>
                        <a:pt x="156" y="76"/>
                      </a:lnTo>
                      <a:lnTo>
                        <a:pt x="156" y="76"/>
                      </a:lnTo>
                      <a:lnTo>
                        <a:pt x="154" y="62"/>
                      </a:lnTo>
                      <a:lnTo>
                        <a:pt x="150" y="48"/>
                      </a:lnTo>
                      <a:lnTo>
                        <a:pt x="144" y="36"/>
                      </a:lnTo>
                      <a:lnTo>
                        <a:pt x="138" y="24"/>
                      </a:lnTo>
                      <a:lnTo>
                        <a:pt x="132" y="16"/>
                      </a:lnTo>
                      <a:lnTo>
                        <a:pt x="126" y="8"/>
                      </a:lnTo>
                      <a:lnTo>
                        <a:pt x="120" y="2"/>
                      </a:lnTo>
                      <a:lnTo>
                        <a:pt x="114" y="0"/>
                      </a:lnTo>
                      <a:lnTo>
                        <a:pt x="114" y="0"/>
                      </a:lnTo>
                      <a:lnTo>
                        <a:pt x="106" y="2"/>
                      </a:lnTo>
                      <a:lnTo>
                        <a:pt x="100" y="6"/>
                      </a:lnTo>
                      <a:lnTo>
                        <a:pt x="92" y="14"/>
                      </a:lnTo>
                      <a:lnTo>
                        <a:pt x="86" y="24"/>
                      </a:lnTo>
                      <a:lnTo>
                        <a:pt x="80" y="36"/>
                      </a:lnTo>
                      <a:lnTo>
                        <a:pt x="74" y="50"/>
                      </a:lnTo>
                      <a:lnTo>
                        <a:pt x="64" y="84"/>
                      </a:lnTo>
                      <a:lnTo>
                        <a:pt x="54" y="124"/>
                      </a:lnTo>
                      <a:lnTo>
                        <a:pt x="46" y="168"/>
                      </a:lnTo>
                      <a:lnTo>
                        <a:pt x="40" y="216"/>
                      </a:lnTo>
                      <a:lnTo>
                        <a:pt x="34" y="264"/>
                      </a:lnTo>
                      <a:lnTo>
                        <a:pt x="24" y="362"/>
                      </a:lnTo>
                      <a:lnTo>
                        <a:pt x="16" y="446"/>
                      </a:lnTo>
                      <a:lnTo>
                        <a:pt x="8" y="506"/>
                      </a:lnTo>
                      <a:lnTo>
                        <a:pt x="6" y="522"/>
                      </a:lnTo>
                      <a:lnTo>
                        <a:pt x="4" y="528"/>
                      </a:lnTo>
                      <a:lnTo>
                        <a:pt x="0" y="528"/>
                      </a:lnTo>
                      <a:lnTo>
                        <a:pt x="0" y="528"/>
                      </a:lnTo>
                      <a:lnTo>
                        <a:pt x="10" y="498"/>
                      </a:lnTo>
                      <a:lnTo>
                        <a:pt x="18" y="466"/>
                      </a:lnTo>
                      <a:lnTo>
                        <a:pt x="34" y="394"/>
                      </a:lnTo>
                      <a:lnTo>
                        <a:pt x="62" y="244"/>
                      </a:lnTo>
                      <a:lnTo>
                        <a:pt x="76" y="178"/>
                      </a:lnTo>
                      <a:lnTo>
                        <a:pt x="86" y="150"/>
                      </a:lnTo>
                      <a:lnTo>
                        <a:pt x="94" y="124"/>
                      </a:lnTo>
                      <a:lnTo>
                        <a:pt x="104" y="104"/>
                      </a:lnTo>
                      <a:lnTo>
                        <a:pt x="114" y="88"/>
                      </a:lnTo>
                      <a:lnTo>
                        <a:pt x="120" y="84"/>
                      </a:lnTo>
                      <a:lnTo>
                        <a:pt x="126" y="78"/>
                      </a:lnTo>
                      <a:lnTo>
                        <a:pt x="132" y="76"/>
                      </a:lnTo>
                      <a:lnTo>
                        <a:pt x="138" y="76"/>
                      </a:lnTo>
                      <a:lnTo>
                        <a:pt x="138" y="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 name="Freeform 16">
                  <a:extLst>
                    <a:ext uri="{FF2B5EF4-FFF2-40B4-BE49-F238E27FC236}">
                      <a16:creationId xmlns:a16="http://schemas.microsoft.com/office/drawing/2014/main" id="{0297A65B-AB26-4FB4-A77A-E9B2AC3442A5}"/>
                    </a:ext>
                  </a:extLst>
                </p:cNvPr>
                <p:cNvSpPr>
                  <a:spLocks/>
                </p:cNvSpPr>
                <p:nvPr/>
              </p:nvSpPr>
              <p:spPr bwMode="auto">
                <a:xfrm>
                  <a:off x="7799388" y="2940050"/>
                  <a:ext cx="317500" cy="838200"/>
                </a:xfrm>
                <a:custGeom>
                  <a:avLst/>
                  <a:gdLst/>
                  <a:ahLst/>
                  <a:cxnLst>
                    <a:cxn ang="0">
                      <a:pos x="200" y="0"/>
                    </a:cxn>
                    <a:cxn ang="0">
                      <a:pos x="200" y="0"/>
                    </a:cxn>
                    <a:cxn ang="0">
                      <a:pos x="116" y="0"/>
                    </a:cxn>
                    <a:cxn ang="0">
                      <a:pos x="116" y="0"/>
                    </a:cxn>
                    <a:cxn ang="0">
                      <a:pos x="106" y="2"/>
                    </a:cxn>
                    <a:cxn ang="0">
                      <a:pos x="98" y="6"/>
                    </a:cxn>
                    <a:cxn ang="0">
                      <a:pos x="92" y="14"/>
                    </a:cxn>
                    <a:cxn ang="0">
                      <a:pos x="84" y="24"/>
                    </a:cxn>
                    <a:cxn ang="0">
                      <a:pos x="78" y="36"/>
                    </a:cxn>
                    <a:cxn ang="0">
                      <a:pos x="72" y="50"/>
                    </a:cxn>
                    <a:cxn ang="0">
                      <a:pos x="62" y="84"/>
                    </a:cxn>
                    <a:cxn ang="0">
                      <a:pos x="54" y="124"/>
                    </a:cxn>
                    <a:cxn ang="0">
                      <a:pos x="46" y="168"/>
                    </a:cxn>
                    <a:cxn ang="0">
                      <a:pos x="40" y="216"/>
                    </a:cxn>
                    <a:cxn ang="0">
                      <a:pos x="34" y="264"/>
                    </a:cxn>
                    <a:cxn ang="0">
                      <a:pos x="18" y="446"/>
                    </a:cxn>
                    <a:cxn ang="0">
                      <a:pos x="14" y="480"/>
                    </a:cxn>
                    <a:cxn ang="0">
                      <a:pos x="10" y="506"/>
                    </a:cxn>
                    <a:cxn ang="0">
                      <a:pos x="6" y="522"/>
                    </a:cxn>
                    <a:cxn ang="0">
                      <a:pos x="2" y="528"/>
                    </a:cxn>
                    <a:cxn ang="0">
                      <a:pos x="0" y="528"/>
                    </a:cxn>
                    <a:cxn ang="0">
                      <a:pos x="0" y="528"/>
                    </a:cxn>
                    <a:cxn ang="0">
                      <a:pos x="86" y="528"/>
                    </a:cxn>
                    <a:cxn ang="0">
                      <a:pos x="86" y="528"/>
                    </a:cxn>
                    <a:cxn ang="0">
                      <a:pos x="90" y="528"/>
                    </a:cxn>
                    <a:cxn ang="0">
                      <a:pos x="92" y="522"/>
                    </a:cxn>
                    <a:cxn ang="0">
                      <a:pos x="98" y="506"/>
                    </a:cxn>
                    <a:cxn ang="0">
                      <a:pos x="102" y="480"/>
                    </a:cxn>
                    <a:cxn ang="0">
                      <a:pos x="108" y="446"/>
                    </a:cxn>
                    <a:cxn ang="0">
                      <a:pos x="116" y="362"/>
                    </a:cxn>
                    <a:cxn ang="0">
                      <a:pos x="124" y="264"/>
                    </a:cxn>
                    <a:cxn ang="0">
                      <a:pos x="136" y="168"/>
                    </a:cxn>
                    <a:cxn ang="0">
                      <a:pos x="144" y="124"/>
                    </a:cxn>
                    <a:cxn ang="0">
                      <a:pos x="152" y="84"/>
                    </a:cxn>
                    <a:cxn ang="0">
                      <a:pos x="162" y="50"/>
                    </a:cxn>
                    <a:cxn ang="0">
                      <a:pos x="166" y="36"/>
                    </a:cxn>
                    <a:cxn ang="0">
                      <a:pos x="172" y="24"/>
                    </a:cxn>
                    <a:cxn ang="0">
                      <a:pos x="178" y="14"/>
                    </a:cxn>
                    <a:cxn ang="0">
                      <a:pos x="186" y="6"/>
                    </a:cxn>
                    <a:cxn ang="0">
                      <a:pos x="192" y="2"/>
                    </a:cxn>
                    <a:cxn ang="0">
                      <a:pos x="200" y="0"/>
                    </a:cxn>
                    <a:cxn ang="0">
                      <a:pos x="200" y="0"/>
                    </a:cxn>
                  </a:cxnLst>
                  <a:rect l="0" t="0" r="r" b="b"/>
                  <a:pathLst>
                    <a:path w="200" h="528">
                      <a:moveTo>
                        <a:pt x="200" y="0"/>
                      </a:moveTo>
                      <a:lnTo>
                        <a:pt x="200" y="0"/>
                      </a:lnTo>
                      <a:lnTo>
                        <a:pt x="116" y="0"/>
                      </a:lnTo>
                      <a:lnTo>
                        <a:pt x="116" y="0"/>
                      </a:lnTo>
                      <a:lnTo>
                        <a:pt x="106" y="2"/>
                      </a:lnTo>
                      <a:lnTo>
                        <a:pt x="98" y="6"/>
                      </a:lnTo>
                      <a:lnTo>
                        <a:pt x="92" y="14"/>
                      </a:lnTo>
                      <a:lnTo>
                        <a:pt x="84" y="24"/>
                      </a:lnTo>
                      <a:lnTo>
                        <a:pt x="78" y="36"/>
                      </a:lnTo>
                      <a:lnTo>
                        <a:pt x="72" y="50"/>
                      </a:lnTo>
                      <a:lnTo>
                        <a:pt x="62" y="84"/>
                      </a:lnTo>
                      <a:lnTo>
                        <a:pt x="54" y="124"/>
                      </a:lnTo>
                      <a:lnTo>
                        <a:pt x="46" y="168"/>
                      </a:lnTo>
                      <a:lnTo>
                        <a:pt x="40" y="216"/>
                      </a:lnTo>
                      <a:lnTo>
                        <a:pt x="34" y="264"/>
                      </a:lnTo>
                      <a:lnTo>
                        <a:pt x="18" y="446"/>
                      </a:lnTo>
                      <a:lnTo>
                        <a:pt x="14" y="480"/>
                      </a:lnTo>
                      <a:lnTo>
                        <a:pt x="10" y="506"/>
                      </a:lnTo>
                      <a:lnTo>
                        <a:pt x="6" y="522"/>
                      </a:lnTo>
                      <a:lnTo>
                        <a:pt x="2" y="528"/>
                      </a:lnTo>
                      <a:lnTo>
                        <a:pt x="0" y="528"/>
                      </a:lnTo>
                      <a:lnTo>
                        <a:pt x="0" y="528"/>
                      </a:lnTo>
                      <a:lnTo>
                        <a:pt x="86" y="528"/>
                      </a:lnTo>
                      <a:lnTo>
                        <a:pt x="86" y="528"/>
                      </a:lnTo>
                      <a:lnTo>
                        <a:pt x="90" y="528"/>
                      </a:lnTo>
                      <a:lnTo>
                        <a:pt x="92" y="522"/>
                      </a:lnTo>
                      <a:lnTo>
                        <a:pt x="98" y="506"/>
                      </a:lnTo>
                      <a:lnTo>
                        <a:pt x="102" y="480"/>
                      </a:lnTo>
                      <a:lnTo>
                        <a:pt x="108" y="446"/>
                      </a:lnTo>
                      <a:lnTo>
                        <a:pt x="116" y="362"/>
                      </a:lnTo>
                      <a:lnTo>
                        <a:pt x="124" y="264"/>
                      </a:lnTo>
                      <a:lnTo>
                        <a:pt x="136" y="168"/>
                      </a:lnTo>
                      <a:lnTo>
                        <a:pt x="144" y="124"/>
                      </a:lnTo>
                      <a:lnTo>
                        <a:pt x="152" y="84"/>
                      </a:lnTo>
                      <a:lnTo>
                        <a:pt x="162" y="50"/>
                      </a:lnTo>
                      <a:lnTo>
                        <a:pt x="166" y="36"/>
                      </a:lnTo>
                      <a:lnTo>
                        <a:pt x="172" y="24"/>
                      </a:lnTo>
                      <a:lnTo>
                        <a:pt x="178" y="14"/>
                      </a:lnTo>
                      <a:lnTo>
                        <a:pt x="186" y="6"/>
                      </a:lnTo>
                      <a:lnTo>
                        <a:pt x="192" y="2"/>
                      </a:lnTo>
                      <a:lnTo>
                        <a:pt x="200" y="0"/>
                      </a:lnTo>
                      <a:lnTo>
                        <a:pt x="20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4" name="Group 201">
                <a:extLst>
                  <a:ext uri="{FF2B5EF4-FFF2-40B4-BE49-F238E27FC236}">
                    <a16:creationId xmlns:a16="http://schemas.microsoft.com/office/drawing/2014/main" id="{7DD47370-31F3-40F3-80E5-FD6E01F7EFC3}"/>
                  </a:ext>
                </a:extLst>
              </p:cNvPr>
              <p:cNvGrpSpPr/>
              <p:nvPr/>
            </p:nvGrpSpPr>
            <p:grpSpPr>
              <a:xfrm rot="5400000">
                <a:off x="2056739" y="2531467"/>
                <a:ext cx="159013" cy="216958"/>
                <a:chOff x="7754938" y="2940050"/>
                <a:chExt cx="428625" cy="838200"/>
              </a:xfrm>
              <a:grpFill/>
            </p:grpSpPr>
            <p:sp>
              <p:nvSpPr>
                <p:cNvPr id="114" name="Freeform 14">
                  <a:extLst>
                    <a:ext uri="{FF2B5EF4-FFF2-40B4-BE49-F238E27FC236}">
                      <a16:creationId xmlns:a16="http://schemas.microsoft.com/office/drawing/2014/main" id="{DAA76379-E920-4C59-8091-6C5E71768502}"/>
                    </a:ext>
                  </a:extLst>
                </p:cNvPr>
                <p:cNvSpPr>
                  <a:spLocks/>
                </p:cNvSpPr>
                <p:nvPr/>
              </p:nvSpPr>
              <p:spPr bwMode="auto">
                <a:xfrm>
                  <a:off x="7754938" y="3194050"/>
                  <a:ext cx="120650" cy="584200"/>
                </a:xfrm>
                <a:custGeom>
                  <a:avLst/>
                  <a:gdLst/>
                  <a:ahLst/>
                  <a:cxnLst>
                    <a:cxn ang="0">
                      <a:pos x="52" y="324"/>
                    </a:cxn>
                    <a:cxn ang="0">
                      <a:pos x="76" y="0"/>
                    </a:cxn>
                    <a:cxn ang="0">
                      <a:pos x="76" y="0"/>
                    </a:cxn>
                    <a:cxn ang="0">
                      <a:pos x="60" y="82"/>
                    </a:cxn>
                    <a:cxn ang="0">
                      <a:pos x="42" y="176"/>
                    </a:cxn>
                    <a:cxn ang="0">
                      <a:pos x="30" y="216"/>
                    </a:cxn>
                    <a:cxn ang="0">
                      <a:pos x="20" y="250"/>
                    </a:cxn>
                    <a:cxn ang="0">
                      <a:pos x="16" y="262"/>
                    </a:cxn>
                    <a:cxn ang="0">
                      <a:pos x="12" y="270"/>
                    </a:cxn>
                    <a:cxn ang="0">
                      <a:pos x="6" y="276"/>
                    </a:cxn>
                    <a:cxn ang="0">
                      <a:pos x="2" y="276"/>
                    </a:cxn>
                    <a:cxn ang="0">
                      <a:pos x="2" y="276"/>
                    </a:cxn>
                    <a:cxn ang="0">
                      <a:pos x="0" y="276"/>
                    </a:cxn>
                    <a:cxn ang="0">
                      <a:pos x="0" y="276"/>
                    </a:cxn>
                    <a:cxn ang="0">
                      <a:pos x="0" y="276"/>
                    </a:cxn>
                    <a:cxn ang="0">
                      <a:pos x="0" y="296"/>
                    </a:cxn>
                    <a:cxn ang="0">
                      <a:pos x="2" y="314"/>
                    </a:cxn>
                    <a:cxn ang="0">
                      <a:pos x="6" y="328"/>
                    </a:cxn>
                    <a:cxn ang="0">
                      <a:pos x="12" y="342"/>
                    </a:cxn>
                    <a:cxn ang="0">
                      <a:pos x="16" y="354"/>
                    </a:cxn>
                    <a:cxn ang="0">
                      <a:pos x="22" y="362"/>
                    </a:cxn>
                    <a:cxn ang="0">
                      <a:pos x="28" y="368"/>
                    </a:cxn>
                    <a:cxn ang="0">
                      <a:pos x="32" y="368"/>
                    </a:cxn>
                    <a:cxn ang="0">
                      <a:pos x="52" y="324"/>
                    </a:cxn>
                  </a:cxnLst>
                  <a:rect l="0" t="0" r="r" b="b"/>
                  <a:pathLst>
                    <a:path w="76" h="368">
                      <a:moveTo>
                        <a:pt x="52" y="324"/>
                      </a:moveTo>
                      <a:lnTo>
                        <a:pt x="76" y="0"/>
                      </a:lnTo>
                      <a:lnTo>
                        <a:pt x="76" y="0"/>
                      </a:lnTo>
                      <a:lnTo>
                        <a:pt x="60" y="82"/>
                      </a:lnTo>
                      <a:lnTo>
                        <a:pt x="42" y="176"/>
                      </a:lnTo>
                      <a:lnTo>
                        <a:pt x="30" y="216"/>
                      </a:lnTo>
                      <a:lnTo>
                        <a:pt x="20" y="250"/>
                      </a:lnTo>
                      <a:lnTo>
                        <a:pt x="16" y="262"/>
                      </a:lnTo>
                      <a:lnTo>
                        <a:pt x="12" y="270"/>
                      </a:lnTo>
                      <a:lnTo>
                        <a:pt x="6" y="276"/>
                      </a:lnTo>
                      <a:lnTo>
                        <a:pt x="2" y="276"/>
                      </a:lnTo>
                      <a:lnTo>
                        <a:pt x="2" y="276"/>
                      </a:lnTo>
                      <a:lnTo>
                        <a:pt x="0" y="276"/>
                      </a:lnTo>
                      <a:lnTo>
                        <a:pt x="0" y="276"/>
                      </a:lnTo>
                      <a:lnTo>
                        <a:pt x="0" y="276"/>
                      </a:lnTo>
                      <a:lnTo>
                        <a:pt x="0" y="296"/>
                      </a:lnTo>
                      <a:lnTo>
                        <a:pt x="2" y="314"/>
                      </a:lnTo>
                      <a:lnTo>
                        <a:pt x="6" y="328"/>
                      </a:lnTo>
                      <a:lnTo>
                        <a:pt x="12" y="342"/>
                      </a:lnTo>
                      <a:lnTo>
                        <a:pt x="16" y="354"/>
                      </a:lnTo>
                      <a:lnTo>
                        <a:pt x="22" y="362"/>
                      </a:lnTo>
                      <a:lnTo>
                        <a:pt x="28" y="368"/>
                      </a:lnTo>
                      <a:lnTo>
                        <a:pt x="32" y="368"/>
                      </a:lnTo>
                      <a:lnTo>
                        <a:pt x="52" y="3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 name="Freeform 15">
                  <a:extLst>
                    <a:ext uri="{FF2B5EF4-FFF2-40B4-BE49-F238E27FC236}">
                      <a16:creationId xmlns:a16="http://schemas.microsoft.com/office/drawing/2014/main" id="{5C591FC9-7FD1-4A63-9293-483F755669E7}"/>
                    </a:ext>
                  </a:extLst>
                </p:cNvPr>
                <p:cNvSpPr>
                  <a:spLocks/>
                </p:cNvSpPr>
                <p:nvPr/>
              </p:nvSpPr>
              <p:spPr bwMode="auto">
                <a:xfrm>
                  <a:off x="7935913" y="2940050"/>
                  <a:ext cx="247650" cy="838200"/>
                </a:xfrm>
                <a:custGeom>
                  <a:avLst/>
                  <a:gdLst/>
                  <a:ahLst/>
                  <a:cxnLst>
                    <a:cxn ang="0">
                      <a:pos x="138" y="76"/>
                    </a:cxn>
                    <a:cxn ang="0">
                      <a:pos x="138" y="76"/>
                    </a:cxn>
                    <a:cxn ang="0">
                      <a:pos x="148" y="76"/>
                    </a:cxn>
                    <a:cxn ang="0">
                      <a:pos x="154" y="76"/>
                    </a:cxn>
                    <a:cxn ang="0">
                      <a:pos x="156" y="76"/>
                    </a:cxn>
                    <a:cxn ang="0">
                      <a:pos x="156" y="76"/>
                    </a:cxn>
                    <a:cxn ang="0">
                      <a:pos x="154" y="62"/>
                    </a:cxn>
                    <a:cxn ang="0">
                      <a:pos x="150" y="48"/>
                    </a:cxn>
                    <a:cxn ang="0">
                      <a:pos x="144" y="36"/>
                    </a:cxn>
                    <a:cxn ang="0">
                      <a:pos x="138" y="24"/>
                    </a:cxn>
                    <a:cxn ang="0">
                      <a:pos x="132" y="16"/>
                    </a:cxn>
                    <a:cxn ang="0">
                      <a:pos x="126" y="8"/>
                    </a:cxn>
                    <a:cxn ang="0">
                      <a:pos x="120" y="2"/>
                    </a:cxn>
                    <a:cxn ang="0">
                      <a:pos x="114" y="0"/>
                    </a:cxn>
                    <a:cxn ang="0">
                      <a:pos x="114" y="0"/>
                    </a:cxn>
                    <a:cxn ang="0">
                      <a:pos x="106" y="2"/>
                    </a:cxn>
                    <a:cxn ang="0">
                      <a:pos x="100" y="6"/>
                    </a:cxn>
                    <a:cxn ang="0">
                      <a:pos x="92" y="14"/>
                    </a:cxn>
                    <a:cxn ang="0">
                      <a:pos x="86" y="24"/>
                    </a:cxn>
                    <a:cxn ang="0">
                      <a:pos x="80" y="36"/>
                    </a:cxn>
                    <a:cxn ang="0">
                      <a:pos x="74" y="50"/>
                    </a:cxn>
                    <a:cxn ang="0">
                      <a:pos x="64" y="84"/>
                    </a:cxn>
                    <a:cxn ang="0">
                      <a:pos x="54" y="124"/>
                    </a:cxn>
                    <a:cxn ang="0">
                      <a:pos x="46" y="168"/>
                    </a:cxn>
                    <a:cxn ang="0">
                      <a:pos x="40" y="216"/>
                    </a:cxn>
                    <a:cxn ang="0">
                      <a:pos x="34" y="264"/>
                    </a:cxn>
                    <a:cxn ang="0">
                      <a:pos x="24" y="362"/>
                    </a:cxn>
                    <a:cxn ang="0">
                      <a:pos x="16" y="446"/>
                    </a:cxn>
                    <a:cxn ang="0">
                      <a:pos x="8" y="506"/>
                    </a:cxn>
                    <a:cxn ang="0">
                      <a:pos x="6" y="522"/>
                    </a:cxn>
                    <a:cxn ang="0">
                      <a:pos x="4" y="528"/>
                    </a:cxn>
                    <a:cxn ang="0">
                      <a:pos x="0" y="528"/>
                    </a:cxn>
                    <a:cxn ang="0">
                      <a:pos x="0" y="528"/>
                    </a:cxn>
                    <a:cxn ang="0">
                      <a:pos x="10" y="498"/>
                    </a:cxn>
                    <a:cxn ang="0">
                      <a:pos x="18" y="466"/>
                    </a:cxn>
                    <a:cxn ang="0">
                      <a:pos x="34" y="394"/>
                    </a:cxn>
                    <a:cxn ang="0">
                      <a:pos x="62" y="244"/>
                    </a:cxn>
                    <a:cxn ang="0">
                      <a:pos x="76" y="178"/>
                    </a:cxn>
                    <a:cxn ang="0">
                      <a:pos x="86" y="150"/>
                    </a:cxn>
                    <a:cxn ang="0">
                      <a:pos x="94" y="124"/>
                    </a:cxn>
                    <a:cxn ang="0">
                      <a:pos x="104" y="104"/>
                    </a:cxn>
                    <a:cxn ang="0">
                      <a:pos x="114" y="88"/>
                    </a:cxn>
                    <a:cxn ang="0">
                      <a:pos x="120" y="84"/>
                    </a:cxn>
                    <a:cxn ang="0">
                      <a:pos x="126" y="78"/>
                    </a:cxn>
                    <a:cxn ang="0">
                      <a:pos x="132" y="76"/>
                    </a:cxn>
                    <a:cxn ang="0">
                      <a:pos x="138" y="76"/>
                    </a:cxn>
                    <a:cxn ang="0">
                      <a:pos x="138" y="76"/>
                    </a:cxn>
                  </a:cxnLst>
                  <a:rect l="0" t="0" r="r" b="b"/>
                  <a:pathLst>
                    <a:path w="156" h="528">
                      <a:moveTo>
                        <a:pt x="138" y="76"/>
                      </a:moveTo>
                      <a:lnTo>
                        <a:pt x="138" y="76"/>
                      </a:lnTo>
                      <a:lnTo>
                        <a:pt x="148" y="76"/>
                      </a:lnTo>
                      <a:lnTo>
                        <a:pt x="154" y="76"/>
                      </a:lnTo>
                      <a:lnTo>
                        <a:pt x="156" y="76"/>
                      </a:lnTo>
                      <a:lnTo>
                        <a:pt x="156" y="76"/>
                      </a:lnTo>
                      <a:lnTo>
                        <a:pt x="154" y="62"/>
                      </a:lnTo>
                      <a:lnTo>
                        <a:pt x="150" y="48"/>
                      </a:lnTo>
                      <a:lnTo>
                        <a:pt x="144" y="36"/>
                      </a:lnTo>
                      <a:lnTo>
                        <a:pt x="138" y="24"/>
                      </a:lnTo>
                      <a:lnTo>
                        <a:pt x="132" y="16"/>
                      </a:lnTo>
                      <a:lnTo>
                        <a:pt x="126" y="8"/>
                      </a:lnTo>
                      <a:lnTo>
                        <a:pt x="120" y="2"/>
                      </a:lnTo>
                      <a:lnTo>
                        <a:pt x="114" y="0"/>
                      </a:lnTo>
                      <a:lnTo>
                        <a:pt x="114" y="0"/>
                      </a:lnTo>
                      <a:lnTo>
                        <a:pt x="106" y="2"/>
                      </a:lnTo>
                      <a:lnTo>
                        <a:pt x="100" y="6"/>
                      </a:lnTo>
                      <a:lnTo>
                        <a:pt x="92" y="14"/>
                      </a:lnTo>
                      <a:lnTo>
                        <a:pt x="86" y="24"/>
                      </a:lnTo>
                      <a:lnTo>
                        <a:pt x="80" y="36"/>
                      </a:lnTo>
                      <a:lnTo>
                        <a:pt x="74" y="50"/>
                      </a:lnTo>
                      <a:lnTo>
                        <a:pt x="64" y="84"/>
                      </a:lnTo>
                      <a:lnTo>
                        <a:pt x="54" y="124"/>
                      </a:lnTo>
                      <a:lnTo>
                        <a:pt x="46" y="168"/>
                      </a:lnTo>
                      <a:lnTo>
                        <a:pt x="40" y="216"/>
                      </a:lnTo>
                      <a:lnTo>
                        <a:pt x="34" y="264"/>
                      </a:lnTo>
                      <a:lnTo>
                        <a:pt x="24" y="362"/>
                      </a:lnTo>
                      <a:lnTo>
                        <a:pt x="16" y="446"/>
                      </a:lnTo>
                      <a:lnTo>
                        <a:pt x="8" y="506"/>
                      </a:lnTo>
                      <a:lnTo>
                        <a:pt x="6" y="522"/>
                      </a:lnTo>
                      <a:lnTo>
                        <a:pt x="4" y="528"/>
                      </a:lnTo>
                      <a:lnTo>
                        <a:pt x="0" y="528"/>
                      </a:lnTo>
                      <a:lnTo>
                        <a:pt x="0" y="528"/>
                      </a:lnTo>
                      <a:lnTo>
                        <a:pt x="10" y="498"/>
                      </a:lnTo>
                      <a:lnTo>
                        <a:pt x="18" y="466"/>
                      </a:lnTo>
                      <a:lnTo>
                        <a:pt x="34" y="394"/>
                      </a:lnTo>
                      <a:lnTo>
                        <a:pt x="62" y="244"/>
                      </a:lnTo>
                      <a:lnTo>
                        <a:pt x="76" y="178"/>
                      </a:lnTo>
                      <a:lnTo>
                        <a:pt x="86" y="150"/>
                      </a:lnTo>
                      <a:lnTo>
                        <a:pt x="94" y="124"/>
                      </a:lnTo>
                      <a:lnTo>
                        <a:pt x="104" y="104"/>
                      </a:lnTo>
                      <a:lnTo>
                        <a:pt x="114" y="88"/>
                      </a:lnTo>
                      <a:lnTo>
                        <a:pt x="120" y="84"/>
                      </a:lnTo>
                      <a:lnTo>
                        <a:pt x="126" y="78"/>
                      </a:lnTo>
                      <a:lnTo>
                        <a:pt x="132" y="76"/>
                      </a:lnTo>
                      <a:lnTo>
                        <a:pt x="138" y="76"/>
                      </a:lnTo>
                      <a:lnTo>
                        <a:pt x="138" y="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 name="Freeform 16">
                  <a:extLst>
                    <a:ext uri="{FF2B5EF4-FFF2-40B4-BE49-F238E27FC236}">
                      <a16:creationId xmlns:a16="http://schemas.microsoft.com/office/drawing/2014/main" id="{FE397238-C0FA-45FB-9525-4B298260F37A}"/>
                    </a:ext>
                  </a:extLst>
                </p:cNvPr>
                <p:cNvSpPr>
                  <a:spLocks/>
                </p:cNvSpPr>
                <p:nvPr/>
              </p:nvSpPr>
              <p:spPr bwMode="auto">
                <a:xfrm>
                  <a:off x="7799388" y="2940050"/>
                  <a:ext cx="317500" cy="838200"/>
                </a:xfrm>
                <a:custGeom>
                  <a:avLst/>
                  <a:gdLst/>
                  <a:ahLst/>
                  <a:cxnLst>
                    <a:cxn ang="0">
                      <a:pos x="200" y="0"/>
                    </a:cxn>
                    <a:cxn ang="0">
                      <a:pos x="200" y="0"/>
                    </a:cxn>
                    <a:cxn ang="0">
                      <a:pos x="116" y="0"/>
                    </a:cxn>
                    <a:cxn ang="0">
                      <a:pos x="116" y="0"/>
                    </a:cxn>
                    <a:cxn ang="0">
                      <a:pos x="106" y="2"/>
                    </a:cxn>
                    <a:cxn ang="0">
                      <a:pos x="98" y="6"/>
                    </a:cxn>
                    <a:cxn ang="0">
                      <a:pos x="92" y="14"/>
                    </a:cxn>
                    <a:cxn ang="0">
                      <a:pos x="84" y="24"/>
                    </a:cxn>
                    <a:cxn ang="0">
                      <a:pos x="78" y="36"/>
                    </a:cxn>
                    <a:cxn ang="0">
                      <a:pos x="72" y="50"/>
                    </a:cxn>
                    <a:cxn ang="0">
                      <a:pos x="62" y="84"/>
                    </a:cxn>
                    <a:cxn ang="0">
                      <a:pos x="54" y="124"/>
                    </a:cxn>
                    <a:cxn ang="0">
                      <a:pos x="46" y="168"/>
                    </a:cxn>
                    <a:cxn ang="0">
                      <a:pos x="40" y="216"/>
                    </a:cxn>
                    <a:cxn ang="0">
                      <a:pos x="34" y="264"/>
                    </a:cxn>
                    <a:cxn ang="0">
                      <a:pos x="18" y="446"/>
                    </a:cxn>
                    <a:cxn ang="0">
                      <a:pos x="14" y="480"/>
                    </a:cxn>
                    <a:cxn ang="0">
                      <a:pos x="10" y="506"/>
                    </a:cxn>
                    <a:cxn ang="0">
                      <a:pos x="6" y="522"/>
                    </a:cxn>
                    <a:cxn ang="0">
                      <a:pos x="2" y="528"/>
                    </a:cxn>
                    <a:cxn ang="0">
                      <a:pos x="0" y="528"/>
                    </a:cxn>
                    <a:cxn ang="0">
                      <a:pos x="0" y="528"/>
                    </a:cxn>
                    <a:cxn ang="0">
                      <a:pos x="86" y="528"/>
                    </a:cxn>
                    <a:cxn ang="0">
                      <a:pos x="86" y="528"/>
                    </a:cxn>
                    <a:cxn ang="0">
                      <a:pos x="90" y="528"/>
                    </a:cxn>
                    <a:cxn ang="0">
                      <a:pos x="92" y="522"/>
                    </a:cxn>
                    <a:cxn ang="0">
                      <a:pos x="98" y="506"/>
                    </a:cxn>
                    <a:cxn ang="0">
                      <a:pos x="102" y="480"/>
                    </a:cxn>
                    <a:cxn ang="0">
                      <a:pos x="108" y="446"/>
                    </a:cxn>
                    <a:cxn ang="0">
                      <a:pos x="116" y="362"/>
                    </a:cxn>
                    <a:cxn ang="0">
                      <a:pos x="124" y="264"/>
                    </a:cxn>
                    <a:cxn ang="0">
                      <a:pos x="136" y="168"/>
                    </a:cxn>
                    <a:cxn ang="0">
                      <a:pos x="144" y="124"/>
                    </a:cxn>
                    <a:cxn ang="0">
                      <a:pos x="152" y="84"/>
                    </a:cxn>
                    <a:cxn ang="0">
                      <a:pos x="162" y="50"/>
                    </a:cxn>
                    <a:cxn ang="0">
                      <a:pos x="166" y="36"/>
                    </a:cxn>
                    <a:cxn ang="0">
                      <a:pos x="172" y="24"/>
                    </a:cxn>
                    <a:cxn ang="0">
                      <a:pos x="178" y="14"/>
                    </a:cxn>
                    <a:cxn ang="0">
                      <a:pos x="186" y="6"/>
                    </a:cxn>
                    <a:cxn ang="0">
                      <a:pos x="192" y="2"/>
                    </a:cxn>
                    <a:cxn ang="0">
                      <a:pos x="200" y="0"/>
                    </a:cxn>
                    <a:cxn ang="0">
                      <a:pos x="200" y="0"/>
                    </a:cxn>
                  </a:cxnLst>
                  <a:rect l="0" t="0" r="r" b="b"/>
                  <a:pathLst>
                    <a:path w="200" h="528">
                      <a:moveTo>
                        <a:pt x="200" y="0"/>
                      </a:moveTo>
                      <a:lnTo>
                        <a:pt x="200" y="0"/>
                      </a:lnTo>
                      <a:lnTo>
                        <a:pt x="116" y="0"/>
                      </a:lnTo>
                      <a:lnTo>
                        <a:pt x="116" y="0"/>
                      </a:lnTo>
                      <a:lnTo>
                        <a:pt x="106" y="2"/>
                      </a:lnTo>
                      <a:lnTo>
                        <a:pt x="98" y="6"/>
                      </a:lnTo>
                      <a:lnTo>
                        <a:pt x="92" y="14"/>
                      </a:lnTo>
                      <a:lnTo>
                        <a:pt x="84" y="24"/>
                      </a:lnTo>
                      <a:lnTo>
                        <a:pt x="78" y="36"/>
                      </a:lnTo>
                      <a:lnTo>
                        <a:pt x="72" y="50"/>
                      </a:lnTo>
                      <a:lnTo>
                        <a:pt x="62" y="84"/>
                      </a:lnTo>
                      <a:lnTo>
                        <a:pt x="54" y="124"/>
                      </a:lnTo>
                      <a:lnTo>
                        <a:pt x="46" y="168"/>
                      </a:lnTo>
                      <a:lnTo>
                        <a:pt x="40" y="216"/>
                      </a:lnTo>
                      <a:lnTo>
                        <a:pt x="34" y="264"/>
                      </a:lnTo>
                      <a:lnTo>
                        <a:pt x="18" y="446"/>
                      </a:lnTo>
                      <a:lnTo>
                        <a:pt x="14" y="480"/>
                      </a:lnTo>
                      <a:lnTo>
                        <a:pt x="10" y="506"/>
                      </a:lnTo>
                      <a:lnTo>
                        <a:pt x="6" y="522"/>
                      </a:lnTo>
                      <a:lnTo>
                        <a:pt x="2" y="528"/>
                      </a:lnTo>
                      <a:lnTo>
                        <a:pt x="0" y="528"/>
                      </a:lnTo>
                      <a:lnTo>
                        <a:pt x="0" y="528"/>
                      </a:lnTo>
                      <a:lnTo>
                        <a:pt x="86" y="528"/>
                      </a:lnTo>
                      <a:lnTo>
                        <a:pt x="86" y="528"/>
                      </a:lnTo>
                      <a:lnTo>
                        <a:pt x="90" y="528"/>
                      </a:lnTo>
                      <a:lnTo>
                        <a:pt x="92" y="522"/>
                      </a:lnTo>
                      <a:lnTo>
                        <a:pt x="98" y="506"/>
                      </a:lnTo>
                      <a:lnTo>
                        <a:pt x="102" y="480"/>
                      </a:lnTo>
                      <a:lnTo>
                        <a:pt x="108" y="446"/>
                      </a:lnTo>
                      <a:lnTo>
                        <a:pt x="116" y="362"/>
                      </a:lnTo>
                      <a:lnTo>
                        <a:pt x="124" y="264"/>
                      </a:lnTo>
                      <a:lnTo>
                        <a:pt x="136" y="168"/>
                      </a:lnTo>
                      <a:lnTo>
                        <a:pt x="144" y="124"/>
                      </a:lnTo>
                      <a:lnTo>
                        <a:pt x="152" y="84"/>
                      </a:lnTo>
                      <a:lnTo>
                        <a:pt x="162" y="50"/>
                      </a:lnTo>
                      <a:lnTo>
                        <a:pt x="166" y="36"/>
                      </a:lnTo>
                      <a:lnTo>
                        <a:pt x="172" y="24"/>
                      </a:lnTo>
                      <a:lnTo>
                        <a:pt x="178" y="14"/>
                      </a:lnTo>
                      <a:lnTo>
                        <a:pt x="186" y="6"/>
                      </a:lnTo>
                      <a:lnTo>
                        <a:pt x="192" y="2"/>
                      </a:lnTo>
                      <a:lnTo>
                        <a:pt x="200" y="0"/>
                      </a:lnTo>
                      <a:lnTo>
                        <a:pt x="20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5" name="Group 205">
                <a:extLst>
                  <a:ext uri="{FF2B5EF4-FFF2-40B4-BE49-F238E27FC236}">
                    <a16:creationId xmlns:a16="http://schemas.microsoft.com/office/drawing/2014/main" id="{A984155A-6481-4F1F-A7A2-5906CAB98BA7}"/>
                  </a:ext>
                </a:extLst>
              </p:cNvPr>
              <p:cNvGrpSpPr/>
              <p:nvPr/>
            </p:nvGrpSpPr>
            <p:grpSpPr>
              <a:xfrm rot="5400000">
                <a:off x="2056739" y="2373792"/>
                <a:ext cx="159013" cy="216958"/>
                <a:chOff x="7754938" y="2940050"/>
                <a:chExt cx="428625" cy="838200"/>
              </a:xfrm>
              <a:grpFill/>
            </p:grpSpPr>
            <p:sp>
              <p:nvSpPr>
                <p:cNvPr id="111" name="Freeform 14">
                  <a:extLst>
                    <a:ext uri="{FF2B5EF4-FFF2-40B4-BE49-F238E27FC236}">
                      <a16:creationId xmlns:a16="http://schemas.microsoft.com/office/drawing/2014/main" id="{AFF91505-0890-45BC-8748-D6E790183724}"/>
                    </a:ext>
                  </a:extLst>
                </p:cNvPr>
                <p:cNvSpPr>
                  <a:spLocks/>
                </p:cNvSpPr>
                <p:nvPr/>
              </p:nvSpPr>
              <p:spPr bwMode="auto">
                <a:xfrm>
                  <a:off x="7754938" y="3194050"/>
                  <a:ext cx="120650" cy="584200"/>
                </a:xfrm>
                <a:custGeom>
                  <a:avLst/>
                  <a:gdLst/>
                  <a:ahLst/>
                  <a:cxnLst>
                    <a:cxn ang="0">
                      <a:pos x="52" y="324"/>
                    </a:cxn>
                    <a:cxn ang="0">
                      <a:pos x="76" y="0"/>
                    </a:cxn>
                    <a:cxn ang="0">
                      <a:pos x="76" y="0"/>
                    </a:cxn>
                    <a:cxn ang="0">
                      <a:pos x="60" y="82"/>
                    </a:cxn>
                    <a:cxn ang="0">
                      <a:pos x="42" y="176"/>
                    </a:cxn>
                    <a:cxn ang="0">
                      <a:pos x="30" y="216"/>
                    </a:cxn>
                    <a:cxn ang="0">
                      <a:pos x="20" y="250"/>
                    </a:cxn>
                    <a:cxn ang="0">
                      <a:pos x="16" y="262"/>
                    </a:cxn>
                    <a:cxn ang="0">
                      <a:pos x="12" y="270"/>
                    </a:cxn>
                    <a:cxn ang="0">
                      <a:pos x="6" y="276"/>
                    </a:cxn>
                    <a:cxn ang="0">
                      <a:pos x="2" y="276"/>
                    </a:cxn>
                    <a:cxn ang="0">
                      <a:pos x="2" y="276"/>
                    </a:cxn>
                    <a:cxn ang="0">
                      <a:pos x="0" y="276"/>
                    </a:cxn>
                    <a:cxn ang="0">
                      <a:pos x="0" y="276"/>
                    </a:cxn>
                    <a:cxn ang="0">
                      <a:pos x="0" y="276"/>
                    </a:cxn>
                    <a:cxn ang="0">
                      <a:pos x="0" y="296"/>
                    </a:cxn>
                    <a:cxn ang="0">
                      <a:pos x="2" y="314"/>
                    </a:cxn>
                    <a:cxn ang="0">
                      <a:pos x="6" y="328"/>
                    </a:cxn>
                    <a:cxn ang="0">
                      <a:pos x="12" y="342"/>
                    </a:cxn>
                    <a:cxn ang="0">
                      <a:pos x="16" y="354"/>
                    </a:cxn>
                    <a:cxn ang="0">
                      <a:pos x="22" y="362"/>
                    </a:cxn>
                    <a:cxn ang="0">
                      <a:pos x="28" y="368"/>
                    </a:cxn>
                    <a:cxn ang="0">
                      <a:pos x="32" y="368"/>
                    </a:cxn>
                    <a:cxn ang="0">
                      <a:pos x="52" y="324"/>
                    </a:cxn>
                  </a:cxnLst>
                  <a:rect l="0" t="0" r="r" b="b"/>
                  <a:pathLst>
                    <a:path w="76" h="368">
                      <a:moveTo>
                        <a:pt x="52" y="324"/>
                      </a:moveTo>
                      <a:lnTo>
                        <a:pt x="76" y="0"/>
                      </a:lnTo>
                      <a:lnTo>
                        <a:pt x="76" y="0"/>
                      </a:lnTo>
                      <a:lnTo>
                        <a:pt x="60" y="82"/>
                      </a:lnTo>
                      <a:lnTo>
                        <a:pt x="42" y="176"/>
                      </a:lnTo>
                      <a:lnTo>
                        <a:pt x="30" y="216"/>
                      </a:lnTo>
                      <a:lnTo>
                        <a:pt x="20" y="250"/>
                      </a:lnTo>
                      <a:lnTo>
                        <a:pt x="16" y="262"/>
                      </a:lnTo>
                      <a:lnTo>
                        <a:pt x="12" y="270"/>
                      </a:lnTo>
                      <a:lnTo>
                        <a:pt x="6" y="276"/>
                      </a:lnTo>
                      <a:lnTo>
                        <a:pt x="2" y="276"/>
                      </a:lnTo>
                      <a:lnTo>
                        <a:pt x="2" y="276"/>
                      </a:lnTo>
                      <a:lnTo>
                        <a:pt x="0" y="276"/>
                      </a:lnTo>
                      <a:lnTo>
                        <a:pt x="0" y="276"/>
                      </a:lnTo>
                      <a:lnTo>
                        <a:pt x="0" y="276"/>
                      </a:lnTo>
                      <a:lnTo>
                        <a:pt x="0" y="296"/>
                      </a:lnTo>
                      <a:lnTo>
                        <a:pt x="2" y="314"/>
                      </a:lnTo>
                      <a:lnTo>
                        <a:pt x="6" y="328"/>
                      </a:lnTo>
                      <a:lnTo>
                        <a:pt x="12" y="342"/>
                      </a:lnTo>
                      <a:lnTo>
                        <a:pt x="16" y="354"/>
                      </a:lnTo>
                      <a:lnTo>
                        <a:pt x="22" y="362"/>
                      </a:lnTo>
                      <a:lnTo>
                        <a:pt x="28" y="368"/>
                      </a:lnTo>
                      <a:lnTo>
                        <a:pt x="32" y="368"/>
                      </a:lnTo>
                      <a:lnTo>
                        <a:pt x="52" y="3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 name="Freeform 15">
                  <a:extLst>
                    <a:ext uri="{FF2B5EF4-FFF2-40B4-BE49-F238E27FC236}">
                      <a16:creationId xmlns:a16="http://schemas.microsoft.com/office/drawing/2014/main" id="{9950F704-A4B7-4C7A-8A95-97E523AA6A1E}"/>
                    </a:ext>
                  </a:extLst>
                </p:cNvPr>
                <p:cNvSpPr>
                  <a:spLocks/>
                </p:cNvSpPr>
                <p:nvPr/>
              </p:nvSpPr>
              <p:spPr bwMode="auto">
                <a:xfrm>
                  <a:off x="7935913" y="2940050"/>
                  <a:ext cx="247650" cy="838200"/>
                </a:xfrm>
                <a:custGeom>
                  <a:avLst/>
                  <a:gdLst/>
                  <a:ahLst/>
                  <a:cxnLst>
                    <a:cxn ang="0">
                      <a:pos x="138" y="76"/>
                    </a:cxn>
                    <a:cxn ang="0">
                      <a:pos x="138" y="76"/>
                    </a:cxn>
                    <a:cxn ang="0">
                      <a:pos x="148" y="76"/>
                    </a:cxn>
                    <a:cxn ang="0">
                      <a:pos x="154" y="76"/>
                    </a:cxn>
                    <a:cxn ang="0">
                      <a:pos x="156" y="76"/>
                    </a:cxn>
                    <a:cxn ang="0">
                      <a:pos x="156" y="76"/>
                    </a:cxn>
                    <a:cxn ang="0">
                      <a:pos x="154" y="62"/>
                    </a:cxn>
                    <a:cxn ang="0">
                      <a:pos x="150" y="48"/>
                    </a:cxn>
                    <a:cxn ang="0">
                      <a:pos x="144" y="36"/>
                    </a:cxn>
                    <a:cxn ang="0">
                      <a:pos x="138" y="24"/>
                    </a:cxn>
                    <a:cxn ang="0">
                      <a:pos x="132" y="16"/>
                    </a:cxn>
                    <a:cxn ang="0">
                      <a:pos x="126" y="8"/>
                    </a:cxn>
                    <a:cxn ang="0">
                      <a:pos x="120" y="2"/>
                    </a:cxn>
                    <a:cxn ang="0">
                      <a:pos x="114" y="0"/>
                    </a:cxn>
                    <a:cxn ang="0">
                      <a:pos x="114" y="0"/>
                    </a:cxn>
                    <a:cxn ang="0">
                      <a:pos x="106" y="2"/>
                    </a:cxn>
                    <a:cxn ang="0">
                      <a:pos x="100" y="6"/>
                    </a:cxn>
                    <a:cxn ang="0">
                      <a:pos x="92" y="14"/>
                    </a:cxn>
                    <a:cxn ang="0">
                      <a:pos x="86" y="24"/>
                    </a:cxn>
                    <a:cxn ang="0">
                      <a:pos x="80" y="36"/>
                    </a:cxn>
                    <a:cxn ang="0">
                      <a:pos x="74" y="50"/>
                    </a:cxn>
                    <a:cxn ang="0">
                      <a:pos x="64" y="84"/>
                    </a:cxn>
                    <a:cxn ang="0">
                      <a:pos x="54" y="124"/>
                    </a:cxn>
                    <a:cxn ang="0">
                      <a:pos x="46" y="168"/>
                    </a:cxn>
                    <a:cxn ang="0">
                      <a:pos x="40" y="216"/>
                    </a:cxn>
                    <a:cxn ang="0">
                      <a:pos x="34" y="264"/>
                    </a:cxn>
                    <a:cxn ang="0">
                      <a:pos x="24" y="362"/>
                    </a:cxn>
                    <a:cxn ang="0">
                      <a:pos x="16" y="446"/>
                    </a:cxn>
                    <a:cxn ang="0">
                      <a:pos x="8" y="506"/>
                    </a:cxn>
                    <a:cxn ang="0">
                      <a:pos x="6" y="522"/>
                    </a:cxn>
                    <a:cxn ang="0">
                      <a:pos x="4" y="528"/>
                    </a:cxn>
                    <a:cxn ang="0">
                      <a:pos x="0" y="528"/>
                    </a:cxn>
                    <a:cxn ang="0">
                      <a:pos x="0" y="528"/>
                    </a:cxn>
                    <a:cxn ang="0">
                      <a:pos x="10" y="498"/>
                    </a:cxn>
                    <a:cxn ang="0">
                      <a:pos x="18" y="466"/>
                    </a:cxn>
                    <a:cxn ang="0">
                      <a:pos x="34" y="394"/>
                    </a:cxn>
                    <a:cxn ang="0">
                      <a:pos x="62" y="244"/>
                    </a:cxn>
                    <a:cxn ang="0">
                      <a:pos x="76" y="178"/>
                    </a:cxn>
                    <a:cxn ang="0">
                      <a:pos x="86" y="150"/>
                    </a:cxn>
                    <a:cxn ang="0">
                      <a:pos x="94" y="124"/>
                    </a:cxn>
                    <a:cxn ang="0">
                      <a:pos x="104" y="104"/>
                    </a:cxn>
                    <a:cxn ang="0">
                      <a:pos x="114" y="88"/>
                    </a:cxn>
                    <a:cxn ang="0">
                      <a:pos x="120" y="84"/>
                    </a:cxn>
                    <a:cxn ang="0">
                      <a:pos x="126" y="78"/>
                    </a:cxn>
                    <a:cxn ang="0">
                      <a:pos x="132" y="76"/>
                    </a:cxn>
                    <a:cxn ang="0">
                      <a:pos x="138" y="76"/>
                    </a:cxn>
                    <a:cxn ang="0">
                      <a:pos x="138" y="76"/>
                    </a:cxn>
                  </a:cxnLst>
                  <a:rect l="0" t="0" r="r" b="b"/>
                  <a:pathLst>
                    <a:path w="156" h="528">
                      <a:moveTo>
                        <a:pt x="138" y="76"/>
                      </a:moveTo>
                      <a:lnTo>
                        <a:pt x="138" y="76"/>
                      </a:lnTo>
                      <a:lnTo>
                        <a:pt x="148" y="76"/>
                      </a:lnTo>
                      <a:lnTo>
                        <a:pt x="154" y="76"/>
                      </a:lnTo>
                      <a:lnTo>
                        <a:pt x="156" y="76"/>
                      </a:lnTo>
                      <a:lnTo>
                        <a:pt x="156" y="76"/>
                      </a:lnTo>
                      <a:lnTo>
                        <a:pt x="154" y="62"/>
                      </a:lnTo>
                      <a:lnTo>
                        <a:pt x="150" y="48"/>
                      </a:lnTo>
                      <a:lnTo>
                        <a:pt x="144" y="36"/>
                      </a:lnTo>
                      <a:lnTo>
                        <a:pt x="138" y="24"/>
                      </a:lnTo>
                      <a:lnTo>
                        <a:pt x="132" y="16"/>
                      </a:lnTo>
                      <a:lnTo>
                        <a:pt x="126" y="8"/>
                      </a:lnTo>
                      <a:lnTo>
                        <a:pt x="120" y="2"/>
                      </a:lnTo>
                      <a:lnTo>
                        <a:pt x="114" y="0"/>
                      </a:lnTo>
                      <a:lnTo>
                        <a:pt x="114" y="0"/>
                      </a:lnTo>
                      <a:lnTo>
                        <a:pt x="106" y="2"/>
                      </a:lnTo>
                      <a:lnTo>
                        <a:pt x="100" y="6"/>
                      </a:lnTo>
                      <a:lnTo>
                        <a:pt x="92" y="14"/>
                      </a:lnTo>
                      <a:lnTo>
                        <a:pt x="86" y="24"/>
                      </a:lnTo>
                      <a:lnTo>
                        <a:pt x="80" y="36"/>
                      </a:lnTo>
                      <a:lnTo>
                        <a:pt x="74" y="50"/>
                      </a:lnTo>
                      <a:lnTo>
                        <a:pt x="64" y="84"/>
                      </a:lnTo>
                      <a:lnTo>
                        <a:pt x="54" y="124"/>
                      </a:lnTo>
                      <a:lnTo>
                        <a:pt x="46" y="168"/>
                      </a:lnTo>
                      <a:lnTo>
                        <a:pt x="40" y="216"/>
                      </a:lnTo>
                      <a:lnTo>
                        <a:pt x="34" y="264"/>
                      </a:lnTo>
                      <a:lnTo>
                        <a:pt x="24" y="362"/>
                      </a:lnTo>
                      <a:lnTo>
                        <a:pt x="16" y="446"/>
                      </a:lnTo>
                      <a:lnTo>
                        <a:pt x="8" y="506"/>
                      </a:lnTo>
                      <a:lnTo>
                        <a:pt x="6" y="522"/>
                      </a:lnTo>
                      <a:lnTo>
                        <a:pt x="4" y="528"/>
                      </a:lnTo>
                      <a:lnTo>
                        <a:pt x="0" y="528"/>
                      </a:lnTo>
                      <a:lnTo>
                        <a:pt x="0" y="528"/>
                      </a:lnTo>
                      <a:lnTo>
                        <a:pt x="10" y="498"/>
                      </a:lnTo>
                      <a:lnTo>
                        <a:pt x="18" y="466"/>
                      </a:lnTo>
                      <a:lnTo>
                        <a:pt x="34" y="394"/>
                      </a:lnTo>
                      <a:lnTo>
                        <a:pt x="62" y="244"/>
                      </a:lnTo>
                      <a:lnTo>
                        <a:pt x="76" y="178"/>
                      </a:lnTo>
                      <a:lnTo>
                        <a:pt x="86" y="150"/>
                      </a:lnTo>
                      <a:lnTo>
                        <a:pt x="94" y="124"/>
                      </a:lnTo>
                      <a:lnTo>
                        <a:pt x="104" y="104"/>
                      </a:lnTo>
                      <a:lnTo>
                        <a:pt x="114" y="88"/>
                      </a:lnTo>
                      <a:lnTo>
                        <a:pt x="120" y="84"/>
                      </a:lnTo>
                      <a:lnTo>
                        <a:pt x="126" y="78"/>
                      </a:lnTo>
                      <a:lnTo>
                        <a:pt x="132" y="76"/>
                      </a:lnTo>
                      <a:lnTo>
                        <a:pt x="138" y="76"/>
                      </a:lnTo>
                      <a:lnTo>
                        <a:pt x="138" y="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 name="Freeform 16">
                  <a:extLst>
                    <a:ext uri="{FF2B5EF4-FFF2-40B4-BE49-F238E27FC236}">
                      <a16:creationId xmlns:a16="http://schemas.microsoft.com/office/drawing/2014/main" id="{48705445-9E1F-4871-9088-69EB0A298C13}"/>
                    </a:ext>
                  </a:extLst>
                </p:cNvPr>
                <p:cNvSpPr>
                  <a:spLocks/>
                </p:cNvSpPr>
                <p:nvPr/>
              </p:nvSpPr>
              <p:spPr bwMode="auto">
                <a:xfrm>
                  <a:off x="7799388" y="2940050"/>
                  <a:ext cx="317500" cy="838200"/>
                </a:xfrm>
                <a:custGeom>
                  <a:avLst/>
                  <a:gdLst/>
                  <a:ahLst/>
                  <a:cxnLst>
                    <a:cxn ang="0">
                      <a:pos x="200" y="0"/>
                    </a:cxn>
                    <a:cxn ang="0">
                      <a:pos x="200" y="0"/>
                    </a:cxn>
                    <a:cxn ang="0">
                      <a:pos x="116" y="0"/>
                    </a:cxn>
                    <a:cxn ang="0">
                      <a:pos x="116" y="0"/>
                    </a:cxn>
                    <a:cxn ang="0">
                      <a:pos x="106" y="2"/>
                    </a:cxn>
                    <a:cxn ang="0">
                      <a:pos x="98" y="6"/>
                    </a:cxn>
                    <a:cxn ang="0">
                      <a:pos x="92" y="14"/>
                    </a:cxn>
                    <a:cxn ang="0">
                      <a:pos x="84" y="24"/>
                    </a:cxn>
                    <a:cxn ang="0">
                      <a:pos x="78" y="36"/>
                    </a:cxn>
                    <a:cxn ang="0">
                      <a:pos x="72" y="50"/>
                    </a:cxn>
                    <a:cxn ang="0">
                      <a:pos x="62" y="84"/>
                    </a:cxn>
                    <a:cxn ang="0">
                      <a:pos x="54" y="124"/>
                    </a:cxn>
                    <a:cxn ang="0">
                      <a:pos x="46" y="168"/>
                    </a:cxn>
                    <a:cxn ang="0">
                      <a:pos x="40" y="216"/>
                    </a:cxn>
                    <a:cxn ang="0">
                      <a:pos x="34" y="264"/>
                    </a:cxn>
                    <a:cxn ang="0">
                      <a:pos x="18" y="446"/>
                    </a:cxn>
                    <a:cxn ang="0">
                      <a:pos x="14" y="480"/>
                    </a:cxn>
                    <a:cxn ang="0">
                      <a:pos x="10" y="506"/>
                    </a:cxn>
                    <a:cxn ang="0">
                      <a:pos x="6" y="522"/>
                    </a:cxn>
                    <a:cxn ang="0">
                      <a:pos x="2" y="528"/>
                    </a:cxn>
                    <a:cxn ang="0">
                      <a:pos x="0" y="528"/>
                    </a:cxn>
                    <a:cxn ang="0">
                      <a:pos x="0" y="528"/>
                    </a:cxn>
                    <a:cxn ang="0">
                      <a:pos x="86" y="528"/>
                    </a:cxn>
                    <a:cxn ang="0">
                      <a:pos x="86" y="528"/>
                    </a:cxn>
                    <a:cxn ang="0">
                      <a:pos x="90" y="528"/>
                    </a:cxn>
                    <a:cxn ang="0">
                      <a:pos x="92" y="522"/>
                    </a:cxn>
                    <a:cxn ang="0">
                      <a:pos x="98" y="506"/>
                    </a:cxn>
                    <a:cxn ang="0">
                      <a:pos x="102" y="480"/>
                    </a:cxn>
                    <a:cxn ang="0">
                      <a:pos x="108" y="446"/>
                    </a:cxn>
                    <a:cxn ang="0">
                      <a:pos x="116" y="362"/>
                    </a:cxn>
                    <a:cxn ang="0">
                      <a:pos x="124" y="264"/>
                    </a:cxn>
                    <a:cxn ang="0">
                      <a:pos x="136" y="168"/>
                    </a:cxn>
                    <a:cxn ang="0">
                      <a:pos x="144" y="124"/>
                    </a:cxn>
                    <a:cxn ang="0">
                      <a:pos x="152" y="84"/>
                    </a:cxn>
                    <a:cxn ang="0">
                      <a:pos x="162" y="50"/>
                    </a:cxn>
                    <a:cxn ang="0">
                      <a:pos x="166" y="36"/>
                    </a:cxn>
                    <a:cxn ang="0">
                      <a:pos x="172" y="24"/>
                    </a:cxn>
                    <a:cxn ang="0">
                      <a:pos x="178" y="14"/>
                    </a:cxn>
                    <a:cxn ang="0">
                      <a:pos x="186" y="6"/>
                    </a:cxn>
                    <a:cxn ang="0">
                      <a:pos x="192" y="2"/>
                    </a:cxn>
                    <a:cxn ang="0">
                      <a:pos x="200" y="0"/>
                    </a:cxn>
                    <a:cxn ang="0">
                      <a:pos x="200" y="0"/>
                    </a:cxn>
                  </a:cxnLst>
                  <a:rect l="0" t="0" r="r" b="b"/>
                  <a:pathLst>
                    <a:path w="200" h="528">
                      <a:moveTo>
                        <a:pt x="200" y="0"/>
                      </a:moveTo>
                      <a:lnTo>
                        <a:pt x="200" y="0"/>
                      </a:lnTo>
                      <a:lnTo>
                        <a:pt x="116" y="0"/>
                      </a:lnTo>
                      <a:lnTo>
                        <a:pt x="116" y="0"/>
                      </a:lnTo>
                      <a:lnTo>
                        <a:pt x="106" y="2"/>
                      </a:lnTo>
                      <a:lnTo>
                        <a:pt x="98" y="6"/>
                      </a:lnTo>
                      <a:lnTo>
                        <a:pt x="92" y="14"/>
                      </a:lnTo>
                      <a:lnTo>
                        <a:pt x="84" y="24"/>
                      </a:lnTo>
                      <a:lnTo>
                        <a:pt x="78" y="36"/>
                      </a:lnTo>
                      <a:lnTo>
                        <a:pt x="72" y="50"/>
                      </a:lnTo>
                      <a:lnTo>
                        <a:pt x="62" y="84"/>
                      </a:lnTo>
                      <a:lnTo>
                        <a:pt x="54" y="124"/>
                      </a:lnTo>
                      <a:lnTo>
                        <a:pt x="46" y="168"/>
                      </a:lnTo>
                      <a:lnTo>
                        <a:pt x="40" y="216"/>
                      </a:lnTo>
                      <a:lnTo>
                        <a:pt x="34" y="264"/>
                      </a:lnTo>
                      <a:lnTo>
                        <a:pt x="18" y="446"/>
                      </a:lnTo>
                      <a:lnTo>
                        <a:pt x="14" y="480"/>
                      </a:lnTo>
                      <a:lnTo>
                        <a:pt x="10" y="506"/>
                      </a:lnTo>
                      <a:lnTo>
                        <a:pt x="6" y="522"/>
                      </a:lnTo>
                      <a:lnTo>
                        <a:pt x="2" y="528"/>
                      </a:lnTo>
                      <a:lnTo>
                        <a:pt x="0" y="528"/>
                      </a:lnTo>
                      <a:lnTo>
                        <a:pt x="0" y="528"/>
                      </a:lnTo>
                      <a:lnTo>
                        <a:pt x="86" y="528"/>
                      </a:lnTo>
                      <a:lnTo>
                        <a:pt x="86" y="528"/>
                      </a:lnTo>
                      <a:lnTo>
                        <a:pt x="90" y="528"/>
                      </a:lnTo>
                      <a:lnTo>
                        <a:pt x="92" y="522"/>
                      </a:lnTo>
                      <a:lnTo>
                        <a:pt x="98" y="506"/>
                      </a:lnTo>
                      <a:lnTo>
                        <a:pt x="102" y="480"/>
                      </a:lnTo>
                      <a:lnTo>
                        <a:pt x="108" y="446"/>
                      </a:lnTo>
                      <a:lnTo>
                        <a:pt x="116" y="362"/>
                      </a:lnTo>
                      <a:lnTo>
                        <a:pt x="124" y="264"/>
                      </a:lnTo>
                      <a:lnTo>
                        <a:pt x="136" y="168"/>
                      </a:lnTo>
                      <a:lnTo>
                        <a:pt x="144" y="124"/>
                      </a:lnTo>
                      <a:lnTo>
                        <a:pt x="152" y="84"/>
                      </a:lnTo>
                      <a:lnTo>
                        <a:pt x="162" y="50"/>
                      </a:lnTo>
                      <a:lnTo>
                        <a:pt x="166" y="36"/>
                      </a:lnTo>
                      <a:lnTo>
                        <a:pt x="172" y="24"/>
                      </a:lnTo>
                      <a:lnTo>
                        <a:pt x="178" y="14"/>
                      </a:lnTo>
                      <a:lnTo>
                        <a:pt x="186" y="6"/>
                      </a:lnTo>
                      <a:lnTo>
                        <a:pt x="192" y="2"/>
                      </a:lnTo>
                      <a:lnTo>
                        <a:pt x="200" y="0"/>
                      </a:lnTo>
                      <a:lnTo>
                        <a:pt x="20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6" name="Group 209">
                <a:extLst>
                  <a:ext uri="{FF2B5EF4-FFF2-40B4-BE49-F238E27FC236}">
                    <a16:creationId xmlns:a16="http://schemas.microsoft.com/office/drawing/2014/main" id="{D98C01CC-0FC1-4BCD-B6F8-7DC59937B30C}"/>
                  </a:ext>
                </a:extLst>
              </p:cNvPr>
              <p:cNvGrpSpPr/>
              <p:nvPr/>
            </p:nvGrpSpPr>
            <p:grpSpPr>
              <a:xfrm rot="5400000">
                <a:off x="2056739" y="2216117"/>
                <a:ext cx="159013" cy="216958"/>
                <a:chOff x="7754938" y="2940050"/>
                <a:chExt cx="428625" cy="838200"/>
              </a:xfrm>
              <a:grpFill/>
            </p:grpSpPr>
            <p:sp>
              <p:nvSpPr>
                <p:cNvPr id="108" name="Freeform 14">
                  <a:extLst>
                    <a:ext uri="{FF2B5EF4-FFF2-40B4-BE49-F238E27FC236}">
                      <a16:creationId xmlns:a16="http://schemas.microsoft.com/office/drawing/2014/main" id="{8CCC769D-C747-4AD1-954F-ACFF56C07E7C}"/>
                    </a:ext>
                  </a:extLst>
                </p:cNvPr>
                <p:cNvSpPr>
                  <a:spLocks/>
                </p:cNvSpPr>
                <p:nvPr/>
              </p:nvSpPr>
              <p:spPr bwMode="auto">
                <a:xfrm>
                  <a:off x="7754938" y="3194050"/>
                  <a:ext cx="120650" cy="584200"/>
                </a:xfrm>
                <a:custGeom>
                  <a:avLst/>
                  <a:gdLst/>
                  <a:ahLst/>
                  <a:cxnLst>
                    <a:cxn ang="0">
                      <a:pos x="52" y="324"/>
                    </a:cxn>
                    <a:cxn ang="0">
                      <a:pos x="76" y="0"/>
                    </a:cxn>
                    <a:cxn ang="0">
                      <a:pos x="76" y="0"/>
                    </a:cxn>
                    <a:cxn ang="0">
                      <a:pos x="60" y="82"/>
                    </a:cxn>
                    <a:cxn ang="0">
                      <a:pos x="42" y="176"/>
                    </a:cxn>
                    <a:cxn ang="0">
                      <a:pos x="30" y="216"/>
                    </a:cxn>
                    <a:cxn ang="0">
                      <a:pos x="20" y="250"/>
                    </a:cxn>
                    <a:cxn ang="0">
                      <a:pos x="16" y="262"/>
                    </a:cxn>
                    <a:cxn ang="0">
                      <a:pos x="12" y="270"/>
                    </a:cxn>
                    <a:cxn ang="0">
                      <a:pos x="6" y="276"/>
                    </a:cxn>
                    <a:cxn ang="0">
                      <a:pos x="2" y="276"/>
                    </a:cxn>
                    <a:cxn ang="0">
                      <a:pos x="2" y="276"/>
                    </a:cxn>
                    <a:cxn ang="0">
                      <a:pos x="0" y="276"/>
                    </a:cxn>
                    <a:cxn ang="0">
                      <a:pos x="0" y="276"/>
                    </a:cxn>
                    <a:cxn ang="0">
                      <a:pos x="0" y="276"/>
                    </a:cxn>
                    <a:cxn ang="0">
                      <a:pos x="0" y="296"/>
                    </a:cxn>
                    <a:cxn ang="0">
                      <a:pos x="2" y="314"/>
                    </a:cxn>
                    <a:cxn ang="0">
                      <a:pos x="6" y="328"/>
                    </a:cxn>
                    <a:cxn ang="0">
                      <a:pos x="12" y="342"/>
                    </a:cxn>
                    <a:cxn ang="0">
                      <a:pos x="16" y="354"/>
                    </a:cxn>
                    <a:cxn ang="0">
                      <a:pos x="22" y="362"/>
                    </a:cxn>
                    <a:cxn ang="0">
                      <a:pos x="28" y="368"/>
                    </a:cxn>
                    <a:cxn ang="0">
                      <a:pos x="32" y="368"/>
                    </a:cxn>
                    <a:cxn ang="0">
                      <a:pos x="52" y="324"/>
                    </a:cxn>
                  </a:cxnLst>
                  <a:rect l="0" t="0" r="r" b="b"/>
                  <a:pathLst>
                    <a:path w="76" h="368">
                      <a:moveTo>
                        <a:pt x="52" y="324"/>
                      </a:moveTo>
                      <a:lnTo>
                        <a:pt x="76" y="0"/>
                      </a:lnTo>
                      <a:lnTo>
                        <a:pt x="76" y="0"/>
                      </a:lnTo>
                      <a:lnTo>
                        <a:pt x="60" y="82"/>
                      </a:lnTo>
                      <a:lnTo>
                        <a:pt x="42" y="176"/>
                      </a:lnTo>
                      <a:lnTo>
                        <a:pt x="30" y="216"/>
                      </a:lnTo>
                      <a:lnTo>
                        <a:pt x="20" y="250"/>
                      </a:lnTo>
                      <a:lnTo>
                        <a:pt x="16" y="262"/>
                      </a:lnTo>
                      <a:lnTo>
                        <a:pt x="12" y="270"/>
                      </a:lnTo>
                      <a:lnTo>
                        <a:pt x="6" y="276"/>
                      </a:lnTo>
                      <a:lnTo>
                        <a:pt x="2" y="276"/>
                      </a:lnTo>
                      <a:lnTo>
                        <a:pt x="2" y="276"/>
                      </a:lnTo>
                      <a:lnTo>
                        <a:pt x="0" y="276"/>
                      </a:lnTo>
                      <a:lnTo>
                        <a:pt x="0" y="276"/>
                      </a:lnTo>
                      <a:lnTo>
                        <a:pt x="0" y="276"/>
                      </a:lnTo>
                      <a:lnTo>
                        <a:pt x="0" y="296"/>
                      </a:lnTo>
                      <a:lnTo>
                        <a:pt x="2" y="314"/>
                      </a:lnTo>
                      <a:lnTo>
                        <a:pt x="6" y="328"/>
                      </a:lnTo>
                      <a:lnTo>
                        <a:pt x="12" y="342"/>
                      </a:lnTo>
                      <a:lnTo>
                        <a:pt x="16" y="354"/>
                      </a:lnTo>
                      <a:lnTo>
                        <a:pt x="22" y="362"/>
                      </a:lnTo>
                      <a:lnTo>
                        <a:pt x="28" y="368"/>
                      </a:lnTo>
                      <a:lnTo>
                        <a:pt x="32" y="368"/>
                      </a:lnTo>
                      <a:lnTo>
                        <a:pt x="52" y="3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 name="Freeform 15">
                  <a:extLst>
                    <a:ext uri="{FF2B5EF4-FFF2-40B4-BE49-F238E27FC236}">
                      <a16:creationId xmlns:a16="http://schemas.microsoft.com/office/drawing/2014/main" id="{FE280344-7AE2-49B6-90C3-519D605D3D31}"/>
                    </a:ext>
                  </a:extLst>
                </p:cNvPr>
                <p:cNvSpPr>
                  <a:spLocks/>
                </p:cNvSpPr>
                <p:nvPr/>
              </p:nvSpPr>
              <p:spPr bwMode="auto">
                <a:xfrm>
                  <a:off x="7935913" y="2940050"/>
                  <a:ext cx="247650" cy="838200"/>
                </a:xfrm>
                <a:custGeom>
                  <a:avLst/>
                  <a:gdLst/>
                  <a:ahLst/>
                  <a:cxnLst>
                    <a:cxn ang="0">
                      <a:pos x="138" y="76"/>
                    </a:cxn>
                    <a:cxn ang="0">
                      <a:pos x="138" y="76"/>
                    </a:cxn>
                    <a:cxn ang="0">
                      <a:pos x="148" y="76"/>
                    </a:cxn>
                    <a:cxn ang="0">
                      <a:pos x="154" y="76"/>
                    </a:cxn>
                    <a:cxn ang="0">
                      <a:pos x="156" y="76"/>
                    </a:cxn>
                    <a:cxn ang="0">
                      <a:pos x="156" y="76"/>
                    </a:cxn>
                    <a:cxn ang="0">
                      <a:pos x="154" y="62"/>
                    </a:cxn>
                    <a:cxn ang="0">
                      <a:pos x="150" y="48"/>
                    </a:cxn>
                    <a:cxn ang="0">
                      <a:pos x="144" y="36"/>
                    </a:cxn>
                    <a:cxn ang="0">
                      <a:pos x="138" y="24"/>
                    </a:cxn>
                    <a:cxn ang="0">
                      <a:pos x="132" y="16"/>
                    </a:cxn>
                    <a:cxn ang="0">
                      <a:pos x="126" y="8"/>
                    </a:cxn>
                    <a:cxn ang="0">
                      <a:pos x="120" y="2"/>
                    </a:cxn>
                    <a:cxn ang="0">
                      <a:pos x="114" y="0"/>
                    </a:cxn>
                    <a:cxn ang="0">
                      <a:pos x="114" y="0"/>
                    </a:cxn>
                    <a:cxn ang="0">
                      <a:pos x="106" y="2"/>
                    </a:cxn>
                    <a:cxn ang="0">
                      <a:pos x="100" y="6"/>
                    </a:cxn>
                    <a:cxn ang="0">
                      <a:pos x="92" y="14"/>
                    </a:cxn>
                    <a:cxn ang="0">
                      <a:pos x="86" y="24"/>
                    </a:cxn>
                    <a:cxn ang="0">
                      <a:pos x="80" y="36"/>
                    </a:cxn>
                    <a:cxn ang="0">
                      <a:pos x="74" y="50"/>
                    </a:cxn>
                    <a:cxn ang="0">
                      <a:pos x="64" y="84"/>
                    </a:cxn>
                    <a:cxn ang="0">
                      <a:pos x="54" y="124"/>
                    </a:cxn>
                    <a:cxn ang="0">
                      <a:pos x="46" y="168"/>
                    </a:cxn>
                    <a:cxn ang="0">
                      <a:pos x="40" y="216"/>
                    </a:cxn>
                    <a:cxn ang="0">
                      <a:pos x="34" y="264"/>
                    </a:cxn>
                    <a:cxn ang="0">
                      <a:pos x="24" y="362"/>
                    </a:cxn>
                    <a:cxn ang="0">
                      <a:pos x="16" y="446"/>
                    </a:cxn>
                    <a:cxn ang="0">
                      <a:pos x="8" y="506"/>
                    </a:cxn>
                    <a:cxn ang="0">
                      <a:pos x="6" y="522"/>
                    </a:cxn>
                    <a:cxn ang="0">
                      <a:pos x="4" y="528"/>
                    </a:cxn>
                    <a:cxn ang="0">
                      <a:pos x="0" y="528"/>
                    </a:cxn>
                    <a:cxn ang="0">
                      <a:pos x="0" y="528"/>
                    </a:cxn>
                    <a:cxn ang="0">
                      <a:pos x="10" y="498"/>
                    </a:cxn>
                    <a:cxn ang="0">
                      <a:pos x="18" y="466"/>
                    </a:cxn>
                    <a:cxn ang="0">
                      <a:pos x="34" y="394"/>
                    </a:cxn>
                    <a:cxn ang="0">
                      <a:pos x="62" y="244"/>
                    </a:cxn>
                    <a:cxn ang="0">
                      <a:pos x="76" y="178"/>
                    </a:cxn>
                    <a:cxn ang="0">
                      <a:pos x="86" y="150"/>
                    </a:cxn>
                    <a:cxn ang="0">
                      <a:pos x="94" y="124"/>
                    </a:cxn>
                    <a:cxn ang="0">
                      <a:pos x="104" y="104"/>
                    </a:cxn>
                    <a:cxn ang="0">
                      <a:pos x="114" y="88"/>
                    </a:cxn>
                    <a:cxn ang="0">
                      <a:pos x="120" y="84"/>
                    </a:cxn>
                    <a:cxn ang="0">
                      <a:pos x="126" y="78"/>
                    </a:cxn>
                    <a:cxn ang="0">
                      <a:pos x="132" y="76"/>
                    </a:cxn>
                    <a:cxn ang="0">
                      <a:pos x="138" y="76"/>
                    </a:cxn>
                    <a:cxn ang="0">
                      <a:pos x="138" y="76"/>
                    </a:cxn>
                  </a:cxnLst>
                  <a:rect l="0" t="0" r="r" b="b"/>
                  <a:pathLst>
                    <a:path w="156" h="528">
                      <a:moveTo>
                        <a:pt x="138" y="76"/>
                      </a:moveTo>
                      <a:lnTo>
                        <a:pt x="138" y="76"/>
                      </a:lnTo>
                      <a:lnTo>
                        <a:pt x="148" y="76"/>
                      </a:lnTo>
                      <a:lnTo>
                        <a:pt x="154" y="76"/>
                      </a:lnTo>
                      <a:lnTo>
                        <a:pt x="156" y="76"/>
                      </a:lnTo>
                      <a:lnTo>
                        <a:pt x="156" y="76"/>
                      </a:lnTo>
                      <a:lnTo>
                        <a:pt x="154" y="62"/>
                      </a:lnTo>
                      <a:lnTo>
                        <a:pt x="150" y="48"/>
                      </a:lnTo>
                      <a:lnTo>
                        <a:pt x="144" y="36"/>
                      </a:lnTo>
                      <a:lnTo>
                        <a:pt x="138" y="24"/>
                      </a:lnTo>
                      <a:lnTo>
                        <a:pt x="132" y="16"/>
                      </a:lnTo>
                      <a:lnTo>
                        <a:pt x="126" y="8"/>
                      </a:lnTo>
                      <a:lnTo>
                        <a:pt x="120" y="2"/>
                      </a:lnTo>
                      <a:lnTo>
                        <a:pt x="114" y="0"/>
                      </a:lnTo>
                      <a:lnTo>
                        <a:pt x="114" y="0"/>
                      </a:lnTo>
                      <a:lnTo>
                        <a:pt x="106" y="2"/>
                      </a:lnTo>
                      <a:lnTo>
                        <a:pt x="100" y="6"/>
                      </a:lnTo>
                      <a:lnTo>
                        <a:pt x="92" y="14"/>
                      </a:lnTo>
                      <a:lnTo>
                        <a:pt x="86" y="24"/>
                      </a:lnTo>
                      <a:lnTo>
                        <a:pt x="80" y="36"/>
                      </a:lnTo>
                      <a:lnTo>
                        <a:pt x="74" y="50"/>
                      </a:lnTo>
                      <a:lnTo>
                        <a:pt x="64" y="84"/>
                      </a:lnTo>
                      <a:lnTo>
                        <a:pt x="54" y="124"/>
                      </a:lnTo>
                      <a:lnTo>
                        <a:pt x="46" y="168"/>
                      </a:lnTo>
                      <a:lnTo>
                        <a:pt x="40" y="216"/>
                      </a:lnTo>
                      <a:lnTo>
                        <a:pt x="34" y="264"/>
                      </a:lnTo>
                      <a:lnTo>
                        <a:pt x="24" y="362"/>
                      </a:lnTo>
                      <a:lnTo>
                        <a:pt x="16" y="446"/>
                      </a:lnTo>
                      <a:lnTo>
                        <a:pt x="8" y="506"/>
                      </a:lnTo>
                      <a:lnTo>
                        <a:pt x="6" y="522"/>
                      </a:lnTo>
                      <a:lnTo>
                        <a:pt x="4" y="528"/>
                      </a:lnTo>
                      <a:lnTo>
                        <a:pt x="0" y="528"/>
                      </a:lnTo>
                      <a:lnTo>
                        <a:pt x="0" y="528"/>
                      </a:lnTo>
                      <a:lnTo>
                        <a:pt x="10" y="498"/>
                      </a:lnTo>
                      <a:lnTo>
                        <a:pt x="18" y="466"/>
                      </a:lnTo>
                      <a:lnTo>
                        <a:pt x="34" y="394"/>
                      </a:lnTo>
                      <a:lnTo>
                        <a:pt x="62" y="244"/>
                      </a:lnTo>
                      <a:lnTo>
                        <a:pt x="76" y="178"/>
                      </a:lnTo>
                      <a:lnTo>
                        <a:pt x="86" y="150"/>
                      </a:lnTo>
                      <a:lnTo>
                        <a:pt x="94" y="124"/>
                      </a:lnTo>
                      <a:lnTo>
                        <a:pt x="104" y="104"/>
                      </a:lnTo>
                      <a:lnTo>
                        <a:pt x="114" y="88"/>
                      </a:lnTo>
                      <a:lnTo>
                        <a:pt x="120" y="84"/>
                      </a:lnTo>
                      <a:lnTo>
                        <a:pt x="126" y="78"/>
                      </a:lnTo>
                      <a:lnTo>
                        <a:pt x="132" y="76"/>
                      </a:lnTo>
                      <a:lnTo>
                        <a:pt x="138" y="76"/>
                      </a:lnTo>
                      <a:lnTo>
                        <a:pt x="138" y="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 name="Freeform 16">
                  <a:extLst>
                    <a:ext uri="{FF2B5EF4-FFF2-40B4-BE49-F238E27FC236}">
                      <a16:creationId xmlns:a16="http://schemas.microsoft.com/office/drawing/2014/main" id="{638D670D-B4AA-4F76-9EAF-6AE00C76B0B8}"/>
                    </a:ext>
                  </a:extLst>
                </p:cNvPr>
                <p:cNvSpPr>
                  <a:spLocks/>
                </p:cNvSpPr>
                <p:nvPr/>
              </p:nvSpPr>
              <p:spPr bwMode="auto">
                <a:xfrm>
                  <a:off x="7799388" y="2940050"/>
                  <a:ext cx="317500" cy="838200"/>
                </a:xfrm>
                <a:custGeom>
                  <a:avLst/>
                  <a:gdLst/>
                  <a:ahLst/>
                  <a:cxnLst>
                    <a:cxn ang="0">
                      <a:pos x="200" y="0"/>
                    </a:cxn>
                    <a:cxn ang="0">
                      <a:pos x="200" y="0"/>
                    </a:cxn>
                    <a:cxn ang="0">
                      <a:pos x="116" y="0"/>
                    </a:cxn>
                    <a:cxn ang="0">
                      <a:pos x="116" y="0"/>
                    </a:cxn>
                    <a:cxn ang="0">
                      <a:pos x="106" y="2"/>
                    </a:cxn>
                    <a:cxn ang="0">
                      <a:pos x="98" y="6"/>
                    </a:cxn>
                    <a:cxn ang="0">
                      <a:pos x="92" y="14"/>
                    </a:cxn>
                    <a:cxn ang="0">
                      <a:pos x="84" y="24"/>
                    </a:cxn>
                    <a:cxn ang="0">
                      <a:pos x="78" y="36"/>
                    </a:cxn>
                    <a:cxn ang="0">
                      <a:pos x="72" y="50"/>
                    </a:cxn>
                    <a:cxn ang="0">
                      <a:pos x="62" y="84"/>
                    </a:cxn>
                    <a:cxn ang="0">
                      <a:pos x="54" y="124"/>
                    </a:cxn>
                    <a:cxn ang="0">
                      <a:pos x="46" y="168"/>
                    </a:cxn>
                    <a:cxn ang="0">
                      <a:pos x="40" y="216"/>
                    </a:cxn>
                    <a:cxn ang="0">
                      <a:pos x="34" y="264"/>
                    </a:cxn>
                    <a:cxn ang="0">
                      <a:pos x="18" y="446"/>
                    </a:cxn>
                    <a:cxn ang="0">
                      <a:pos x="14" y="480"/>
                    </a:cxn>
                    <a:cxn ang="0">
                      <a:pos x="10" y="506"/>
                    </a:cxn>
                    <a:cxn ang="0">
                      <a:pos x="6" y="522"/>
                    </a:cxn>
                    <a:cxn ang="0">
                      <a:pos x="2" y="528"/>
                    </a:cxn>
                    <a:cxn ang="0">
                      <a:pos x="0" y="528"/>
                    </a:cxn>
                    <a:cxn ang="0">
                      <a:pos x="0" y="528"/>
                    </a:cxn>
                    <a:cxn ang="0">
                      <a:pos x="86" y="528"/>
                    </a:cxn>
                    <a:cxn ang="0">
                      <a:pos x="86" y="528"/>
                    </a:cxn>
                    <a:cxn ang="0">
                      <a:pos x="90" y="528"/>
                    </a:cxn>
                    <a:cxn ang="0">
                      <a:pos x="92" y="522"/>
                    </a:cxn>
                    <a:cxn ang="0">
                      <a:pos x="98" y="506"/>
                    </a:cxn>
                    <a:cxn ang="0">
                      <a:pos x="102" y="480"/>
                    </a:cxn>
                    <a:cxn ang="0">
                      <a:pos x="108" y="446"/>
                    </a:cxn>
                    <a:cxn ang="0">
                      <a:pos x="116" y="362"/>
                    </a:cxn>
                    <a:cxn ang="0">
                      <a:pos x="124" y="264"/>
                    </a:cxn>
                    <a:cxn ang="0">
                      <a:pos x="136" y="168"/>
                    </a:cxn>
                    <a:cxn ang="0">
                      <a:pos x="144" y="124"/>
                    </a:cxn>
                    <a:cxn ang="0">
                      <a:pos x="152" y="84"/>
                    </a:cxn>
                    <a:cxn ang="0">
                      <a:pos x="162" y="50"/>
                    </a:cxn>
                    <a:cxn ang="0">
                      <a:pos x="166" y="36"/>
                    </a:cxn>
                    <a:cxn ang="0">
                      <a:pos x="172" y="24"/>
                    </a:cxn>
                    <a:cxn ang="0">
                      <a:pos x="178" y="14"/>
                    </a:cxn>
                    <a:cxn ang="0">
                      <a:pos x="186" y="6"/>
                    </a:cxn>
                    <a:cxn ang="0">
                      <a:pos x="192" y="2"/>
                    </a:cxn>
                    <a:cxn ang="0">
                      <a:pos x="200" y="0"/>
                    </a:cxn>
                    <a:cxn ang="0">
                      <a:pos x="200" y="0"/>
                    </a:cxn>
                  </a:cxnLst>
                  <a:rect l="0" t="0" r="r" b="b"/>
                  <a:pathLst>
                    <a:path w="200" h="528">
                      <a:moveTo>
                        <a:pt x="200" y="0"/>
                      </a:moveTo>
                      <a:lnTo>
                        <a:pt x="200" y="0"/>
                      </a:lnTo>
                      <a:lnTo>
                        <a:pt x="116" y="0"/>
                      </a:lnTo>
                      <a:lnTo>
                        <a:pt x="116" y="0"/>
                      </a:lnTo>
                      <a:lnTo>
                        <a:pt x="106" y="2"/>
                      </a:lnTo>
                      <a:lnTo>
                        <a:pt x="98" y="6"/>
                      </a:lnTo>
                      <a:lnTo>
                        <a:pt x="92" y="14"/>
                      </a:lnTo>
                      <a:lnTo>
                        <a:pt x="84" y="24"/>
                      </a:lnTo>
                      <a:lnTo>
                        <a:pt x="78" y="36"/>
                      </a:lnTo>
                      <a:lnTo>
                        <a:pt x="72" y="50"/>
                      </a:lnTo>
                      <a:lnTo>
                        <a:pt x="62" y="84"/>
                      </a:lnTo>
                      <a:lnTo>
                        <a:pt x="54" y="124"/>
                      </a:lnTo>
                      <a:lnTo>
                        <a:pt x="46" y="168"/>
                      </a:lnTo>
                      <a:lnTo>
                        <a:pt x="40" y="216"/>
                      </a:lnTo>
                      <a:lnTo>
                        <a:pt x="34" y="264"/>
                      </a:lnTo>
                      <a:lnTo>
                        <a:pt x="18" y="446"/>
                      </a:lnTo>
                      <a:lnTo>
                        <a:pt x="14" y="480"/>
                      </a:lnTo>
                      <a:lnTo>
                        <a:pt x="10" y="506"/>
                      </a:lnTo>
                      <a:lnTo>
                        <a:pt x="6" y="522"/>
                      </a:lnTo>
                      <a:lnTo>
                        <a:pt x="2" y="528"/>
                      </a:lnTo>
                      <a:lnTo>
                        <a:pt x="0" y="528"/>
                      </a:lnTo>
                      <a:lnTo>
                        <a:pt x="0" y="528"/>
                      </a:lnTo>
                      <a:lnTo>
                        <a:pt x="86" y="528"/>
                      </a:lnTo>
                      <a:lnTo>
                        <a:pt x="86" y="528"/>
                      </a:lnTo>
                      <a:lnTo>
                        <a:pt x="90" y="528"/>
                      </a:lnTo>
                      <a:lnTo>
                        <a:pt x="92" y="522"/>
                      </a:lnTo>
                      <a:lnTo>
                        <a:pt x="98" y="506"/>
                      </a:lnTo>
                      <a:lnTo>
                        <a:pt x="102" y="480"/>
                      </a:lnTo>
                      <a:lnTo>
                        <a:pt x="108" y="446"/>
                      </a:lnTo>
                      <a:lnTo>
                        <a:pt x="116" y="362"/>
                      </a:lnTo>
                      <a:lnTo>
                        <a:pt x="124" y="264"/>
                      </a:lnTo>
                      <a:lnTo>
                        <a:pt x="136" y="168"/>
                      </a:lnTo>
                      <a:lnTo>
                        <a:pt x="144" y="124"/>
                      </a:lnTo>
                      <a:lnTo>
                        <a:pt x="152" y="84"/>
                      </a:lnTo>
                      <a:lnTo>
                        <a:pt x="162" y="50"/>
                      </a:lnTo>
                      <a:lnTo>
                        <a:pt x="166" y="36"/>
                      </a:lnTo>
                      <a:lnTo>
                        <a:pt x="172" y="24"/>
                      </a:lnTo>
                      <a:lnTo>
                        <a:pt x="178" y="14"/>
                      </a:lnTo>
                      <a:lnTo>
                        <a:pt x="186" y="6"/>
                      </a:lnTo>
                      <a:lnTo>
                        <a:pt x="192" y="2"/>
                      </a:lnTo>
                      <a:lnTo>
                        <a:pt x="200" y="0"/>
                      </a:lnTo>
                      <a:lnTo>
                        <a:pt x="20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7" name="Group 165">
                <a:extLst>
                  <a:ext uri="{FF2B5EF4-FFF2-40B4-BE49-F238E27FC236}">
                    <a16:creationId xmlns:a16="http://schemas.microsoft.com/office/drawing/2014/main" id="{822AD906-91E8-4DEA-B45A-2A05BF819C32}"/>
                  </a:ext>
                </a:extLst>
              </p:cNvPr>
              <p:cNvGrpSpPr/>
              <p:nvPr/>
            </p:nvGrpSpPr>
            <p:grpSpPr>
              <a:xfrm rot="5400000">
                <a:off x="2056740" y="5849892"/>
                <a:ext cx="159013" cy="216958"/>
                <a:chOff x="7754938" y="2940050"/>
                <a:chExt cx="428625" cy="838200"/>
              </a:xfrm>
              <a:grpFill/>
            </p:grpSpPr>
            <p:sp>
              <p:nvSpPr>
                <p:cNvPr id="105" name="Freeform 14">
                  <a:extLst>
                    <a:ext uri="{FF2B5EF4-FFF2-40B4-BE49-F238E27FC236}">
                      <a16:creationId xmlns:a16="http://schemas.microsoft.com/office/drawing/2014/main" id="{67559F53-54EB-4270-9B28-08B649A9A4A0}"/>
                    </a:ext>
                  </a:extLst>
                </p:cNvPr>
                <p:cNvSpPr>
                  <a:spLocks/>
                </p:cNvSpPr>
                <p:nvPr/>
              </p:nvSpPr>
              <p:spPr bwMode="auto">
                <a:xfrm>
                  <a:off x="7754938" y="3194050"/>
                  <a:ext cx="120650" cy="584200"/>
                </a:xfrm>
                <a:custGeom>
                  <a:avLst/>
                  <a:gdLst/>
                  <a:ahLst/>
                  <a:cxnLst>
                    <a:cxn ang="0">
                      <a:pos x="52" y="324"/>
                    </a:cxn>
                    <a:cxn ang="0">
                      <a:pos x="76" y="0"/>
                    </a:cxn>
                    <a:cxn ang="0">
                      <a:pos x="76" y="0"/>
                    </a:cxn>
                    <a:cxn ang="0">
                      <a:pos x="60" y="82"/>
                    </a:cxn>
                    <a:cxn ang="0">
                      <a:pos x="42" y="176"/>
                    </a:cxn>
                    <a:cxn ang="0">
                      <a:pos x="30" y="216"/>
                    </a:cxn>
                    <a:cxn ang="0">
                      <a:pos x="20" y="250"/>
                    </a:cxn>
                    <a:cxn ang="0">
                      <a:pos x="16" y="262"/>
                    </a:cxn>
                    <a:cxn ang="0">
                      <a:pos x="12" y="270"/>
                    </a:cxn>
                    <a:cxn ang="0">
                      <a:pos x="6" y="276"/>
                    </a:cxn>
                    <a:cxn ang="0">
                      <a:pos x="2" y="276"/>
                    </a:cxn>
                    <a:cxn ang="0">
                      <a:pos x="2" y="276"/>
                    </a:cxn>
                    <a:cxn ang="0">
                      <a:pos x="0" y="276"/>
                    </a:cxn>
                    <a:cxn ang="0">
                      <a:pos x="0" y="276"/>
                    </a:cxn>
                    <a:cxn ang="0">
                      <a:pos x="0" y="276"/>
                    </a:cxn>
                    <a:cxn ang="0">
                      <a:pos x="0" y="296"/>
                    </a:cxn>
                    <a:cxn ang="0">
                      <a:pos x="2" y="314"/>
                    </a:cxn>
                    <a:cxn ang="0">
                      <a:pos x="6" y="328"/>
                    </a:cxn>
                    <a:cxn ang="0">
                      <a:pos x="12" y="342"/>
                    </a:cxn>
                    <a:cxn ang="0">
                      <a:pos x="16" y="354"/>
                    </a:cxn>
                    <a:cxn ang="0">
                      <a:pos x="22" y="362"/>
                    </a:cxn>
                    <a:cxn ang="0">
                      <a:pos x="28" y="368"/>
                    </a:cxn>
                    <a:cxn ang="0">
                      <a:pos x="32" y="368"/>
                    </a:cxn>
                    <a:cxn ang="0">
                      <a:pos x="52" y="324"/>
                    </a:cxn>
                  </a:cxnLst>
                  <a:rect l="0" t="0" r="r" b="b"/>
                  <a:pathLst>
                    <a:path w="76" h="368">
                      <a:moveTo>
                        <a:pt x="52" y="324"/>
                      </a:moveTo>
                      <a:lnTo>
                        <a:pt x="76" y="0"/>
                      </a:lnTo>
                      <a:lnTo>
                        <a:pt x="76" y="0"/>
                      </a:lnTo>
                      <a:lnTo>
                        <a:pt x="60" y="82"/>
                      </a:lnTo>
                      <a:lnTo>
                        <a:pt x="42" y="176"/>
                      </a:lnTo>
                      <a:lnTo>
                        <a:pt x="30" y="216"/>
                      </a:lnTo>
                      <a:lnTo>
                        <a:pt x="20" y="250"/>
                      </a:lnTo>
                      <a:lnTo>
                        <a:pt x="16" y="262"/>
                      </a:lnTo>
                      <a:lnTo>
                        <a:pt x="12" y="270"/>
                      </a:lnTo>
                      <a:lnTo>
                        <a:pt x="6" y="276"/>
                      </a:lnTo>
                      <a:lnTo>
                        <a:pt x="2" y="276"/>
                      </a:lnTo>
                      <a:lnTo>
                        <a:pt x="2" y="276"/>
                      </a:lnTo>
                      <a:lnTo>
                        <a:pt x="0" y="276"/>
                      </a:lnTo>
                      <a:lnTo>
                        <a:pt x="0" y="276"/>
                      </a:lnTo>
                      <a:lnTo>
                        <a:pt x="0" y="276"/>
                      </a:lnTo>
                      <a:lnTo>
                        <a:pt x="0" y="296"/>
                      </a:lnTo>
                      <a:lnTo>
                        <a:pt x="2" y="314"/>
                      </a:lnTo>
                      <a:lnTo>
                        <a:pt x="6" y="328"/>
                      </a:lnTo>
                      <a:lnTo>
                        <a:pt x="12" y="342"/>
                      </a:lnTo>
                      <a:lnTo>
                        <a:pt x="16" y="354"/>
                      </a:lnTo>
                      <a:lnTo>
                        <a:pt x="22" y="362"/>
                      </a:lnTo>
                      <a:lnTo>
                        <a:pt x="28" y="368"/>
                      </a:lnTo>
                      <a:lnTo>
                        <a:pt x="32" y="368"/>
                      </a:lnTo>
                      <a:lnTo>
                        <a:pt x="52" y="3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Freeform 15">
                  <a:extLst>
                    <a:ext uri="{FF2B5EF4-FFF2-40B4-BE49-F238E27FC236}">
                      <a16:creationId xmlns:a16="http://schemas.microsoft.com/office/drawing/2014/main" id="{9124740E-E4A1-4170-88AD-473FBF416EE5}"/>
                    </a:ext>
                  </a:extLst>
                </p:cNvPr>
                <p:cNvSpPr>
                  <a:spLocks/>
                </p:cNvSpPr>
                <p:nvPr/>
              </p:nvSpPr>
              <p:spPr bwMode="auto">
                <a:xfrm>
                  <a:off x="7935913" y="2940050"/>
                  <a:ext cx="247650" cy="838200"/>
                </a:xfrm>
                <a:custGeom>
                  <a:avLst/>
                  <a:gdLst/>
                  <a:ahLst/>
                  <a:cxnLst>
                    <a:cxn ang="0">
                      <a:pos x="138" y="76"/>
                    </a:cxn>
                    <a:cxn ang="0">
                      <a:pos x="138" y="76"/>
                    </a:cxn>
                    <a:cxn ang="0">
                      <a:pos x="148" y="76"/>
                    </a:cxn>
                    <a:cxn ang="0">
                      <a:pos x="154" y="76"/>
                    </a:cxn>
                    <a:cxn ang="0">
                      <a:pos x="156" y="76"/>
                    </a:cxn>
                    <a:cxn ang="0">
                      <a:pos x="156" y="76"/>
                    </a:cxn>
                    <a:cxn ang="0">
                      <a:pos x="154" y="62"/>
                    </a:cxn>
                    <a:cxn ang="0">
                      <a:pos x="150" y="48"/>
                    </a:cxn>
                    <a:cxn ang="0">
                      <a:pos x="144" y="36"/>
                    </a:cxn>
                    <a:cxn ang="0">
                      <a:pos x="138" y="24"/>
                    </a:cxn>
                    <a:cxn ang="0">
                      <a:pos x="132" y="16"/>
                    </a:cxn>
                    <a:cxn ang="0">
                      <a:pos x="126" y="8"/>
                    </a:cxn>
                    <a:cxn ang="0">
                      <a:pos x="120" y="2"/>
                    </a:cxn>
                    <a:cxn ang="0">
                      <a:pos x="114" y="0"/>
                    </a:cxn>
                    <a:cxn ang="0">
                      <a:pos x="114" y="0"/>
                    </a:cxn>
                    <a:cxn ang="0">
                      <a:pos x="106" y="2"/>
                    </a:cxn>
                    <a:cxn ang="0">
                      <a:pos x="100" y="6"/>
                    </a:cxn>
                    <a:cxn ang="0">
                      <a:pos x="92" y="14"/>
                    </a:cxn>
                    <a:cxn ang="0">
                      <a:pos x="86" y="24"/>
                    </a:cxn>
                    <a:cxn ang="0">
                      <a:pos x="80" y="36"/>
                    </a:cxn>
                    <a:cxn ang="0">
                      <a:pos x="74" y="50"/>
                    </a:cxn>
                    <a:cxn ang="0">
                      <a:pos x="64" y="84"/>
                    </a:cxn>
                    <a:cxn ang="0">
                      <a:pos x="54" y="124"/>
                    </a:cxn>
                    <a:cxn ang="0">
                      <a:pos x="46" y="168"/>
                    </a:cxn>
                    <a:cxn ang="0">
                      <a:pos x="40" y="216"/>
                    </a:cxn>
                    <a:cxn ang="0">
                      <a:pos x="34" y="264"/>
                    </a:cxn>
                    <a:cxn ang="0">
                      <a:pos x="24" y="362"/>
                    </a:cxn>
                    <a:cxn ang="0">
                      <a:pos x="16" y="446"/>
                    </a:cxn>
                    <a:cxn ang="0">
                      <a:pos x="8" y="506"/>
                    </a:cxn>
                    <a:cxn ang="0">
                      <a:pos x="6" y="522"/>
                    </a:cxn>
                    <a:cxn ang="0">
                      <a:pos x="4" y="528"/>
                    </a:cxn>
                    <a:cxn ang="0">
                      <a:pos x="0" y="528"/>
                    </a:cxn>
                    <a:cxn ang="0">
                      <a:pos x="0" y="528"/>
                    </a:cxn>
                    <a:cxn ang="0">
                      <a:pos x="10" y="498"/>
                    </a:cxn>
                    <a:cxn ang="0">
                      <a:pos x="18" y="466"/>
                    </a:cxn>
                    <a:cxn ang="0">
                      <a:pos x="34" y="394"/>
                    </a:cxn>
                    <a:cxn ang="0">
                      <a:pos x="62" y="244"/>
                    </a:cxn>
                    <a:cxn ang="0">
                      <a:pos x="76" y="178"/>
                    </a:cxn>
                    <a:cxn ang="0">
                      <a:pos x="86" y="150"/>
                    </a:cxn>
                    <a:cxn ang="0">
                      <a:pos x="94" y="124"/>
                    </a:cxn>
                    <a:cxn ang="0">
                      <a:pos x="104" y="104"/>
                    </a:cxn>
                    <a:cxn ang="0">
                      <a:pos x="114" y="88"/>
                    </a:cxn>
                    <a:cxn ang="0">
                      <a:pos x="120" y="84"/>
                    </a:cxn>
                    <a:cxn ang="0">
                      <a:pos x="126" y="78"/>
                    </a:cxn>
                    <a:cxn ang="0">
                      <a:pos x="132" y="76"/>
                    </a:cxn>
                    <a:cxn ang="0">
                      <a:pos x="138" y="76"/>
                    </a:cxn>
                    <a:cxn ang="0">
                      <a:pos x="138" y="76"/>
                    </a:cxn>
                  </a:cxnLst>
                  <a:rect l="0" t="0" r="r" b="b"/>
                  <a:pathLst>
                    <a:path w="156" h="528">
                      <a:moveTo>
                        <a:pt x="138" y="76"/>
                      </a:moveTo>
                      <a:lnTo>
                        <a:pt x="138" y="76"/>
                      </a:lnTo>
                      <a:lnTo>
                        <a:pt x="148" y="76"/>
                      </a:lnTo>
                      <a:lnTo>
                        <a:pt x="154" y="76"/>
                      </a:lnTo>
                      <a:lnTo>
                        <a:pt x="156" y="76"/>
                      </a:lnTo>
                      <a:lnTo>
                        <a:pt x="156" y="76"/>
                      </a:lnTo>
                      <a:lnTo>
                        <a:pt x="154" y="62"/>
                      </a:lnTo>
                      <a:lnTo>
                        <a:pt x="150" y="48"/>
                      </a:lnTo>
                      <a:lnTo>
                        <a:pt x="144" y="36"/>
                      </a:lnTo>
                      <a:lnTo>
                        <a:pt x="138" y="24"/>
                      </a:lnTo>
                      <a:lnTo>
                        <a:pt x="132" y="16"/>
                      </a:lnTo>
                      <a:lnTo>
                        <a:pt x="126" y="8"/>
                      </a:lnTo>
                      <a:lnTo>
                        <a:pt x="120" y="2"/>
                      </a:lnTo>
                      <a:lnTo>
                        <a:pt x="114" y="0"/>
                      </a:lnTo>
                      <a:lnTo>
                        <a:pt x="114" y="0"/>
                      </a:lnTo>
                      <a:lnTo>
                        <a:pt x="106" y="2"/>
                      </a:lnTo>
                      <a:lnTo>
                        <a:pt x="100" y="6"/>
                      </a:lnTo>
                      <a:lnTo>
                        <a:pt x="92" y="14"/>
                      </a:lnTo>
                      <a:lnTo>
                        <a:pt x="86" y="24"/>
                      </a:lnTo>
                      <a:lnTo>
                        <a:pt x="80" y="36"/>
                      </a:lnTo>
                      <a:lnTo>
                        <a:pt x="74" y="50"/>
                      </a:lnTo>
                      <a:lnTo>
                        <a:pt x="64" y="84"/>
                      </a:lnTo>
                      <a:lnTo>
                        <a:pt x="54" y="124"/>
                      </a:lnTo>
                      <a:lnTo>
                        <a:pt x="46" y="168"/>
                      </a:lnTo>
                      <a:lnTo>
                        <a:pt x="40" y="216"/>
                      </a:lnTo>
                      <a:lnTo>
                        <a:pt x="34" y="264"/>
                      </a:lnTo>
                      <a:lnTo>
                        <a:pt x="24" y="362"/>
                      </a:lnTo>
                      <a:lnTo>
                        <a:pt x="16" y="446"/>
                      </a:lnTo>
                      <a:lnTo>
                        <a:pt x="8" y="506"/>
                      </a:lnTo>
                      <a:lnTo>
                        <a:pt x="6" y="522"/>
                      </a:lnTo>
                      <a:lnTo>
                        <a:pt x="4" y="528"/>
                      </a:lnTo>
                      <a:lnTo>
                        <a:pt x="0" y="528"/>
                      </a:lnTo>
                      <a:lnTo>
                        <a:pt x="0" y="528"/>
                      </a:lnTo>
                      <a:lnTo>
                        <a:pt x="10" y="498"/>
                      </a:lnTo>
                      <a:lnTo>
                        <a:pt x="18" y="466"/>
                      </a:lnTo>
                      <a:lnTo>
                        <a:pt x="34" y="394"/>
                      </a:lnTo>
                      <a:lnTo>
                        <a:pt x="62" y="244"/>
                      </a:lnTo>
                      <a:lnTo>
                        <a:pt x="76" y="178"/>
                      </a:lnTo>
                      <a:lnTo>
                        <a:pt x="86" y="150"/>
                      </a:lnTo>
                      <a:lnTo>
                        <a:pt x="94" y="124"/>
                      </a:lnTo>
                      <a:lnTo>
                        <a:pt x="104" y="104"/>
                      </a:lnTo>
                      <a:lnTo>
                        <a:pt x="114" y="88"/>
                      </a:lnTo>
                      <a:lnTo>
                        <a:pt x="120" y="84"/>
                      </a:lnTo>
                      <a:lnTo>
                        <a:pt x="126" y="78"/>
                      </a:lnTo>
                      <a:lnTo>
                        <a:pt x="132" y="76"/>
                      </a:lnTo>
                      <a:lnTo>
                        <a:pt x="138" y="76"/>
                      </a:lnTo>
                      <a:lnTo>
                        <a:pt x="138" y="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 name="Freeform 16">
                  <a:extLst>
                    <a:ext uri="{FF2B5EF4-FFF2-40B4-BE49-F238E27FC236}">
                      <a16:creationId xmlns:a16="http://schemas.microsoft.com/office/drawing/2014/main" id="{D05473ED-BA13-46C8-BA08-58463A244687}"/>
                    </a:ext>
                  </a:extLst>
                </p:cNvPr>
                <p:cNvSpPr>
                  <a:spLocks/>
                </p:cNvSpPr>
                <p:nvPr/>
              </p:nvSpPr>
              <p:spPr bwMode="auto">
                <a:xfrm>
                  <a:off x="7799388" y="2940050"/>
                  <a:ext cx="317500" cy="838200"/>
                </a:xfrm>
                <a:custGeom>
                  <a:avLst/>
                  <a:gdLst/>
                  <a:ahLst/>
                  <a:cxnLst>
                    <a:cxn ang="0">
                      <a:pos x="200" y="0"/>
                    </a:cxn>
                    <a:cxn ang="0">
                      <a:pos x="200" y="0"/>
                    </a:cxn>
                    <a:cxn ang="0">
                      <a:pos x="116" y="0"/>
                    </a:cxn>
                    <a:cxn ang="0">
                      <a:pos x="116" y="0"/>
                    </a:cxn>
                    <a:cxn ang="0">
                      <a:pos x="106" y="2"/>
                    </a:cxn>
                    <a:cxn ang="0">
                      <a:pos x="98" y="6"/>
                    </a:cxn>
                    <a:cxn ang="0">
                      <a:pos x="92" y="14"/>
                    </a:cxn>
                    <a:cxn ang="0">
                      <a:pos x="84" y="24"/>
                    </a:cxn>
                    <a:cxn ang="0">
                      <a:pos x="78" y="36"/>
                    </a:cxn>
                    <a:cxn ang="0">
                      <a:pos x="72" y="50"/>
                    </a:cxn>
                    <a:cxn ang="0">
                      <a:pos x="62" y="84"/>
                    </a:cxn>
                    <a:cxn ang="0">
                      <a:pos x="54" y="124"/>
                    </a:cxn>
                    <a:cxn ang="0">
                      <a:pos x="46" y="168"/>
                    </a:cxn>
                    <a:cxn ang="0">
                      <a:pos x="40" y="216"/>
                    </a:cxn>
                    <a:cxn ang="0">
                      <a:pos x="34" y="264"/>
                    </a:cxn>
                    <a:cxn ang="0">
                      <a:pos x="18" y="446"/>
                    </a:cxn>
                    <a:cxn ang="0">
                      <a:pos x="14" y="480"/>
                    </a:cxn>
                    <a:cxn ang="0">
                      <a:pos x="10" y="506"/>
                    </a:cxn>
                    <a:cxn ang="0">
                      <a:pos x="6" y="522"/>
                    </a:cxn>
                    <a:cxn ang="0">
                      <a:pos x="2" y="528"/>
                    </a:cxn>
                    <a:cxn ang="0">
                      <a:pos x="0" y="528"/>
                    </a:cxn>
                    <a:cxn ang="0">
                      <a:pos x="0" y="528"/>
                    </a:cxn>
                    <a:cxn ang="0">
                      <a:pos x="86" y="528"/>
                    </a:cxn>
                    <a:cxn ang="0">
                      <a:pos x="86" y="528"/>
                    </a:cxn>
                    <a:cxn ang="0">
                      <a:pos x="90" y="528"/>
                    </a:cxn>
                    <a:cxn ang="0">
                      <a:pos x="92" y="522"/>
                    </a:cxn>
                    <a:cxn ang="0">
                      <a:pos x="98" y="506"/>
                    </a:cxn>
                    <a:cxn ang="0">
                      <a:pos x="102" y="480"/>
                    </a:cxn>
                    <a:cxn ang="0">
                      <a:pos x="108" y="446"/>
                    </a:cxn>
                    <a:cxn ang="0">
                      <a:pos x="116" y="362"/>
                    </a:cxn>
                    <a:cxn ang="0">
                      <a:pos x="124" y="264"/>
                    </a:cxn>
                    <a:cxn ang="0">
                      <a:pos x="136" y="168"/>
                    </a:cxn>
                    <a:cxn ang="0">
                      <a:pos x="144" y="124"/>
                    </a:cxn>
                    <a:cxn ang="0">
                      <a:pos x="152" y="84"/>
                    </a:cxn>
                    <a:cxn ang="0">
                      <a:pos x="162" y="50"/>
                    </a:cxn>
                    <a:cxn ang="0">
                      <a:pos x="166" y="36"/>
                    </a:cxn>
                    <a:cxn ang="0">
                      <a:pos x="172" y="24"/>
                    </a:cxn>
                    <a:cxn ang="0">
                      <a:pos x="178" y="14"/>
                    </a:cxn>
                    <a:cxn ang="0">
                      <a:pos x="186" y="6"/>
                    </a:cxn>
                    <a:cxn ang="0">
                      <a:pos x="192" y="2"/>
                    </a:cxn>
                    <a:cxn ang="0">
                      <a:pos x="200" y="0"/>
                    </a:cxn>
                    <a:cxn ang="0">
                      <a:pos x="200" y="0"/>
                    </a:cxn>
                  </a:cxnLst>
                  <a:rect l="0" t="0" r="r" b="b"/>
                  <a:pathLst>
                    <a:path w="200" h="528">
                      <a:moveTo>
                        <a:pt x="200" y="0"/>
                      </a:moveTo>
                      <a:lnTo>
                        <a:pt x="200" y="0"/>
                      </a:lnTo>
                      <a:lnTo>
                        <a:pt x="116" y="0"/>
                      </a:lnTo>
                      <a:lnTo>
                        <a:pt x="116" y="0"/>
                      </a:lnTo>
                      <a:lnTo>
                        <a:pt x="106" y="2"/>
                      </a:lnTo>
                      <a:lnTo>
                        <a:pt x="98" y="6"/>
                      </a:lnTo>
                      <a:lnTo>
                        <a:pt x="92" y="14"/>
                      </a:lnTo>
                      <a:lnTo>
                        <a:pt x="84" y="24"/>
                      </a:lnTo>
                      <a:lnTo>
                        <a:pt x="78" y="36"/>
                      </a:lnTo>
                      <a:lnTo>
                        <a:pt x="72" y="50"/>
                      </a:lnTo>
                      <a:lnTo>
                        <a:pt x="62" y="84"/>
                      </a:lnTo>
                      <a:lnTo>
                        <a:pt x="54" y="124"/>
                      </a:lnTo>
                      <a:lnTo>
                        <a:pt x="46" y="168"/>
                      </a:lnTo>
                      <a:lnTo>
                        <a:pt x="40" y="216"/>
                      </a:lnTo>
                      <a:lnTo>
                        <a:pt x="34" y="264"/>
                      </a:lnTo>
                      <a:lnTo>
                        <a:pt x="18" y="446"/>
                      </a:lnTo>
                      <a:lnTo>
                        <a:pt x="14" y="480"/>
                      </a:lnTo>
                      <a:lnTo>
                        <a:pt x="10" y="506"/>
                      </a:lnTo>
                      <a:lnTo>
                        <a:pt x="6" y="522"/>
                      </a:lnTo>
                      <a:lnTo>
                        <a:pt x="2" y="528"/>
                      </a:lnTo>
                      <a:lnTo>
                        <a:pt x="0" y="528"/>
                      </a:lnTo>
                      <a:lnTo>
                        <a:pt x="0" y="528"/>
                      </a:lnTo>
                      <a:lnTo>
                        <a:pt x="86" y="528"/>
                      </a:lnTo>
                      <a:lnTo>
                        <a:pt x="86" y="528"/>
                      </a:lnTo>
                      <a:lnTo>
                        <a:pt x="90" y="528"/>
                      </a:lnTo>
                      <a:lnTo>
                        <a:pt x="92" y="522"/>
                      </a:lnTo>
                      <a:lnTo>
                        <a:pt x="98" y="506"/>
                      </a:lnTo>
                      <a:lnTo>
                        <a:pt x="102" y="480"/>
                      </a:lnTo>
                      <a:lnTo>
                        <a:pt x="108" y="446"/>
                      </a:lnTo>
                      <a:lnTo>
                        <a:pt x="116" y="362"/>
                      </a:lnTo>
                      <a:lnTo>
                        <a:pt x="124" y="264"/>
                      </a:lnTo>
                      <a:lnTo>
                        <a:pt x="136" y="168"/>
                      </a:lnTo>
                      <a:lnTo>
                        <a:pt x="144" y="124"/>
                      </a:lnTo>
                      <a:lnTo>
                        <a:pt x="152" y="84"/>
                      </a:lnTo>
                      <a:lnTo>
                        <a:pt x="162" y="50"/>
                      </a:lnTo>
                      <a:lnTo>
                        <a:pt x="166" y="36"/>
                      </a:lnTo>
                      <a:lnTo>
                        <a:pt x="172" y="24"/>
                      </a:lnTo>
                      <a:lnTo>
                        <a:pt x="178" y="14"/>
                      </a:lnTo>
                      <a:lnTo>
                        <a:pt x="186" y="6"/>
                      </a:lnTo>
                      <a:lnTo>
                        <a:pt x="192" y="2"/>
                      </a:lnTo>
                      <a:lnTo>
                        <a:pt x="200" y="0"/>
                      </a:lnTo>
                      <a:lnTo>
                        <a:pt x="20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8" name="Group 169">
                <a:extLst>
                  <a:ext uri="{FF2B5EF4-FFF2-40B4-BE49-F238E27FC236}">
                    <a16:creationId xmlns:a16="http://schemas.microsoft.com/office/drawing/2014/main" id="{9B9B07DE-A254-414B-859C-9DCBF49CEB06}"/>
                  </a:ext>
                </a:extLst>
              </p:cNvPr>
              <p:cNvGrpSpPr/>
              <p:nvPr/>
            </p:nvGrpSpPr>
            <p:grpSpPr>
              <a:xfrm rot="5400000">
                <a:off x="2056740" y="5692217"/>
                <a:ext cx="159013" cy="216958"/>
                <a:chOff x="7754938" y="2940050"/>
                <a:chExt cx="428625" cy="838200"/>
              </a:xfrm>
              <a:grpFill/>
            </p:grpSpPr>
            <p:sp>
              <p:nvSpPr>
                <p:cNvPr id="102" name="Freeform 14">
                  <a:extLst>
                    <a:ext uri="{FF2B5EF4-FFF2-40B4-BE49-F238E27FC236}">
                      <a16:creationId xmlns:a16="http://schemas.microsoft.com/office/drawing/2014/main" id="{77139780-6701-4418-981C-8615755B480C}"/>
                    </a:ext>
                  </a:extLst>
                </p:cNvPr>
                <p:cNvSpPr>
                  <a:spLocks/>
                </p:cNvSpPr>
                <p:nvPr/>
              </p:nvSpPr>
              <p:spPr bwMode="auto">
                <a:xfrm>
                  <a:off x="7754938" y="3194050"/>
                  <a:ext cx="120650" cy="584200"/>
                </a:xfrm>
                <a:custGeom>
                  <a:avLst/>
                  <a:gdLst/>
                  <a:ahLst/>
                  <a:cxnLst>
                    <a:cxn ang="0">
                      <a:pos x="52" y="324"/>
                    </a:cxn>
                    <a:cxn ang="0">
                      <a:pos x="76" y="0"/>
                    </a:cxn>
                    <a:cxn ang="0">
                      <a:pos x="76" y="0"/>
                    </a:cxn>
                    <a:cxn ang="0">
                      <a:pos x="60" y="82"/>
                    </a:cxn>
                    <a:cxn ang="0">
                      <a:pos x="42" y="176"/>
                    </a:cxn>
                    <a:cxn ang="0">
                      <a:pos x="30" y="216"/>
                    </a:cxn>
                    <a:cxn ang="0">
                      <a:pos x="20" y="250"/>
                    </a:cxn>
                    <a:cxn ang="0">
                      <a:pos x="16" y="262"/>
                    </a:cxn>
                    <a:cxn ang="0">
                      <a:pos x="12" y="270"/>
                    </a:cxn>
                    <a:cxn ang="0">
                      <a:pos x="6" y="276"/>
                    </a:cxn>
                    <a:cxn ang="0">
                      <a:pos x="2" y="276"/>
                    </a:cxn>
                    <a:cxn ang="0">
                      <a:pos x="2" y="276"/>
                    </a:cxn>
                    <a:cxn ang="0">
                      <a:pos x="0" y="276"/>
                    </a:cxn>
                    <a:cxn ang="0">
                      <a:pos x="0" y="276"/>
                    </a:cxn>
                    <a:cxn ang="0">
                      <a:pos x="0" y="276"/>
                    </a:cxn>
                    <a:cxn ang="0">
                      <a:pos x="0" y="296"/>
                    </a:cxn>
                    <a:cxn ang="0">
                      <a:pos x="2" y="314"/>
                    </a:cxn>
                    <a:cxn ang="0">
                      <a:pos x="6" y="328"/>
                    </a:cxn>
                    <a:cxn ang="0">
                      <a:pos x="12" y="342"/>
                    </a:cxn>
                    <a:cxn ang="0">
                      <a:pos x="16" y="354"/>
                    </a:cxn>
                    <a:cxn ang="0">
                      <a:pos x="22" y="362"/>
                    </a:cxn>
                    <a:cxn ang="0">
                      <a:pos x="28" y="368"/>
                    </a:cxn>
                    <a:cxn ang="0">
                      <a:pos x="32" y="368"/>
                    </a:cxn>
                    <a:cxn ang="0">
                      <a:pos x="52" y="324"/>
                    </a:cxn>
                  </a:cxnLst>
                  <a:rect l="0" t="0" r="r" b="b"/>
                  <a:pathLst>
                    <a:path w="76" h="368">
                      <a:moveTo>
                        <a:pt x="52" y="324"/>
                      </a:moveTo>
                      <a:lnTo>
                        <a:pt x="76" y="0"/>
                      </a:lnTo>
                      <a:lnTo>
                        <a:pt x="76" y="0"/>
                      </a:lnTo>
                      <a:lnTo>
                        <a:pt x="60" y="82"/>
                      </a:lnTo>
                      <a:lnTo>
                        <a:pt x="42" y="176"/>
                      </a:lnTo>
                      <a:lnTo>
                        <a:pt x="30" y="216"/>
                      </a:lnTo>
                      <a:lnTo>
                        <a:pt x="20" y="250"/>
                      </a:lnTo>
                      <a:lnTo>
                        <a:pt x="16" y="262"/>
                      </a:lnTo>
                      <a:lnTo>
                        <a:pt x="12" y="270"/>
                      </a:lnTo>
                      <a:lnTo>
                        <a:pt x="6" y="276"/>
                      </a:lnTo>
                      <a:lnTo>
                        <a:pt x="2" y="276"/>
                      </a:lnTo>
                      <a:lnTo>
                        <a:pt x="2" y="276"/>
                      </a:lnTo>
                      <a:lnTo>
                        <a:pt x="0" y="276"/>
                      </a:lnTo>
                      <a:lnTo>
                        <a:pt x="0" y="276"/>
                      </a:lnTo>
                      <a:lnTo>
                        <a:pt x="0" y="276"/>
                      </a:lnTo>
                      <a:lnTo>
                        <a:pt x="0" y="296"/>
                      </a:lnTo>
                      <a:lnTo>
                        <a:pt x="2" y="314"/>
                      </a:lnTo>
                      <a:lnTo>
                        <a:pt x="6" y="328"/>
                      </a:lnTo>
                      <a:lnTo>
                        <a:pt x="12" y="342"/>
                      </a:lnTo>
                      <a:lnTo>
                        <a:pt x="16" y="354"/>
                      </a:lnTo>
                      <a:lnTo>
                        <a:pt x="22" y="362"/>
                      </a:lnTo>
                      <a:lnTo>
                        <a:pt x="28" y="368"/>
                      </a:lnTo>
                      <a:lnTo>
                        <a:pt x="32" y="368"/>
                      </a:lnTo>
                      <a:lnTo>
                        <a:pt x="52" y="3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 name="Freeform 15">
                  <a:extLst>
                    <a:ext uri="{FF2B5EF4-FFF2-40B4-BE49-F238E27FC236}">
                      <a16:creationId xmlns:a16="http://schemas.microsoft.com/office/drawing/2014/main" id="{303AE7E8-2E38-4EC8-AF1F-7FE7FF01886C}"/>
                    </a:ext>
                  </a:extLst>
                </p:cNvPr>
                <p:cNvSpPr>
                  <a:spLocks/>
                </p:cNvSpPr>
                <p:nvPr/>
              </p:nvSpPr>
              <p:spPr bwMode="auto">
                <a:xfrm>
                  <a:off x="7935913" y="2940050"/>
                  <a:ext cx="247650" cy="838200"/>
                </a:xfrm>
                <a:custGeom>
                  <a:avLst/>
                  <a:gdLst/>
                  <a:ahLst/>
                  <a:cxnLst>
                    <a:cxn ang="0">
                      <a:pos x="138" y="76"/>
                    </a:cxn>
                    <a:cxn ang="0">
                      <a:pos x="138" y="76"/>
                    </a:cxn>
                    <a:cxn ang="0">
                      <a:pos x="148" y="76"/>
                    </a:cxn>
                    <a:cxn ang="0">
                      <a:pos x="154" y="76"/>
                    </a:cxn>
                    <a:cxn ang="0">
                      <a:pos x="156" y="76"/>
                    </a:cxn>
                    <a:cxn ang="0">
                      <a:pos x="156" y="76"/>
                    </a:cxn>
                    <a:cxn ang="0">
                      <a:pos x="154" y="62"/>
                    </a:cxn>
                    <a:cxn ang="0">
                      <a:pos x="150" y="48"/>
                    </a:cxn>
                    <a:cxn ang="0">
                      <a:pos x="144" y="36"/>
                    </a:cxn>
                    <a:cxn ang="0">
                      <a:pos x="138" y="24"/>
                    </a:cxn>
                    <a:cxn ang="0">
                      <a:pos x="132" y="16"/>
                    </a:cxn>
                    <a:cxn ang="0">
                      <a:pos x="126" y="8"/>
                    </a:cxn>
                    <a:cxn ang="0">
                      <a:pos x="120" y="2"/>
                    </a:cxn>
                    <a:cxn ang="0">
                      <a:pos x="114" y="0"/>
                    </a:cxn>
                    <a:cxn ang="0">
                      <a:pos x="114" y="0"/>
                    </a:cxn>
                    <a:cxn ang="0">
                      <a:pos x="106" y="2"/>
                    </a:cxn>
                    <a:cxn ang="0">
                      <a:pos x="100" y="6"/>
                    </a:cxn>
                    <a:cxn ang="0">
                      <a:pos x="92" y="14"/>
                    </a:cxn>
                    <a:cxn ang="0">
                      <a:pos x="86" y="24"/>
                    </a:cxn>
                    <a:cxn ang="0">
                      <a:pos x="80" y="36"/>
                    </a:cxn>
                    <a:cxn ang="0">
                      <a:pos x="74" y="50"/>
                    </a:cxn>
                    <a:cxn ang="0">
                      <a:pos x="64" y="84"/>
                    </a:cxn>
                    <a:cxn ang="0">
                      <a:pos x="54" y="124"/>
                    </a:cxn>
                    <a:cxn ang="0">
                      <a:pos x="46" y="168"/>
                    </a:cxn>
                    <a:cxn ang="0">
                      <a:pos x="40" y="216"/>
                    </a:cxn>
                    <a:cxn ang="0">
                      <a:pos x="34" y="264"/>
                    </a:cxn>
                    <a:cxn ang="0">
                      <a:pos x="24" y="362"/>
                    </a:cxn>
                    <a:cxn ang="0">
                      <a:pos x="16" y="446"/>
                    </a:cxn>
                    <a:cxn ang="0">
                      <a:pos x="8" y="506"/>
                    </a:cxn>
                    <a:cxn ang="0">
                      <a:pos x="6" y="522"/>
                    </a:cxn>
                    <a:cxn ang="0">
                      <a:pos x="4" y="528"/>
                    </a:cxn>
                    <a:cxn ang="0">
                      <a:pos x="0" y="528"/>
                    </a:cxn>
                    <a:cxn ang="0">
                      <a:pos x="0" y="528"/>
                    </a:cxn>
                    <a:cxn ang="0">
                      <a:pos x="10" y="498"/>
                    </a:cxn>
                    <a:cxn ang="0">
                      <a:pos x="18" y="466"/>
                    </a:cxn>
                    <a:cxn ang="0">
                      <a:pos x="34" y="394"/>
                    </a:cxn>
                    <a:cxn ang="0">
                      <a:pos x="62" y="244"/>
                    </a:cxn>
                    <a:cxn ang="0">
                      <a:pos x="76" y="178"/>
                    </a:cxn>
                    <a:cxn ang="0">
                      <a:pos x="86" y="150"/>
                    </a:cxn>
                    <a:cxn ang="0">
                      <a:pos x="94" y="124"/>
                    </a:cxn>
                    <a:cxn ang="0">
                      <a:pos x="104" y="104"/>
                    </a:cxn>
                    <a:cxn ang="0">
                      <a:pos x="114" y="88"/>
                    </a:cxn>
                    <a:cxn ang="0">
                      <a:pos x="120" y="84"/>
                    </a:cxn>
                    <a:cxn ang="0">
                      <a:pos x="126" y="78"/>
                    </a:cxn>
                    <a:cxn ang="0">
                      <a:pos x="132" y="76"/>
                    </a:cxn>
                    <a:cxn ang="0">
                      <a:pos x="138" y="76"/>
                    </a:cxn>
                    <a:cxn ang="0">
                      <a:pos x="138" y="76"/>
                    </a:cxn>
                  </a:cxnLst>
                  <a:rect l="0" t="0" r="r" b="b"/>
                  <a:pathLst>
                    <a:path w="156" h="528">
                      <a:moveTo>
                        <a:pt x="138" y="76"/>
                      </a:moveTo>
                      <a:lnTo>
                        <a:pt x="138" y="76"/>
                      </a:lnTo>
                      <a:lnTo>
                        <a:pt x="148" y="76"/>
                      </a:lnTo>
                      <a:lnTo>
                        <a:pt x="154" y="76"/>
                      </a:lnTo>
                      <a:lnTo>
                        <a:pt x="156" y="76"/>
                      </a:lnTo>
                      <a:lnTo>
                        <a:pt x="156" y="76"/>
                      </a:lnTo>
                      <a:lnTo>
                        <a:pt x="154" y="62"/>
                      </a:lnTo>
                      <a:lnTo>
                        <a:pt x="150" y="48"/>
                      </a:lnTo>
                      <a:lnTo>
                        <a:pt x="144" y="36"/>
                      </a:lnTo>
                      <a:lnTo>
                        <a:pt x="138" y="24"/>
                      </a:lnTo>
                      <a:lnTo>
                        <a:pt x="132" y="16"/>
                      </a:lnTo>
                      <a:lnTo>
                        <a:pt x="126" y="8"/>
                      </a:lnTo>
                      <a:lnTo>
                        <a:pt x="120" y="2"/>
                      </a:lnTo>
                      <a:lnTo>
                        <a:pt x="114" y="0"/>
                      </a:lnTo>
                      <a:lnTo>
                        <a:pt x="114" y="0"/>
                      </a:lnTo>
                      <a:lnTo>
                        <a:pt x="106" y="2"/>
                      </a:lnTo>
                      <a:lnTo>
                        <a:pt x="100" y="6"/>
                      </a:lnTo>
                      <a:lnTo>
                        <a:pt x="92" y="14"/>
                      </a:lnTo>
                      <a:lnTo>
                        <a:pt x="86" y="24"/>
                      </a:lnTo>
                      <a:lnTo>
                        <a:pt x="80" y="36"/>
                      </a:lnTo>
                      <a:lnTo>
                        <a:pt x="74" y="50"/>
                      </a:lnTo>
                      <a:lnTo>
                        <a:pt x="64" y="84"/>
                      </a:lnTo>
                      <a:lnTo>
                        <a:pt x="54" y="124"/>
                      </a:lnTo>
                      <a:lnTo>
                        <a:pt x="46" y="168"/>
                      </a:lnTo>
                      <a:lnTo>
                        <a:pt x="40" y="216"/>
                      </a:lnTo>
                      <a:lnTo>
                        <a:pt x="34" y="264"/>
                      </a:lnTo>
                      <a:lnTo>
                        <a:pt x="24" y="362"/>
                      </a:lnTo>
                      <a:lnTo>
                        <a:pt x="16" y="446"/>
                      </a:lnTo>
                      <a:lnTo>
                        <a:pt x="8" y="506"/>
                      </a:lnTo>
                      <a:lnTo>
                        <a:pt x="6" y="522"/>
                      </a:lnTo>
                      <a:lnTo>
                        <a:pt x="4" y="528"/>
                      </a:lnTo>
                      <a:lnTo>
                        <a:pt x="0" y="528"/>
                      </a:lnTo>
                      <a:lnTo>
                        <a:pt x="0" y="528"/>
                      </a:lnTo>
                      <a:lnTo>
                        <a:pt x="10" y="498"/>
                      </a:lnTo>
                      <a:lnTo>
                        <a:pt x="18" y="466"/>
                      </a:lnTo>
                      <a:lnTo>
                        <a:pt x="34" y="394"/>
                      </a:lnTo>
                      <a:lnTo>
                        <a:pt x="62" y="244"/>
                      </a:lnTo>
                      <a:lnTo>
                        <a:pt x="76" y="178"/>
                      </a:lnTo>
                      <a:lnTo>
                        <a:pt x="86" y="150"/>
                      </a:lnTo>
                      <a:lnTo>
                        <a:pt x="94" y="124"/>
                      </a:lnTo>
                      <a:lnTo>
                        <a:pt x="104" y="104"/>
                      </a:lnTo>
                      <a:lnTo>
                        <a:pt x="114" y="88"/>
                      </a:lnTo>
                      <a:lnTo>
                        <a:pt x="120" y="84"/>
                      </a:lnTo>
                      <a:lnTo>
                        <a:pt x="126" y="78"/>
                      </a:lnTo>
                      <a:lnTo>
                        <a:pt x="132" y="76"/>
                      </a:lnTo>
                      <a:lnTo>
                        <a:pt x="138" y="76"/>
                      </a:lnTo>
                      <a:lnTo>
                        <a:pt x="138" y="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Freeform 16">
                  <a:extLst>
                    <a:ext uri="{FF2B5EF4-FFF2-40B4-BE49-F238E27FC236}">
                      <a16:creationId xmlns:a16="http://schemas.microsoft.com/office/drawing/2014/main" id="{4CCF2D5E-CEC8-44FC-AD64-27319591F991}"/>
                    </a:ext>
                  </a:extLst>
                </p:cNvPr>
                <p:cNvSpPr>
                  <a:spLocks/>
                </p:cNvSpPr>
                <p:nvPr/>
              </p:nvSpPr>
              <p:spPr bwMode="auto">
                <a:xfrm>
                  <a:off x="7799388" y="2940050"/>
                  <a:ext cx="317500" cy="838200"/>
                </a:xfrm>
                <a:custGeom>
                  <a:avLst/>
                  <a:gdLst/>
                  <a:ahLst/>
                  <a:cxnLst>
                    <a:cxn ang="0">
                      <a:pos x="200" y="0"/>
                    </a:cxn>
                    <a:cxn ang="0">
                      <a:pos x="200" y="0"/>
                    </a:cxn>
                    <a:cxn ang="0">
                      <a:pos x="116" y="0"/>
                    </a:cxn>
                    <a:cxn ang="0">
                      <a:pos x="116" y="0"/>
                    </a:cxn>
                    <a:cxn ang="0">
                      <a:pos x="106" y="2"/>
                    </a:cxn>
                    <a:cxn ang="0">
                      <a:pos x="98" y="6"/>
                    </a:cxn>
                    <a:cxn ang="0">
                      <a:pos x="92" y="14"/>
                    </a:cxn>
                    <a:cxn ang="0">
                      <a:pos x="84" y="24"/>
                    </a:cxn>
                    <a:cxn ang="0">
                      <a:pos x="78" y="36"/>
                    </a:cxn>
                    <a:cxn ang="0">
                      <a:pos x="72" y="50"/>
                    </a:cxn>
                    <a:cxn ang="0">
                      <a:pos x="62" y="84"/>
                    </a:cxn>
                    <a:cxn ang="0">
                      <a:pos x="54" y="124"/>
                    </a:cxn>
                    <a:cxn ang="0">
                      <a:pos x="46" y="168"/>
                    </a:cxn>
                    <a:cxn ang="0">
                      <a:pos x="40" y="216"/>
                    </a:cxn>
                    <a:cxn ang="0">
                      <a:pos x="34" y="264"/>
                    </a:cxn>
                    <a:cxn ang="0">
                      <a:pos x="18" y="446"/>
                    </a:cxn>
                    <a:cxn ang="0">
                      <a:pos x="14" y="480"/>
                    </a:cxn>
                    <a:cxn ang="0">
                      <a:pos x="10" y="506"/>
                    </a:cxn>
                    <a:cxn ang="0">
                      <a:pos x="6" y="522"/>
                    </a:cxn>
                    <a:cxn ang="0">
                      <a:pos x="2" y="528"/>
                    </a:cxn>
                    <a:cxn ang="0">
                      <a:pos x="0" y="528"/>
                    </a:cxn>
                    <a:cxn ang="0">
                      <a:pos x="0" y="528"/>
                    </a:cxn>
                    <a:cxn ang="0">
                      <a:pos x="86" y="528"/>
                    </a:cxn>
                    <a:cxn ang="0">
                      <a:pos x="86" y="528"/>
                    </a:cxn>
                    <a:cxn ang="0">
                      <a:pos x="90" y="528"/>
                    </a:cxn>
                    <a:cxn ang="0">
                      <a:pos x="92" y="522"/>
                    </a:cxn>
                    <a:cxn ang="0">
                      <a:pos x="98" y="506"/>
                    </a:cxn>
                    <a:cxn ang="0">
                      <a:pos x="102" y="480"/>
                    </a:cxn>
                    <a:cxn ang="0">
                      <a:pos x="108" y="446"/>
                    </a:cxn>
                    <a:cxn ang="0">
                      <a:pos x="116" y="362"/>
                    </a:cxn>
                    <a:cxn ang="0">
                      <a:pos x="124" y="264"/>
                    </a:cxn>
                    <a:cxn ang="0">
                      <a:pos x="136" y="168"/>
                    </a:cxn>
                    <a:cxn ang="0">
                      <a:pos x="144" y="124"/>
                    </a:cxn>
                    <a:cxn ang="0">
                      <a:pos x="152" y="84"/>
                    </a:cxn>
                    <a:cxn ang="0">
                      <a:pos x="162" y="50"/>
                    </a:cxn>
                    <a:cxn ang="0">
                      <a:pos x="166" y="36"/>
                    </a:cxn>
                    <a:cxn ang="0">
                      <a:pos x="172" y="24"/>
                    </a:cxn>
                    <a:cxn ang="0">
                      <a:pos x="178" y="14"/>
                    </a:cxn>
                    <a:cxn ang="0">
                      <a:pos x="186" y="6"/>
                    </a:cxn>
                    <a:cxn ang="0">
                      <a:pos x="192" y="2"/>
                    </a:cxn>
                    <a:cxn ang="0">
                      <a:pos x="200" y="0"/>
                    </a:cxn>
                    <a:cxn ang="0">
                      <a:pos x="200" y="0"/>
                    </a:cxn>
                  </a:cxnLst>
                  <a:rect l="0" t="0" r="r" b="b"/>
                  <a:pathLst>
                    <a:path w="200" h="528">
                      <a:moveTo>
                        <a:pt x="200" y="0"/>
                      </a:moveTo>
                      <a:lnTo>
                        <a:pt x="200" y="0"/>
                      </a:lnTo>
                      <a:lnTo>
                        <a:pt x="116" y="0"/>
                      </a:lnTo>
                      <a:lnTo>
                        <a:pt x="116" y="0"/>
                      </a:lnTo>
                      <a:lnTo>
                        <a:pt x="106" y="2"/>
                      </a:lnTo>
                      <a:lnTo>
                        <a:pt x="98" y="6"/>
                      </a:lnTo>
                      <a:lnTo>
                        <a:pt x="92" y="14"/>
                      </a:lnTo>
                      <a:lnTo>
                        <a:pt x="84" y="24"/>
                      </a:lnTo>
                      <a:lnTo>
                        <a:pt x="78" y="36"/>
                      </a:lnTo>
                      <a:lnTo>
                        <a:pt x="72" y="50"/>
                      </a:lnTo>
                      <a:lnTo>
                        <a:pt x="62" y="84"/>
                      </a:lnTo>
                      <a:lnTo>
                        <a:pt x="54" y="124"/>
                      </a:lnTo>
                      <a:lnTo>
                        <a:pt x="46" y="168"/>
                      </a:lnTo>
                      <a:lnTo>
                        <a:pt x="40" y="216"/>
                      </a:lnTo>
                      <a:lnTo>
                        <a:pt x="34" y="264"/>
                      </a:lnTo>
                      <a:lnTo>
                        <a:pt x="18" y="446"/>
                      </a:lnTo>
                      <a:lnTo>
                        <a:pt x="14" y="480"/>
                      </a:lnTo>
                      <a:lnTo>
                        <a:pt x="10" y="506"/>
                      </a:lnTo>
                      <a:lnTo>
                        <a:pt x="6" y="522"/>
                      </a:lnTo>
                      <a:lnTo>
                        <a:pt x="2" y="528"/>
                      </a:lnTo>
                      <a:lnTo>
                        <a:pt x="0" y="528"/>
                      </a:lnTo>
                      <a:lnTo>
                        <a:pt x="0" y="528"/>
                      </a:lnTo>
                      <a:lnTo>
                        <a:pt x="86" y="528"/>
                      </a:lnTo>
                      <a:lnTo>
                        <a:pt x="86" y="528"/>
                      </a:lnTo>
                      <a:lnTo>
                        <a:pt x="90" y="528"/>
                      </a:lnTo>
                      <a:lnTo>
                        <a:pt x="92" y="522"/>
                      </a:lnTo>
                      <a:lnTo>
                        <a:pt x="98" y="506"/>
                      </a:lnTo>
                      <a:lnTo>
                        <a:pt x="102" y="480"/>
                      </a:lnTo>
                      <a:lnTo>
                        <a:pt x="108" y="446"/>
                      </a:lnTo>
                      <a:lnTo>
                        <a:pt x="116" y="362"/>
                      </a:lnTo>
                      <a:lnTo>
                        <a:pt x="124" y="264"/>
                      </a:lnTo>
                      <a:lnTo>
                        <a:pt x="136" y="168"/>
                      </a:lnTo>
                      <a:lnTo>
                        <a:pt x="144" y="124"/>
                      </a:lnTo>
                      <a:lnTo>
                        <a:pt x="152" y="84"/>
                      </a:lnTo>
                      <a:lnTo>
                        <a:pt x="162" y="50"/>
                      </a:lnTo>
                      <a:lnTo>
                        <a:pt x="166" y="36"/>
                      </a:lnTo>
                      <a:lnTo>
                        <a:pt x="172" y="24"/>
                      </a:lnTo>
                      <a:lnTo>
                        <a:pt x="178" y="14"/>
                      </a:lnTo>
                      <a:lnTo>
                        <a:pt x="186" y="6"/>
                      </a:lnTo>
                      <a:lnTo>
                        <a:pt x="192" y="2"/>
                      </a:lnTo>
                      <a:lnTo>
                        <a:pt x="200" y="0"/>
                      </a:lnTo>
                      <a:lnTo>
                        <a:pt x="20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9" name="Group 173">
                <a:extLst>
                  <a:ext uri="{FF2B5EF4-FFF2-40B4-BE49-F238E27FC236}">
                    <a16:creationId xmlns:a16="http://schemas.microsoft.com/office/drawing/2014/main" id="{1CBFA090-6442-443B-9D64-5852782B1723}"/>
                  </a:ext>
                </a:extLst>
              </p:cNvPr>
              <p:cNvGrpSpPr/>
              <p:nvPr/>
            </p:nvGrpSpPr>
            <p:grpSpPr>
              <a:xfrm rot="5400000">
                <a:off x="2056740" y="5534541"/>
                <a:ext cx="159013" cy="216958"/>
                <a:chOff x="7754938" y="2940050"/>
                <a:chExt cx="428625" cy="838200"/>
              </a:xfrm>
              <a:grpFill/>
            </p:grpSpPr>
            <p:sp>
              <p:nvSpPr>
                <p:cNvPr id="99" name="Freeform 14">
                  <a:extLst>
                    <a:ext uri="{FF2B5EF4-FFF2-40B4-BE49-F238E27FC236}">
                      <a16:creationId xmlns:a16="http://schemas.microsoft.com/office/drawing/2014/main" id="{B1168BFE-30B3-41D6-AC5A-B57C2EF8EFD0}"/>
                    </a:ext>
                  </a:extLst>
                </p:cNvPr>
                <p:cNvSpPr>
                  <a:spLocks/>
                </p:cNvSpPr>
                <p:nvPr/>
              </p:nvSpPr>
              <p:spPr bwMode="auto">
                <a:xfrm>
                  <a:off x="7754938" y="3194050"/>
                  <a:ext cx="120650" cy="584200"/>
                </a:xfrm>
                <a:custGeom>
                  <a:avLst/>
                  <a:gdLst/>
                  <a:ahLst/>
                  <a:cxnLst>
                    <a:cxn ang="0">
                      <a:pos x="52" y="324"/>
                    </a:cxn>
                    <a:cxn ang="0">
                      <a:pos x="76" y="0"/>
                    </a:cxn>
                    <a:cxn ang="0">
                      <a:pos x="76" y="0"/>
                    </a:cxn>
                    <a:cxn ang="0">
                      <a:pos x="60" y="82"/>
                    </a:cxn>
                    <a:cxn ang="0">
                      <a:pos x="42" y="176"/>
                    </a:cxn>
                    <a:cxn ang="0">
                      <a:pos x="30" y="216"/>
                    </a:cxn>
                    <a:cxn ang="0">
                      <a:pos x="20" y="250"/>
                    </a:cxn>
                    <a:cxn ang="0">
                      <a:pos x="16" y="262"/>
                    </a:cxn>
                    <a:cxn ang="0">
                      <a:pos x="12" y="270"/>
                    </a:cxn>
                    <a:cxn ang="0">
                      <a:pos x="6" y="276"/>
                    </a:cxn>
                    <a:cxn ang="0">
                      <a:pos x="2" y="276"/>
                    </a:cxn>
                    <a:cxn ang="0">
                      <a:pos x="2" y="276"/>
                    </a:cxn>
                    <a:cxn ang="0">
                      <a:pos x="0" y="276"/>
                    </a:cxn>
                    <a:cxn ang="0">
                      <a:pos x="0" y="276"/>
                    </a:cxn>
                    <a:cxn ang="0">
                      <a:pos x="0" y="276"/>
                    </a:cxn>
                    <a:cxn ang="0">
                      <a:pos x="0" y="296"/>
                    </a:cxn>
                    <a:cxn ang="0">
                      <a:pos x="2" y="314"/>
                    </a:cxn>
                    <a:cxn ang="0">
                      <a:pos x="6" y="328"/>
                    </a:cxn>
                    <a:cxn ang="0">
                      <a:pos x="12" y="342"/>
                    </a:cxn>
                    <a:cxn ang="0">
                      <a:pos x="16" y="354"/>
                    </a:cxn>
                    <a:cxn ang="0">
                      <a:pos x="22" y="362"/>
                    </a:cxn>
                    <a:cxn ang="0">
                      <a:pos x="28" y="368"/>
                    </a:cxn>
                    <a:cxn ang="0">
                      <a:pos x="32" y="368"/>
                    </a:cxn>
                    <a:cxn ang="0">
                      <a:pos x="52" y="324"/>
                    </a:cxn>
                  </a:cxnLst>
                  <a:rect l="0" t="0" r="r" b="b"/>
                  <a:pathLst>
                    <a:path w="76" h="368">
                      <a:moveTo>
                        <a:pt x="52" y="324"/>
                      </a:moveTo>
                      <a:lnTo>
                        <a:pt x="76" y="0"/>
                      </a:lnTo>
                      <a:lnTo>
                        <a:pt x="76" y="0"/>
                      </a:lnTo>
                      <a:lnTo>
                        <a:pt x="60" y="82"/>
                      </a:lnTo>
                      <a:lnTo>
                        <a:pt x="42" y="176"/>
                      </a:lnTo>
                      <a:lnTo>
                        <a:pt x="30" y="216"/>
                      </a:lnTo>
                      <a:lnTo>
                        <a:pt x="20" y="250"/>
                      </a:lnTo>
                      <a:lnTo>
                        <a:pt x="16" y="262"/>
                      </a:lnTo>
                      <a:lnTo>
                        <a:pt x="12" y="270"/>
                      </a:lnTo>
                      <a:lnTo>
                        <a:pt x="6" y="276"/>
                      </a:lnTo>
                      <a:lnTo>
                        <a:pt x="2" y="276"/>
                      </a:lnTo>
                      <a:lnTo>
                        <a:pt x="2" y="276"/>
                      </a:lnTo>
                      <a:lnTo>
                        <a:pt x="0" y="276"/>
                      </a:lnTo>
                      <a:lnTo>
                        <a:pt x="0" y="276"/>
                      </a:lnTo>
                      <a:lnTo>
                        <a:pt x="0" y="276"/>
                      </a:lnTo>
                      <a:lnTo>
                        <a:pt x="0" y="296"/>
                      </a:lnTo>
                      <a:lnTo>
                        <a:pt x="2" y="314"/>
                      </a:lnTo>
                      <a:lnTo>
                        <a:pt x="6" y="328"/>
                      </a:lnTo>
                      <a:lnTo>
                        <a:pt x="12" y="342"/>
                      </a:lnTo>
                      <a:lnTo>
                        <a:pt x="16" y="354"/>
                      </a:lnTo>
                      <a:lnTo>
                        <a:pt x="22" y="362"/>
                      </a:lnTo>
                      <a:lnTo>
                        <a:pt x="28" y="368"/>
                      </a:lnTo>
                      <a:lnTo>
                        <a:pt x="32" y="368"/>
                      </a:lnTo>
                      <a:lnTo>
                        <a:pt x="52" y="3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 name="Freeform 15">
                  <a:extLst>
                    <a:ext uri="{FF2B5EF4-FFF2-40B4-BE49-F238E27FC236}">
                      <a16:creationId xmlns:a16="http://schemas.microsoft.com/office/drawing/2014/main" id="{1F9460F9-7AF1-403E-8098-FB55673AD64B}"/>
                    </a:ext>
                  </a:extLst>
                </p:cNvPr>
                <p:cNvSpPr>
                  <a:spLocks/>
                </p:cNvSpPr>
                <p:nvPr/>
              </p:nvSpPr>
              <p:spPr bwMode="auto">
                <a:xfrm>
                  <a:off x="7935913" y="2940050"/>
                  <a:ext cx="247650" cy="838200"/>
                </a:xfrm>
                <a:custGeom>
                  <a:avLst/>
                  <a:gdLst/>
                  <a:ahLst/>
                  <a:cxnLst>
                    <a:cxn ang="0">
                      <a:pos x="138" y="76"/>
                    </a:cxn>
                    <a:cxn ang="0">
                      <a:pos x="138" y="76"/>
                    </a:cxn>
                    <a:cxn ang="0">
                      <a:pos x="148" y="76"/>
                    </a:cxn>
                    <a:cxn ang="0">
                      <a:pos x="154" y="76"/>
                    </a:cxn>
                    <a:cxn ang="0">
                      <a:pos x="156" y="76"/>
                    </a:cxn>
                    <a:cxn ang="0">
                      <a:pos x="156" y="76"/>
                    </a:cxn>
                    <a:cxn ang="0">
                      <a:pos x="154" y="62"/>
                    </a:cxn>
                    <a:cxn ang="0">
                      <a:pos x="150" y="48"/>
                    </a:cxn>
                    <a:cxn ang="0">
                      <a:pos x="144" y="36"/>
                    </a:cxn>
                    <a:cxn ang="0">
                      <a:pos x="138" y="24"/>
                    </a:cxn>
                    <a:cxn ang="0">
                      <a:pos x="132" y="16"/>
                    </a:cxn>
                    <a:cxn ang="0">
                      <a:pos x="126" y="8"/>
                    </a:cxn>
                    <a:cxn ang="0">
                      <a:pos x="120" y="2"/>
                    </a:cxn>
                    <a:cxn ang="0">
                      <a:pos x="114" y="0"/>
                    </a:cxn>
                    <a:cxn ang="0">
                      <a:pos x="114" y="0"/>
                    </a:cxn>
                    <a:cxn ang="0">
                      <a:pos x="106" y="2"/>
                    </a:cxn>
                    <a:cxn ang="0">
                      <a:pos x="100" y="6"/>
                    </a:cxn>
                    <a:cxn ang="0">
                      <a:pos x="92" y="14"/>
                    </a:cxn>
                    <a:cxn ang="0">
                      <a:pos x="86" y="24"/>
                    </a:cxn>
                    <a:cxn ang="0">
                      <a:pos x="80" y="36"/>
                    </a:cxn>
                    <a:cxn ang="0">
                      <a:pos x="74" y="50"/>
                    </a:cxn>
                    <a:cxn ang="0">
                      <a:pos x="64" y="84"/>
                    </a:cxn>
                    <a:cxn ang="0">
                      <a:pos x="54" y="124"/>
                    </a:cxn>
                    <a:cxn ang="0">
                      <a:pos x="46" y="168"/>
                    </a:cxn>
                    <a:cxn ang="0">
                      <a:pos x="40" y="216"/>
                    </a:cxn>
                    <a:cxn ang="0">
                      <a:pos x="34" y="264"/>
                    </a:cxn>
                    <a:cxn ang="0">
                      <a:pos x="24" y="362"/>
                    </a:cxn>
                    <a:cxn ang="0">
                      <a:pos x="16" y="446"/>
                    </a:cxn>
                    <a:cxn ang="0">
                      <a:pos x="8" y="506"/>
                    </a:cxn>
                    <a:cxn ang="0">
                      <a:pos x="6" y="522"/>
                    </a:cxn>
                    <a:cxn ang="0">
                      <a:pos x="4" y="528"/>
                    </a:cxn>
                    <a:cxn ang="0">
                      <a:pos x="0" y="528"/>
                    </a:cxn>
                    <a:cxn ang="0">
                      <a:pos x="0" y="528"/>
                    </a:cxn>
                    <a:cxn ang="0">
                      <a:pos x="10" y="498"/>
                    </a:cxn>
                    <a:cxn ang="0">
                      <a:pos x="18" y="466"/>
                    </a:cxn>
                    <a:cxn ang="0">
                      <a:pos x="34" y="394"/>
                    </a:cxn>
                    <a:cxn ang="0">
                      <a:pos x="62" y="244"/>
                    </a:cxn>
                    <a:cxn ang="0">
                      <a:pos x="76" y="178"/>
                    </a:cxn>
                    <a:cxn ang="0">
                      <a:pos x="86" y="150"/>
                    </a:cxn>
                    <a:cxn ang="0">
                      <a:pos x="94" y="124"/>
                    </a:cxn>
                    <a:cxn ang="0">
                      <a:pos x="104" y="104"/>
                    </a:cxn>
                    <a:cxn ang="0">
                      <a:pos x="114" y="88"/>
                    </a:cxn>
                    <a:cxn ang="0">
                      <a:pos x="120" y="84"/>
                    </a:cxn>
                    <a:cxn ang="0">
                      <a:pos x="126" y="78"/>
                    </a:cxn>
                    <a:cxn ang="0">
                      <a:pos x="132" y="76"/>
                    </a:cxn>
                    <a:cxn ang="0">
                      <a:pos x="138" y="76"/>
                    </a:cxn>
                    <a:cxn ang="0">
                      <a:pos x="138" y="76"/>
                    </a:cxn>
                  </a:cxnLst>
                  <a:rect l="0" t="0" r="r" b="b"/>
                  <a:pathLst>
                    <a:path w="156" h="528">
                      <a:moveTo>
                        <a:pt x="138" y="76"/>
                      </a:moveTo>
                      <a:lnTo>
                        <a:pt x="138" y="76"/>
                      </a:lnTo>
                      <a:lnTo>
                        <a:pt x="148" y="76"/>
                      </a:lnTo>
                      <a:lnTo>
                        <a:pt x="154" y="76"/>
                      </a:lnTo>
                      <a:lnTo>
                        <a:pt x="156" y="76"/>
                      </a:lnTo>
                      <a:lnTo>
                        <a:pt x="156" y="76"/>
                      </a:lnTo>
                      <a:lnTo>
                        <a:pt x="154" y="62"/>
                      </a:lnTo>
                      <a:lnTo>
                        <a:pt x="150" y="48"/>
                      </a:lnTo>
                      <a:lnTo>
                        <a:pt x="144" y="36"/>
                      </a:lnTo>
                      <a:lnTo>
                        <a:pt x="138" y="24"/>
                      </a:lnTo>
                      <a:lnTo>
                        <a:pt x="132" y="16"/>
                      </a:lnTo>
                      <a:lnTo>
                        <a:pt x="126" y="8"/>
                      </a:lnTo>
                      <a:lnTo>
                        <a:pt x="120" y="2"/>
                      </a:lnTo>
                      <a:lnTo>
                        <a:pt x="114" y="0"/>
                      </a:lnTo>
                      <a:lnTo>
                        <a:pt x="114" y="0"/>
                      </a:lnTo>
                      <a:lnTo>
                        <a:pt x="106" y="2"/>
                      </a:lnTo>
                      <a:lnTo>
                        <a:pt x="100" y="6"/>
                      </a:lnTo>
                      <a:lnTo>
                        <a:pt x="92" y="14"/>
                      </a:lnTo>
                      <a:lnTo>
                        <a:pt x="86" y="24"/>
                      </a:lnTo>
                      <a:lnTo>
                        <a:pt x="80" y="36"/>
                      </a:lnTo>
                      <a:lnTo>
                        <a:pt x="74" y="50"/>
                      </a:lnTo>
                      <a:lnTo>
                        <a:pt x="64" y="84"/>
                      </a:lnTo>
                      <a:lnTo>
                        <a:pt x="54" y="124"/>
                      </a:lnTo>
                      <a:lnTo>
                        <a:pt x="46" y="168"/>
                      </a:lnTo>
                      <a:lnTo>
                        <a:pt x="40" y="216"/>
                      </a:lnTo>
                      <a:lnTo>
                        <a:pt x="34" y="264"/>
                      </a:lnTo>
                      <a:lnTo>
                        <a:pt x="24" y="362"/>
                      </a:lnTo>
                      <a:lnTo>
                        <a:pt x="16" y="446"/>
                      </a:lnTo>
                      <a:lnTo>
                        <a:pt x="8" y="506"/>
                      </a:lnTo>
                      <a:lnTo>
                        <a:pt x="6" y="522"/>
                      </a:lnTo>
                      <a:lnTo>
                        <a:pt x="4" y="528"/>
                      </a:lnTo>
                      <a:lnTo>
                        <a:pt x="0" y="528"/>
                      </a:lnTo>
                      <a:lnTo>
                        <a:pt x="0" y="528"/>
                      </a:lnTo>
                      <a:lnTo>
                        <a:pt x="10" y="498"/>
                      </a:lnTo>
                      <a:lnTo>
                        <a:pt x="18" y="466"/>
                      </a:lnTo>
                      <a:lnTo>
                        <a:pt x="34" y="394"/>
                      </a:lnTo>
                      <a:lnTo>
                        <a:pt x="62" y="244"/>
                      </a:lnTo>
                      <a:lnTo>
                        <a:pt x="76" y="178"/>
                      </a:lnTo>
                      <a:lnTo>
                        <a:pt x="86" y="150"/>
                      </a:lnTo>
                      <a:lnTo>
                        <a:pt x="94" y="124"/>
                      </a:lnTo>
                      <a:lnTo>
                        <a:pt x="104" y="104"/>
                      </a:lnTo>
                      <a:lnTo>
                        <a:pt x="114" y="88"/>
                      </a:lnTo>
                      <a:lnTo>
                        <a:pt x="120" y="84"/>
                      </a:lnTo>
                      <a:lnTo>
                        <a:pt x="126" y="78"/>
                      </a:lnTo>
                      <a:lnTo>
                        <a:pt x="132" y="76"/>
                      </a:lnTo>
                      <a:lnTo>
                        <a:pt x="138" y="76"/>
                      </a:lnTo>
                      <a:lnTo>
                        <a:pt x="138" y="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 name="Freeform 16">
                  <a:extLst>
                    <a:ext uri="{FF2B5EF4-FFF2-40B4-BE49-F238E27FC236}">
                      <a16:creationId xmlns:a16="http://schemas.microsoft.com/office/drawing/2014/main" id="{D4C42CAD-A51F-4CE0-BCCF-9CD41E0B65D7}"/>
                    </a:ext>
                  </a:extLst>
                </p:cNvPr>
                <p:cNvSpPr>
                  <a:spLocks/>
                </p:cNvSpPr>
                <p:nvPr/>
              </p:nvSpPr>
              <p:spPr bwMode="auto">
                <a:xfrm>
                  <a:off x="7799388" y="2940050"/>
                  <a:ext cx="317500" cy="838200"/>
                </a:xfrm>
                <a:custGeom>
                  <a:avLst/>
                  <a:gdLst/>
                  <a:ahLst/>
                  <a:cxnLst>
                    <a:cxn ang="0">
                      <a:pos x="200" y="0"/>
                    </a:cxn>
                    <a:cxn ang="0">
                      <a:pos x="200" y="0"/>
                    </a:cxn>
                    <a:cxn ang="0">
                      <a:pos x="116" y="0"/>
                    </a:cxn>
                    <a:cxn ang="0">
                      <a:pos x="116" y="0"/>
                    </a:cxn>
                    <a:cxn ang="0">
                      <a:pos x="106" y="2"/>
                    </a:cxn>
                    <a:cxn ang="0">
                      <a:pos x="98" y="6"/>
                    </a:cxn>
                    <a:cxn ang="0">
                      <a:pos x="92" y="14"/>
                    </a:cxn>
                    <a:cxn ang="0">
                      <a:pos x="84" y="24"/>
                    </a:cxn>
                    <a:cxn ang="0">
                      <a:pos x="78" y="36"/>
                    </a:cxn>
                    <a:cxn ang="0">
                      <a:pos x="72" y="50"/>
                    </a:cxn>
                    <a:cxn ang="0">
                      <a:pos x="62" y="84"/>
                    </a:cxn>
                    <a:cxn ang="0">
                      <a:pos x="54" y="124"/>
                    </a:cxn>
                    <a:cxn ang="0">
                      <a:pos x="46" y="168"/>
                    </a:cxn>
                    <a:cxn ang="0">
                      <a:pos x="40" y="216"/>
                    </a:cxn>
                    <a:cxn ang="0">
                      <a:pos x="34" y="264"/>
                    </a:cxn>
                    <a:cxn ang="0">
                      <a:pos x="18" y="446"/>
                    </a:cxn>
                    <a:cxn ang="0">
                      <a:pos x="14" y="480"/>
                    </a:cxn>
                    <a:cxn ang="0">
                      <a:pos x="10" y="506"/>
                    </a:cxn>
                    <a:cxn ang="0">
                      <a:pos x="6" y="522"/>
                    </a:cxn>
                    <a:cxn ang="0">
                      <a:pos x="2" y="528"/>
                    </a:cxn>
                    <a:cxn ang="0">
                      <a:pos x="0" y="528"/>
                    </a:cxn>
                    <a:cxn ang="0">
                      <a:pos x="0" y="528"/>
                    </a:cxn>
                    <a:cxn ang="0">
                      <a:pos x="86" y="528"/>
                    </a:cxn>
                    <a:cxn ang="0">
                      <a:pos x="86" y="528"/>
                    </a:cxn>
                    <a:cxn ang="0">
                      <a:pos x="90" y="528"/>
                    </a:cxn>
                    <a:cxn ang="0">
                      <a:pos x="92" y="522"/>
                    </a:cxn>
                    <a:cxn ang="0">
                      <a:pos x="98" y="506"/>
                    </a:cxn>
                    <a:cxn ang="0">
                      <a:pos x="102" y="480"/>
                    </a:cxn>
                    <a:cxn ang="0">
                      <a:pos x="108" y="446"/>
                    </a:cxn>
                    <a:cxn ang="0">
                      <a:pos x="116" y="362"/>
                    </a:cxn>
                    <a:cxn ang="0">
                      <a:pos x="124" y="264"/>
                    </a:cxn>
                    <a:cxn ang="0">
                      <a:pos x="136" y="168"/>
                    </a:cxn>
                    <a:cxn ang="0">
                      <a:pos x="144" y="124"/>
                    </a:cxn>
                    <a:cxn ang="0">
                      <a:pos x="152" y="84"/>
                    </a:cxn>
                    <a:cxn ang="0">
                      <a:pos x="162" y="50"/>
                    </a:cxn>
                    <a:cxn ang="0">
                      <a:pos x="166" y="36"/>
                    </a:cxn>
                    <a:cxn ang="0">
                      <a:pos x="172" y="24"/>
                    </a:cxn>
                    <a:cxn ang="0">
                      <a:pos x="178" y="14"/>
                    </a:cxn>
                    <a:cxn ang="0">
                      <a:pos x="186" y="6"/>
                    </a:cxn>
                    <a:cxn ang="0">
                      <a:pos x="192" y="2"/>
                    </a:cxn>
                    <a:cxn ang="0">
                      <a:pos x="200" y="0"/>
                    </a:cxn>
                    <a:cxn ang="0">
                      <a:pos x="200" y="0"/>
                    </a:cxn>
                  </a:cxnLst>
                  <a:rect l="0" t="0" r="r" b="b"/>
                  <a:pathLst>
                    <a:path w="200" h="528">
                      <a:moveTo>
                        <a:pt x="200" y="0"/>
                      </a:moveTo>
                      <a:lnTo>
                        <a:pt x="200" y="0"/>
                      </a:lnTo>
                      <a:lnTo>
                        <a:pt x="116" y="0"/>
                      </a:lnTo>
                      <a:lnTo>
                        <a:pt x="116" y="0"/>
                      </a:lnTo>
                      <a:lnTo>
                        <a:pt x="106" y="2"/>
                      </a:lnTo>
                      <a:lnTo>
                        <a:pt x="98" y="6"/>
                      </a:lnTo>
                      <a:lnTo>
                        <a:pt x="92" y="14"/>
                      </a:lnTo>
                      <a:lnTo>
                        <a:pt x="84" y="24"/>
                      </a:lnTo>
                      <a:lnTo>
                        <a:pt x="78" y="36"/>
                      </a:lnTo>
                      <a:lnTo>
                        <a:pt x="72" y="50"/>
                      </a:lnTo>
                      <a:lnTo>
                        <a:pt x="62" y="84"/>
                      </a:lnTo>
                      <a:lnTo>
                        <a:pt x="54" y="124"/>
                      </a:lnTo>
                      <a:lnTo>
                        <a:pt x="46" y="168"/>
                      </a:lnTo>
                      <a:lnTo>
                        <a:pt x="40" y="216"/>
                      </a:lnTo>
                      <a:lnTo>
                        <a:pt x="34" y="264"/>
                      </a:lnTo>
                      <a:lnTo>
                        <a:pt x="18" y="446"/>
                      </a:lnTo>
                      <a:lnTo>
                        <a:pt x="14" y="480"/>
                      </a:lnTo>
                      <a:lnTo>
                        <a:pt x="10" y="506"/>
                      </a:lnTo>
                      <a:lnTo>
                        <a:pt x="6" y="522"/>
                      </a:lnTo>
                      <a:lnTo>
                        <a:pt x="2" y="528"/>
                      </a:lnTo>
                      <a:lnTo>
                        <a:pt x="0" y="528"/>
                      </a:lnTo>
                      <a:lnTo>
                        <a:pt x="0" y="528"/>
                      </a:lnTo>
                      <a:lnTo>
                        <a:pt x="86" y="528"/>
                      </a:lnTo>
                      <a:lnTo>
                        <a:pt x="86" y="528"/>
                      </a:lnTo>
                      <a:lnTo>
                        <a:pt x="90" y="528"/>
                      </a:lnTo>
                      <a:lnTo>
                        <a:pt x="92" y="522"/>
                      </a:lnTo>
                      <a:lnTo>
                        <a:pt x="98" y="506"/>
                      </a:lnTo>
                      <a:lnTo>
                        <a:pt x="102" y="480"/>
                      </a:lnTo>
                      <a:lnTo>
                        <a:pt x="108" y="446"/>
                      </a:lnTo>
                      <a:lnTo>
                        <a:pt x="116" y="362"/>
                      </a:lnTo>
                      <a:lnTo>
                        <a:pt x="124" y="264"/>
                      </a:lnTo>
                      <a:lnTo>
                        <a:pt x="136" y="168"/>
                      </a:lnTo>
                      <a:lnTo>
                        <a:pt x="144" y="124"/>
                      </a:lnTo>
                      <a:lnTo>
                        <a:pt x="152" y="84"/>
                      </a:lnTo>
                      <a:lnTo>
                        <a:pt x="162" y="50"/>
                      </a:lnTo>
                      <a:lnTo>
                        <a:pt x="166" y="36"/>
                      </a:lnTo>
                      <a:lnTo>
                        <a:pt x="172" y="24"/>
                      </a:lnTo>
                      <a:lnTo>
                        <a:pt x="178" y="14"/>
                      </a:lnTo>
                      <a:lnTo>
                        <a:pt x="186" y="6"/>
                      </a:lnTo>
                      <a:lnTo>
                        <a:pt x="192" y="2"/>
                      </a:lnTo>
                      <a:lnTo>
                        <a:pt x="200" y="0"/>
                      </a:lnTo>
                      <a:lnTo>
                        <a:pt x="20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0" name="Group 177">
                <a:extLst>
                  <a:ext uri="{FF2B5EF4-FFF2-40B4-BE49-F238E27FC236}">
                    <a16:creationId xmlns:a16="http://schemas.microsoft.com/office/drawing/2014/main" id="{C19D19BD-D789-493C-81D3-1586EAA822FD}"/>
                  </a:ext>
                </a:extLst>
              </p:cNvPr>
              <p:cNvGrpSpPr/>
              <p:nvPr/>
            </p:nvGrpSpPr>
            <p:grpSpPr>
              <a:xfrm rot="5400000">
                <a:off x="2056740" y="5376866"/>
                <a:ext cx="159013" cy="216958"/>
                <a:chOff x="7754938" y="2940050"/>
                <a:chExt cx="428625" cy="838200"/>
              </a:xfrm>
              <a:grpFill/>
            </p:grpSpPr>
            <p:sp>
              <p:nvSpPr>
                <p:cNvPr id="96" name="Freeform 14">
                  <a:extLst>
                    <a:ext uri="{FF2B5EF4-FFF2-40B4-BE49-F238E27FC236}">
                      <a16:creationId xmlns:a16="http://schemas.microsoft.com/office/drawing/2014/main" id="{3E77F852-FF29-4338-85A2-38DC1DBC2553}"/>
                    </a:ext>
                  </a:extLst>
                </p:cNvPr>
                <p:cNvSpPr>
                  <a:spLocks/>
                </p:cNvSpPr>
                <p:nvPr/>
              </p:nvSpPr>
              <p:spPr bwMode="auto">
                <a:xfrm>
                  <a:off x="7754938" y="3194050"/>
                  <a:ext cx="120650" cy="584200"/>
                </a:xfrm>
                <a:custGeom>
                  <a:avLst/>
                  <a:gdLst/>
                  <a:ahLst/>
                  <a:cxnLst>
                    <a:cxn ang="0">
                      <a:pos x="52" y="324"/>
                    </a:cxn>
                    <a:cxn ang="0">
                      <a:pos x="76" y="0"/>
                    </a:cxn>
                    <a:cxn ang="0">
                      <a:pos x="76" y="0"/>
                    </a:cxn>
                    <a:cxn ang="0">
                      <a:pos x="60" y="82"/>
                    </a:cxn>
                    <a:cxn ang="0">
                      <a:pos x="42" y="176"/>
                    </a:cxn>
                    <a:cxn ang="0">
                      <a:pos x="30" y="216"/>
                    </a:cxn>
                    <a:cxn ang="0">
                      <a:pos x="20" y="250"/>
                    </a:cxn>
                    <a:cxn ang="0">
                      <a:pos x="16" y="262"/>
                    </a:cxn>
                    <a:cxn ang="0">
                      <a:pos x="12" y="270"/>
                    </a:cxn>
                    <a:cxn ang="0">
                      <a:pos x="6" y="276"/>
                    </a:cxn>
                    <a:cxn ang="0">
                      <a:pos x="2" y="276"/>
                    </a:cxn>
                    <a:cxn ang="0">
                      <a:pos x="2" y="276"/>
                    </a:cxn>
                    <a:cxn ang="0">
                      <a:pos x="0" y="276"/>
                    </a:cxn>
                    <a:cxn ang="0">
                      <a:pos x="0" y="276"/>
                    </a:cxn>
                    <a:cxn ang="0">
                      <a:pos x="0" y="276"/>
                    </a:cxn>
                    <a:cxn ang="0">
                      <a:pos x="0" y="296"/>
                    </a:cxn>
                    <a:cxn ang="0">
                      <a:pos x="2" y="314"/>
                    </a:cxn>
                    <a:cxn ang="0">
                      <a:pos x="6" y="328"/>
                    </a:cxn>
                    <a:cxn ang="0">
                      <a:pos x="12" y="342"/>
                    </a:cxn>
                    <a:cxn ang="0">
                      <a:pos x="16" y="354"/>
                    </a:cxn>
                    <a:cxn ang="0">
                      <a:pos x="22" y="362"/>
                    </a:cxn>
                    <a:cxn ang="0">
                      <a:pos x="28" y="368"/>
                    </a:cxn>
                    <a:cxn ang="0">
                      <a:pos x="32" y="368"/>
                    </a:cxn>
                    <a:cxn ang="0">
                      <a:pos x="52" y="324"/>
                    </a:cxn>
                  </a:cxnLst>
                  <a:rect l="0" t="0" r="r" b="b"/>
                  <a:pathLst>
                    <a:path w="76" h="368">
                      <a:moveTo>
                        <a:pt x="52" y="324"/>
                      </a:moveTo>
                      <a:lnTo>
                        <a:pt x="76" y="0"/>
                      </a:lnTo>
                      <a:lnTo>
                        <a:pt x="76" y="0"/>
                      </a:lnTo>
                      <a:lnTo>
                        <a:pt x="60" y="82"/>
                      </a:lnTo>
                      <a:lnTo>
                        <a:pt x="42" y="176"/>
                      </a:lnTo>
                      <a:lnTo>
                        <a:pt x="30" y="216"/>
                      </a:lnTo>
                      <a:lnTo>
                        <a:pt x="20" y="250"/>
                      </a:lnTo>
                      <a:lnTo>
                        <a:pt x="16" y="262"/>
                      </a:lnTo>
                      <a:lnTo>
                        <a:pt x="12" y="270"/>
                      </a:lnTo>
                      <a:lnTo>
                        <a:pt x="6" y="276"/>
                      </a:lnTo>
                      <a:lnTo>
                        <a:pt x="2" y="276"/>
                      </a:lnTo>
                      <a:lnTo>
                        <a:pt x="2" y="276"/>
                      </a:lnTo>
                      <a:lnTo>
                        <a:pt x="0" y="276"/>
                      </a:lnTo>
                      <a:lnTo>
                        <a:pt x="0" y="276"/>
                      </a:lnTo>
                      <a:lnTo>
                        <a:pt x="0" y="276"/>
                      </a:lnTo>
                      <a:lnTo>
                        <a:pt x="0" y="296"/>
                      </a:lnTo>
                      <a:lnTo>
                        <a:pt x="2" y="314"/>
                      </a:lnTo>
                      <a:lnTo>
                        <a:pt x="6" y="328"/>
                      </a:lnTo>
                      <a:lnTo>
                        <a:pt x="12" y="342"/>
                      </a:lnTo>
                      <a:lnTo>
                        <a:pt x="16" y="354"/>
                      </a:lnTo>
                      <a:lnTo>
                        <a:pt x="22" y="362"/>
                      </a:lnTo>
                      <a:lnTo>
                        <a:pt x="28" y="368"/>
                      </a:lnTo>
                      <a:lnTo>
                        <a:pt x="32" y="368"/>
                      </a:lnTo>
                      <a:lnTo>
                        <a:pt x="52" y="3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7" name="Freeform 15">
                  <a:extLst>
                    <a:ext uri="{FF2B5EF4-FFF2-40B4-BE49-F238E27FC236}">
                      <a16:creationId xmlns:a16="http://schemas.microsoft.com/office/drawing/2014/main" id="{5764D751-0B9E-4248-9E76-2F432C2742BC}"/>
                    </a:ext>
                  </a:extLst>
                </p:cNvPr>
                <p:cNvSpPr>
                  <a:spLocks/>
                </p:cNvSpPr>
                <p:nvPr/>
              </p:nvSpPr>
              <p:spPr bwMode="auto">
                <a:xfrm>
                  <a:off x="7935913" y="2940050"/>
                  <a:ext cx="247650" cy="838200"/>
                </a:xfrm>
                <a:custGeom>
                  <a:avLst/>
                  <a:gdLst/>
                  <a:ahLst/>
                  <a:cxnLst>
                    <a:cxn ang="0">
                      <a:pos x="138" y="76"/>
                    </a:cxn>
                    <a:cxn ang="0">
                      <a:pos x="138" y="76"/>
                    </a:cxn>
                    <a:cxn ang="0">
                      <a:pos x="148" y="76"/>
                    </a:cxn>
                    <a:cxn ang="0">
                      <a:pos x="154" y="76"/>
                    </a:cxn>
                    <a:cxn ang="0">
                      <a:pos x="156" y="76"/>
                    </a:cxn>
                    <a:cxn ang="0">
                      <a:pos x="156" y="76"/>
                    </a:cxn>
                    <a:cxn ang="0">
                      <a:pos x="154" y="62"/>
                    </a:cxn>
                    <a:cxn ang="0">
                      <a:pos x="150" y="48"/>
                    </a:cxn>
                    <a:cxn ang="0">
                      <a:pos x="144" y="36"/>
                    </a:cxn>
                    <a:cxn ang="0">
                      <a:pos x="138" y="24"/>
                    </a:cxn>
                    <a:cxn ang="0">
                      <a:pos x="132" y="16"/>
                    </a:cxn>
                    <a:cxn ang="0">
                      <a:pos x="126" y="8"/>
                    </a:cxn>
                    <a:cxn ang="0">
                      <a:pos x="120" y="2"/>
                    </a:cxn>
                    <a:cxn ang="0">
                      <a:pos x="114" y="0"/>
                    </a:cxn>
                    <a:cxn ang="0">
                      <a:pos x="114" y="0"/>
                    </a:cxn>
                    <a:cxn ang="0">
                      <a:pos x="106" y="2"/>
                    </a:cxn>
                    <a:cxn ang="0">
                      <a:pos x="100" y="6"/>
                    </a:cxn>
                    <a:cxn ang="0">
                      <a:pos x="92" y="14"/>
                    </a:cxn>
                    <a:cxn ang="0">
                      <a:pos x="86" y="24"/>
                    </a:cxn>
                    <a:cxn ang="0">
                      <a:pos x="80" y="36"/>
                    </a:cxn>
                    <a:cxn ang="0">
                      <a:pos x="74" y="50"/>
                    </a:cxn>
                    <a:cxn ang="0">
                      <a:pos x="64" y="84"/>
                    </a:cxn>
                    <a:cxn ang="0">
                      <a:pos x="54" y="124"/>
                    </a:cxn>
                    <a:cxn ang="0">
                      <a:pos x="46" y="168"/>
                    </a:cxn>
                    <a:cxn ang="0">
                      <a:pos x="40" y="216"/>
                    </a:cxn>
                    <a:cxn ang="0">
                      <a:pos x="34" y="264"/>
                    </a:cxn>
                    <a:cxn ang="0">
                      <a:pos x="24" y="362"/>
                    </a:cxn>
                    <a:cxn ang="0">
                      <a:pos x="16" y="446"/>
                    </a:cxn>
                    <a:cxn ang="0">
                      <a:pos x="8" y="506"/>
                    </a:cxn>
                    <a:cxn ang="0">
                      <a:pos x="6" y="522"/>
                    </a:cxn>
                    <a:cxn ang="0">
                      <a:pos x="4" y="528"/>
                    </a:cxn>
                    <a:cxn ang="0">
                      <a:pos x="0" y="528"/>
                    </a:cxn>
                    <a:cxn ang="0">
                      <a:pos x="0" y="528"/>
                    </a:cxn>
                    <a:cxn ang="0">
                      <a:pos x="10" y="498"/>
                    </a:cxn>
                    <a:cxn ang="0">
                      <a:pos x="18" y="466"/>
                    </a:cxn>
                    <a:cxn ang="0">
                      <a:pos x="34" y="394"/>
                    </a:cxn>
                    <a:cxn ang="0">
                      <a:pos x="62" y="244"/>
                    </a:cxn>
                    <a:cxn ang="0">
                      <a:pos x="76" y="178"/>
                    </a:cxn>
                    <a:cxn ang="0">
                      <a:pos x="86" y="150"/>
                    </a:cxn>
                    <a:cxn ang="0">
                      <a:pos x="94" y="124"/>
                    </a:cxn>
                    <a:cxn ang="0">
                      <a:pos x="104" y="104"/>
                    </a:cxn>
                    <a:cxn ang="0">
                      <a:pos x="114" y="88"/>
                    </a:cxn>
                    <a:cxn ang="0">
                      <a:pos x="120" y="84"/>
                    </a:cxn>
                    <a:cxn ang="0">
                      <a:pos x="126" y="78"/>
                    </a:cxn>
                    <a:cxn ang="0">
                      <a:pos x="132" y="76"/>
                    </a:cxn>
                    <a:cxn ang="0">
                      <a:pos x="138" y="76"/>
                    </a:cxn>
                    <a:cxn ang="0">
                      <a:pos x="138" y="76"/>
                    </a:cxn>
                  </a:cxnLst>
                  <a:rect l="0" t="0" r="r" b="b"/>
                  <a:pathLst>
                    <a:path w="156" h="528">
                      <a:moveTo>
                        <a:pt x="138" y="76"/>
                      </a:moveTo>
                      <a:lnTo>
                        <a:pt x="138" y="76"/>
                      </a:lnTo>
                      <a:lnTo>
                        <a:pt x="148" y="76"/>
                      </a:lnTo>
                      <a:lnTo>
                        <a:pt x="154" y="76"/>
                      </a:lnTo>
                      <a:lnTo>
                        <a:pt x="156" y="76"/>
                      </a:lnTo>
                      <a:lnTo>
                        <a:pt x="156" y="76"/>
                      </a:lnTo>
                      <a:lnTo>
                        <a:pt x="154" y="62"/>
                      </a:lnTo>
                      <a:lnTo>
                        <a:pt x="150" y="48"/>
                      </a:lnTo>
                      <a:lnTo>
                        <a:pt x="144" y="36"/>
                      </a:lnTo>
                      <a:lnTo>
                        <a:pt x="138" y="24"/>
                      </a:lnTo>
                      <a:lnTo>
                        <a:pt x="132" y="16"/>
                      </a:lnTo>
                      <a:lnTo>
                        <a:pt x="126" y="8"/>
                      </a:lnTo>
                      <a:lnTo>
                        <a:pt x="120" y="2"/>
                      </a:lnTo>
                      <a:lnTo>
                        <a:pt x="114" y="0"/>
                      </a:lnTo>
                      <a:lnTo>
                        <a:pt x="114" y="0"/>
                      </a:lnTo>
                      <a:lnTo>
                        <a:pt x="106" y="2"/>
                      </a:lnTo>
                      <a:lnTo>
                        <a:pt x="100" y="6"/>
                      </a:lnTo>
                      <a:lnTo>
                        <a:pt x="92" y="14"/>
                      </a:lnTo>
                      <a:lnTo>
                        <a:pt x="86" y="24"/>
                      </a:lnTo>
                      <a:lnTo>
                        <a:pt x="80" y="36"/>
                      </a:lnTo>
                      <a:lnTo>
                        <a:pt x="74" y="50"/>
                      </a:lnTo>
                      <a:lnTo>
                        <a:pt x="64" y="84"/>
                      </a:lnTo>
                      <a:lnTo>
                        <a:pt x="54" y="124"/>
                      </a:lnTo>
                      <a:lnTo>
                        <a:pt x="46" y="168"/>
                      </a:lnTo>
                      <a:lnTo>
                        <a:pt x="40" y="216"/>
                      </a:lnTo>
                      <a:lnTo>
                        <a:pt x="34" y="264"/>
                      </a:lnTo>
                      <a:lnTo>
                        <a:pt x="24" y="362"/>
                      </a:lnTo>
                      <a:lnTo>
                        <a:pt x="16" y="446"/>
                      </a:lnTo>
                      <a:lnTo>
                        <a:pt x="8" y="506"/>
                      </a:lnTo>
                      <a:lnTo>
                        <a:pt x="6" y="522"/>
                      </a:lnTo>
                      <a:lnTo>
                        <a:pt x="4" y="528"/>
                      </a:lnTo>
                      <a:lnTo>
                        <a:pt x="0" y="528"/>
                      </a:lnTo>
                      <a:lnTo>
                        <a:pt x="0" y="528"/>
                      </a:lnTo>
                      <a:lnTo>
                        <a:pt x="10" y="498"/>
                      </a:lnTo>
                      <a:lnTo>
                        <a:pt x="18" y="466"/>
                      </a:lnTo>
                      <a:lnTo>
                        <a:pt x="34" y="394"/>
                      </a:lnTo>
                      <a:lnTo>
                        <a:pt x="62" y="244"/>
                      </a:lnTo>
                      <a:lnTo>
                        <a:pt x="76" y="178"/>
                      </a:lnTo>
                      <a:lnTo>
                        <a:pt x="86" y="150"/>
                      </a:lnTo>
                      <a:lnTo>
                        <a:pt x="94" y="124"/>
                      </a:lnTo>
                      <a:lnTo>
                        <a:pt x="104" y="104"/>
                      </a:lnTo>
                      <a:lnTo>
                        <a:pt x="114" y="88"/>
                      </a:lnTo>
                      <a:lnTo>
                        <a:pt x="120" y="84"/>
                      </a:lnTo>
                      <a:lnTo>
                        <a:pt x="126" y="78"/>
                      </a:lnTo>
                      <a:lnTo>
                        <a:pt x="132" y="76"/>
                      </a:lnTo>
                      <a:lnTo>
                        <a:pt x="138" y="76"/>
                      </a:lnTo>
                      <a:lnTo>
                        <a:pt x="138" y="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8" name="Freeform 16">
                  <a:extLst>
                    <a:ext uri="{FF2B5EF4-FFF2-40B4-BE49-F238E27FC236}">
                      <a16:creationId xmlns:a16="http://schemas.microsoft.com/office/drawing/2014/main" id="{09014E38-A50D-440A-895B-DDB64AA295BC}"/>
                    </a:ext>
                  </a:extLst>
                </p:cNvPr>
                <p:cNvSpPr>
                  <a:spLocks/>
                </p:cNvSpPr>
                <p:nvPr/>
              </p:nvSpPr>
              <p:spPr bwMode="auto">
                <a:xfrm>
                  <a:off x="7799388" y="2940050"/>
                  <a:ext cx="317500" cy="838200"/>
                </a:xfrm>
                <a:custGeom>
                  <a:avLst/>
                  <a:gdLst/>
                  <a:ahLst/>
                  <a:cxnLst>
                    <a:cxn ang="0">
                      <a:pos x="200" y="0"/>
                    </a:cxn>
                    <a:cxn ang="0">
                      <a:pos x="200" y="0"/>
                    </a:cxn>
                    <a:cxn ang="0">
                      <a:pos x="116" y="0"/>
                    </a:cxn>
                    <a:cxn ang="0">
                      <a:pos x="116" y="0"/>
                    </a:cxn>
                    <a:cxn ang="0">
                      <a:pos x="106" y="2"/>
                    </a:cxn>
                    <a:cxn ang="0">
                      <a:pos x="98" y="6"/>
                    </a:cxn>
                    <a:cxn ang="0">
                      <a:pos x="92" y="14"/>
                    </a:cxn>
                    <a:cxn ang="0">
                      <a:pos x="84" y="24"/>
                    </a:cxn>
                    <a:cxn ang="0">
                      <a:pos x="78" y="36"/>
                    </a:cxn>
                    <a:cxn ang="0">
                      <a:pos x="72" y="50"/>
                    </a:cxn>
                    <a:cxn ang="0">
                      <a:pos x="62" y="84"/>
                    </a:cxn>
                    <a:cxn ang="0">
                      <a:pos x="54" y="124"/>
                    </a:cxn>
                    <a:cxn ang="0">
                      <a:pos x="46" y="168"/>
                    </a:cxn>
                    <a:cxn ang="0">
                      <a:pos x="40" y="216"/>
                    </a:cxn>
                    <a:cxn ang="0">
                      <a:pos x="34" y="264"/>
                    </a:cxn>
                    <a:cxn ang="0">
                      <a:pos x="18" y="446"/>
                    </a:cxn>
                    <a:cxn ang="0">
                      <a:pos x="14" y="480"/>
                    </a:cxn>
                    <a:cxn ang="0">
                      <a:pos x="10" y="506"/>
                    </a:cxn>
                    <a:cxn ang="0">
                      <a:pos x="6" y="522"/>
                    </a:cxn>
                    <a:cxn ang="0">
                      <a:pos x="2" y="528"/>
                    </a:cxn>
                    <a:cxn ang="0">
                      <a:pos x="0" y="528"/>
                    </a:cxn>
                    <a:cxn ang="0">
                      <a:pos x="0" y="528"/>
                    </a:cxn>
                    <a:cxn ang="0">
                      <a:pos x="86" y="528"/>
                    </a:cxn>
                    <a:cxn ang="0">
                      <a:pos x="86" y="528"/>
                    </a:cxn>
                    <a:cxn ang="0">
                      <a:pos x="90" y="528"/>
                    </a:cxn>
                    <a:cxn ang="0">
                      <a:pos x="92" y="522"/>
                    </a:cxn>
                    <a:cxn ang="0">
                      <a:pos x="98" y="506"/>
                    </a:cxn>
                    <a:cxn ang="0">
                      <a:pos x="102" y="480"/>
                    </a:cxn>
                    <a:cxn ang="0">
                      <a:pos x="108" y="446"/>
                    </a:cxn>
                    <a:cxn ang="0">
                      <a:pos x="116" y="362"/>
                    </a:cxn>
                    <a:cxn ang="0">
                      <a:pos x="124" y="264"/>
                    </a:cxn>
                    <a:cxn ang="0">
                      <a:pos x="136" y="168"/>
                    </a:cxn>
                    <a:cxn ang="0">
                      <a:pos x="144" y="124"/>
                    </a:cxn>
                    <a:cxn ang="0">
                      <a:pos x="152" y="84"/>
                    </a:cxn>
                    <a:cxn ang="0">
                      <a:pos x="162" y="50"/>
                    </a:cxn>
                    <a:cxn ang="0">
                      <a:pos x="166" y="36"/>
                    </a:cxn>
                    <a:cxn ang="0">
                      <a:pos x="172" y="24"/>
                    </a:cxn>
                    <a:cxn ang="0">
                      <a:pos x="178" y="14"/>
                    </a:cxn>
                    <a:cxn ang="0">
                      <a:pos x="186" y="6"/>
                    </a:cxn>
                    <a:cxn ang="0">
                      <a:pos x="192" y="2"/>
                    </a:cxn>
                    <a:cxn ang="0">
                      <a:pos x="200" y="0"/>
                    </a:cxn>
                    <a:cxn ang="0">
                      <a:pos x="200" y="0"/>
                    </a:cxn>
                  </a:cxnLst>
                  <a:rect l="0" t="0" r="r" b="b"/>
                  <a:pathLst>
                    <a:path w="200" h="528">
                      <a:moveTo>
                        <a:pt x="200" y="0"/>
                      </a:moveTo>
                      <a:lnTo>
                        <a:pt x="200" y="0"/>
                      </a:lnTo>
                      <a:lnTo>
                        <a:pt x="116" y="0"/>
                      </a:lnTo>
                      <a:lnTo>
                        <a:pt x="116" y="0"/>
                      </a:lnTo>
                      <a:lnTo>
                        <a:pt x="106" y="2"/>
                      </a:lnTo>
                      <a:lnTo>
                        <a:pt x="98" y="6"/>
                      </a:lnTo>
                      <a:lnTo>
                        <a:pt x="92" y="14"/>
                      </a:lnTo>
                      <a:lnTo>
                        <a:pt x="84" y="24"/>
                      </a:lnTo>
                      <a:lnTo>
                        <a:pt x="78" y="36"/>
                      </a:lnTo>
                      <a:lnTo>
                        <a:pt x="72" y="50"/>
                      </a:lnTo>
                      <a:lnTo>
                        <a:pt x="62" y="84"/>
                      </a:lnTo>
                      <a:lnTo>
                        <a:pt x="54" y="124"/>
                      </a:lnTo>
                      <a:lnTo>
                        <a:pt x="46" y="168"/>
                      </a:lnTo>
                      <a:lnTo>
                        <a:pt x="40" y="216"/>
                      </a:lnTo>
                      <a:lnTo>
                        <a:pt x="34" y="264"/>
                      </a:lnTo>
                      <a:lnTo>
                        <a:pt x="18" y="446"/>
                      </a:lnTo>
                      <a:lnTo>
                        <a:pt x="14" y="480"/>
                      </a:lnTo>
                      <a:lnTo>
                        <a:pt x="10" y="506"/>
                      </a:lnTo>
                      <a:lnTo>
                        <a:pt x="6" y="522"/>
                      </a:lnTo>
                      <a:lnTo>
                        <a:pt x="2" y="528"/>
                      </a:lnTo>
                      <a:lnTo>
                        <a:pt x="0" y="528"/>
                      </a:lnTo>
                      <a:lnTo>
                        <a:pt x="0" y="528"/>
                      </a:lnTo>
                      <a:lnTo>
                        <a:pt x="86" y="528"/>
                      </a:lnTo>
                      <a:lnTo>
                        <a:pt x="86" y="528"/>
                      </a:lnTo>
                      <a:lnTo>
                        <a:pt x="90" y="528"/>
                      </a:lnTo>
                      <a:lnTo>
                        <a:pt x="92" y="522"/>
                      </a:lnTo>
                      <a:lnTo>
                        <a:pt x="98" y="506"/>
                      </a:lnTo>
                      <a:lnTo>
                        <a:pt x="102" y="480"/>
                      </a:lnTo>
                      <a:lnTo>
                        <a:pt x="108" y="446"/>
                      </a:lnTo>
                      <a:lnTo>
                        <a:pt x="116" y="362"/>
                      </a:lnTo>
                      <a:lnTo>
                        <a:pt x="124" y="264"/>
                      </a:lnTo>
                      <a:lnTo>
                        <a:pt x="136" y="168"/>
                      </a:lnTo>
                      <a:lnTo>
                        <a:pt x="144" y="124"/>
                      </a:lnTo>
                      <a:lnTo>
                        <a:pt x="152" y="84"/>
                      </a:lnTo>
                      <a:lnTo>
                        <a:pt x="162" y="50"/>
                      </a:lnTo>
                      <a:lnTo>
                        <a:pt x="166" y="36"/>
                      </a:lnTo>
                      <a:lnTo>
                        <a:pt x="172" y="24"/>
                      </a:lnTo>
                      <a:lnTo>
                        <a:pt x="178" y="14"/>
                      </a:lnTo>
                      <a:lnTo>
                        <a:pt x="186" y="6"/>
                      </a:lnTo>
                      <a:lnTo>
                        <a:pt x="192" y="2"/>
                      </a:lnTo>
                      <a:lnTo>
                        <a:pt x="200" y="0"/>
                      </a:lnTo>
                      <a:lnTo>
                        <a:pt x="20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1" name="Group 181">
                <a:extLst>
                  <a:ext uri="{FF2B5EF4-FFF2-40B4-BE49-F238E27FC236}">
                    <a16:creationId xmlns:a16="http://schemas.microsoft.com/office/drawing/2014/main" id="{B08E4DFB-98FC-4651-938E-7A606C2362BC}"/>
                  </a:ext>
                </a:extLst>
              </p:cNvPr>
              <p:cNvGrpSpPr/>
              <p:nvPr/>
            </p:nvGrpSpPr>
            <p:grpSpPr>
              <a:xfrm rot="5400000">
                <a:off x="2056740" y="5219191"/>
                <a:ext cx="159013" cy="216958"/>
                <a:chOff x="7754938" y="2940050"/>
                <a:chExt cx="428625" cy="838200"/>
              </a:xfrm>
              <a:grpFill/>
            </p:grpSpPr>
            <p:sp>
              <p:nvSpPr>
                <p:cNvPr id="93" name="Freeform 14">
                  <a:extLst>
                    <a:ext uri="{FF2B5EF4-FFF2-40B4-BE49-F238E27FC236}">
                      <a16:creationId xmlns:a16="http://schemas.microsoft.com/office/drawing/2014/main" id="{F00D47C4-8AC3-463D-B807-74A031B04B09}"/>
                    </a:ext>
                  </a:extLst>
                </p:cNvPr>
                <p:cNvSpPr>
                  <a:spLocks/>
                </p:cNvSpPr>
                <p:nvPr/>
              </p:nvSpPr>
              <p:spPr bwMode="auto">
                <a:xfrm>
                  <a:off x="7754938" y="3194050"/>
                  <a:ext cx="120650" cy="584200"/>
                </a:xfrm>
                <a:custGeom>
                  <a:avLst/>
                  <a:gdLst/>
                  <a:ahLst/>
                  <a:cxnLst>
                    <a:cxn ang="0">
                      <a:pos x="52" y="324"/>
                    </a:cxn>
                    <a:cxn ang="0">
                      <a:pos x="76" y="0"/>
                    </a:cxn>
                    <a:cxn ang="0">
                      <a:pos x="76" y="0"/>
                    </a:cxn>
                    <a:cxn ang="0">
                      <a:pos x="60" y="82"/>
                    </a:cxn>
                    <a:cxn ang="0">
                      <a:pos x="42" y="176"/>
                    </a:cxn>
                    <a:cxn ang="0">
                      <a:pos x="30" y="216"/>
                    </a:cxn>
                    <a:cxn ang="0">
                      <a:pos x="20" y="250"/>
                    </a:cxn>
                    <a:cxn ang="0">
                      <a:pos x="16" y="262"/>
                    </a:cxn>
                    <a:cxn ang="0">
                      <a:pos x="12" y="270"/>
                    </a:cxn>
                    <a:cxn ang="0">
                      <a:pos x="6" y="276"/>
                    </a:cxn>
                    <a:cxn ang="0">
                      <a:pos x="2" y="276"/>
                    </a:cxn>
                    <a:cxn ang="0">
                      <a:pos x="2" y="276"/>
                    </a:cxn>
                    <a:cxn ang="0">
                      <a:pos x="0" y="276"/>
                    </a:cxn>
                    <a:cxn ang="0">
                      <a:pos x="0" y="276"/>
                    </a:cxn>
                    <a:cxn ang="0">
                      <a:pos x="0" y="276"/>
                    </a:cxn>
                    <a:cxn ang="0">
                      <a:pos x="0" y="296"/>
                    </a:cxn>
                    <a:cxn ang="0">
                      <a:pos x="2" y="314"/>
                    </a:cxn>
                    <a:cxn ang="0">
                      <a:pos x="6" y="328"/>
                    </a:cxn>
                    <a:cxn ang="0">
                      <a:pos x="12" y="342"/>
                    </a:cxn>
                    <a:cxn ang="0">
                      <a:pos x="16" y="354"/>
                    </a:cxn>
                    <a:cxn ang="0">
                      <a:pos x="22" y="362"/>
                    </a:cxn>
                    <a:cxn ang="0">
                      <a:pos x="28" y="368"/>
                    </a:cxn>
                    <a:cxn ang="0">
                      <a:pos x="32" y="368"/>
                    </a:cxn>
                    <a:cxn ang="0">
                      <a:pos x="52" y="324"/>
                    </a:cxn>
                  </a:cxnLst>
                  <a:rect l="0" t="0" r="r" b="b"/>
                  <a:pathLst>
                    <a:path w="76" h="368">
                      <a:moveTo>
                        <a:pt x="52" y="324"/>
                      </a:moveTo>
                      <a:lnTo>
                        <a:pt x="76" y="0"/>
                      </a:lnTo>
                      <a:lnTo>
                        <a:pt x="76" y="0"/>
                      </a:lnTo>
                      <a:lnTo>
                        <a:pt x="60" y="82"/>
                      </a:lnTo>
                      <a:lnTo>
                        <a:pt x="42" y="176"/>
                      </a:lnTo>
                      <a:lnTo>
                        <a:pt x="30" y="216"/>
                      </a:lnTo>
                      <a:lnTo>
                        <a:pt x="20" y="250"/>
                      </a:lnTo>
                      <a:lnTo>
                        <a:pt x="16" y="262"/>
                      </a:lnTo>
                      <a:lnTo>
                        <a:pt x="12" y="270"/>
                      </a:lnTo>
                      <a:lnTo>
                        <a:pt x="6" y="276"/>
                      </a:lnTo>
                      <a:lnTo>
                        <a:pt x="2" y="276"/>
                      </a:lnTo>
                      <a:lnTo>
                        <a:pt x="2" y="276"/>
                      </a:lnTo>
                      <a:lnTo>
                        <a:pt x="0" y="276"/>
                      </a:lnTo>
                      <a:lnTo>
                        <a:pt x="0" y="276"/>
                      </a:lnTo>
                      <a:lnTo>
                        <a:pt x="0" y="276"/>
                      </a:lnTo>
                      <a:lnTo>
                        <a:pt x="0" y="296"/>
                      </a:lnTo>
                      <a:lnTo>
                        <a:pt x="2" y="314"/>
                      </a:lnTo>
                      <a:lnTo>
                        <a:pt x="6" y="328"/>
                      </a:lnTo>
                      <a:lnTo>
                        <a:pt x="12" y="342"/>
                      </a:lnTo>
                      <a:lnTo>
                        <a:pt x="16" y="354"/>
                      </a:lnTo>
                      <a:lnTo>
                        <a:pt x="22" y="362"/>
                      </a:lnTo>
                      <a:lnTo>
                        <a:pt x="28" y="368"/>
                      </a:lnTo>
                      <a:lnTo>
                        <a:pt x="32" y="368"/>
                      </a:lnTo>
                      <a:lnTo>
                        <a:pt x="52" y="3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Freeform 15">
                  <a:extLst>
                    <a:ext uri="{FF2B5EF4-FFF2-40B4-BE49-F238E27FC236}">
                      <a16:creationId xmlns:a16="http://schemas.microsoft.com/office/drawing/2014/main" id="{66935470-3BCE-4EDA-A6AC-C35B400539C3}"/>
                    </a:ext>
                  </a:extLst>
                </p:cNvPr>
                <p:cNvSpPr>
                  <a:spLocks/>
                </p:cNvSpPr>
                <p:nvPr/>
              </p:nvSpPr>
              <p:spPr bwMode="auto">
                <a:xfrm>
                  <a:off x="7935913" y="2940050"/>
                  <a:ext cx="247650" cy="838200"/>
                </a:xfrm>
                <a:custGeom>
                  <a:avLst/>
                  <a:gdLst/>
                  <a:ahLst/>
                  <a:cxnLst>
                    <a:cxn ang="0">
                      <a:pos x="138" y="76"/>
                    </a:cxn>
                    <a:cxn ang="0">
                      <a:pos x="138" y="76"/>
                    </a:cxn>
                    <a:cxn ang="0">
                      <a:pos x="148" y="76"/>
                    </a:cxn>
                    <a:cxn ang="0">
                      <a:pos x="154" y="76"/>
                    </a:cxn>
                    <a:cxn ang="0">
                      <a:pos x="156" y="76"/>
                    </a:cxn>
                    <a:cxn ang="0">
                      <a:pos x="156" y="76"/>
                    </a:cxn>
                    <a:cxn ang="0">
                      <a:pos x="154" y="62"/>
                    </a:cxn>
                    <a:cxn ang="0">
                      <a:pos x="150" y="48"/>
                    </a:cxn>
                    <a:cxn ang="0">
                      <a:pos x="144" y="36"/>
                    </a:cxn>
                    <a:cxn ang="0">
                      <a:pos x="138" y="24"/>
                    </a:cxn>
                    <a:cxn ang="0">
                      <a:pos x="132" y="16"/>
                    </a:cxn>
                    <a:cxn ang="0">
                      <a:pos x="126" y="8"/>
                    </a:cxn>
                    <a:cxn ang="0">
                      <a:pos x="120" y="2"/>
                    </a:cxn>
                    <a:cxn ang="0">
                      <a:pos x="114" y="0"/>
                    </a:cxn>
                    <a:cxn ang="0">
                      <a:pos x="114" y="0"/>
                    </a:cxn>
                    <a:cxn ang="0">
                      <a:pos x="106" y="2"/>
                    </a:cxn>
                    <a:cxn ang="0">
                      <a:pos x="100" y="6"/>
                    </a:cxn>
                    <a:cxn ang="0">
                      <a:pos x="92" y="14"/>
                    </a:cxn>
                    <a:cxn ang="0">
                      <a:pos x="86" y="24"/>
                    </a:cxn>
                    <a:cxn ang="0">
                      <a:pos x="80" y="36"/>
                    </a:cxn>
                    <a:cxn ang="0">
                      <a:pos x="74" y="50"/>
                    </a:cxn>
                    <a:cxn ang="0">
                      <a:pos x="64" y="84"/>
                    </a:cxn>
                    <a:cxn ang="0">
                      <a:pos x="54" y="124"/>
                    </a:cxn>
                    <a:cxn ang="0">
                      <a:pos x="46" y="168"/>
                    </a:cxn>
                    <a:cxn ang="0">
                      <a:pos x="40" y="216"/>
                    </a:cxn>
                    <a:cxn ang="0">
                      <a:pos x="34" y="264"/>
                    </a:cxn>
                    <a:cxn ang="0">
                      <a:pos x="24" y="362"/>
                    </a:cxn>
                    <a:cxn ang="0">
                      <a:pos x="16" y="446"/>
                    </a:cxn>
                    <a:cxn ang="0">
                      <a:pos x="8" y="506"/>
                    </a:cxn>
                    <a:cxn ang="0">
                      <a:pos x="6" y="522"/>
                    </a:cxn>
                    <a:cxn ang="0">
                      <a:pos x="4" y="528"/>
                    </a:cxn>
                    <a:cxn ang="0">
                      <a:pos x="0" y="528"/>
                    </a:cxn>
                    <a:cxn ang="0">
                      <a:pos x="0" y="528"/>
                    </a:cxn>
                    <a:cxn ang="0">
                      <a:pos x="10" y="498"/>
                    </a:cxn>
                    <a:cxn ang="0">
                      <a:pos x="18" y="466"/>
                    </a:cxn>
                    <a:cxn ang="0">
                      <a:pos x="34" y="394"/>
                    </a:cxn>
                    <a:cxn ang="0">
                      <a:pos x="62" y="244"/>
                    </a:cxn>
                    <a:cxn ang="0">
                      <a:pos x="76" y="178"/>
                    </a:cxn>
                    <a:cxn ang="0">
                      <a:pos x="86" y="150"/>
                    </a:cxn>
                    <a:cxn ang="0">
                      <a:pos x="94" y="124"/>
                    </a:cxn>
                    <a:cxn ang="0">
                      <a:pos x="104" y="104"/>
                    </a:cxn>
                    <a:cxn ang="0">
                      <a:pos x="114" y="88"/>
                    </a:cxn>
                    <a:cxn ang="0">
                      <a:pos x="120" y="84"/>
                    </a:cxn>
                    <a:cxn ang="0">
                      <a:pos x="126" y="78"/>
                    </a:cxn>
                    <a:cxn ang="0">
                      <a:pos x="132" y="76"/>
                    </a:cxn>
                    <a:cxn ang="0">
                      <a:pos x="138" y="76"/>
                    </a:cxn>
                    <a:cxn ang="0">
                      <a:pos x="138" y="76"/>
                    </a:cxn>
                  </a:cxnLst>
                  <a:rect l="0" t="0" r="r" b="b"/>
                  <a:pathLst>
                    <a:path w="156" h="528">
                      <a:moveTo>
                        <a:pt x="138" y="76"/>
                      </a:moveTo>
                      <a:lnTo>
                        <a:pt x="138" y="76"/>
                      </a:lnTo>
                      <a:lnTo>
                        <a:pt x="148" y="76"/>
                      </a:lnTo>
                      <a:lnTo>
                        <a:pt x="154" y="76"/>
                      </a:lnTo>
                      <a:lnTo>
                        <a:pt x="156" y="76"/>
                      </a:lnTo>
                      <a:lnTo>
                        <a:pt x="156" y="76"/>
                      </a:lnTo>
                      <a:lnTo>
                        <a:pt x="154" y="62"/>
                      </a:lnTo>
                      <a:lnTo>
                        <a:pt x="150" y="48"/>
                      </a:lnTo>
                      <a:lnTo>
                        <a:pt x="144" y="36"/>
                      </a:lnTo>
                      <a:lnTo>
                        <a:pt x="138" y="24"/>
                      </a:lnTo>
                      <a:lnTo>
                        <a:pt x="132" y="16"/>
                      </a:lnTo>
                      <a:lnTo>
                        <a:pt x="126" y="8"/>
                      </a:lnTo>
                      <a:lnTo>
                        <a:pt x="120" y="2"/>
                      </a:lnTo>
                      <a:lnTo>
                        <a:pt x="114" y="0"/>
                      </a:lnTo>
                      <a:lnTo>
                        <a:pt x="114" y="0"/>
                      </a:lnTo>
                      <a:lnTo>
                        <a:pt x="106" y="2"/>
                      </a:lnTo>
                      <a:lnTo>
                        <a:pt x="100" y="6"/>
                      </a:lnTo>
                      <a:lnTo>
                        <a:pt x="92" y="14"/>
                      </a:lnTo>
                      <a:lnTo>
                        <a:pt x="86" y="24"/>
                      </a:lnTo>
                      <a:lnTo>
                        <a:pt x="80" y="36"/>
                      </a:lnTo>
                      <a:lnTo>
                        <a:pt x="74" y="50"/>
                      </a:lnTo>
                      <a:lnTo>
                        <a:pt x="64" y="84"/>
                      </a:lnTo>
                      <a:lnTo>
                        <a:pt x="54" y="124"/>
                      </a:lnTo>
                      <a:lnTo>
                        <a:pt x="46" y="168"/>
                      </a:lnTo>
                      <a:lnTo>
                        <a:pt x="40" y="216"/>
                      </a:lnTo>
                      <a:lnTo>
                        <a:pt x="34" y="264"/>
                      </a:lnTo>
                      <a:lnTo>
                        <a:pt x="24" y="362"/>
                      </a:lnTo>
                      <a:lnTo>
                        <a:pt x="16" y="446"/>
                      </a:lnTo>
                      <a:lnTo>
                        <a:pt x="8" y="506"/>
                      </a:lnTo>
                      <a:lnTo>
                        <a:pt x="6" y="522"/>
                      </a:lnTo>
                      <a:lnTo>
                        <a:pt x="4" y="528"/>
                      </a:lnTo>
                      <a:lnTo>
                        <a:pt x="0" y="528"/>
                      </a:lnTo>
                      <a:lnTo>
                        <a:pt x="0" y="528"/>
                      </a:lnTo>
                      <a:lnTo>
                        <a:pt x="10" y="498"/>
                      </a:lnTo>
                      <a:lnTo>
                        <a:pt x="18" y="466"/>
                      </a:lnTo>
                      <a:lnTo>
                        <a:pt x="34" y="394"/>
                      </a:lnTo>
                      <a:lnTo>
                        <a:pt x="62" y="244"/>
                      </a:lnTo>
                      <a:lnTo>
                        <a:pt x="76" y="178"/>
                      </a:lnTo>
                      <a:lnTo>
                        <a:pt x="86" y="150"/>
                      </a:lnTo>
                      <a:lnTo>
                        <a:pt x="94" y="124"/>
                      </a:lnTo>
                      <a:lnTo>
                        <a:pt x="104" y="104"/>
                      </a:lnTo>
                      <a:lnTo>
                        <a:pt x="114" y="88"/>
                      </a:lnTo>
                      <a:lnTo>
                        <a:pt x="120" y="84"/>
                      </a:lnTo>
                      <a:lnTo>
                        <a:pt x="126" y="78"/>
                      </a:lnTo>
                      <a:lnTo>
                        <a:pt x="132" y="76"/>
                      </a:lnTo>
                      <a:lnTo>
                        <a:pt x="138" y="76"/>
                      </a:lnTo>
                      <a:lnTo>
                        <a:pt x="138" y="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5" name="Freeform 16">
                  <a:extLst>
                    <a:ext uri="{FF2B5EF4-FFF2-40B4-BE49-F238E27FC236}">
                      <a16:creationId xmlns:a16="http://schemas.microsoft.com/office/drawing/2014/main" id="{AE20DDC7-84D7-4F1B-A1A1-26D5AD1FC20B}"/>
                    </a:ext>
                  </a:extLst>
                </p:cNvPr>
                <p:cNvSpPr>
                  <a:spLocks/>
                </p:cNvSpPr>
                <p:nvPr/>
              </p:nvSpPr>
              <p:spPr bwMode="auto">
                <a:xfrm>
                  <a:off x="7799388" y="2940050"/>
                  <a:ext cx="317500" cy="838200"/>
                </a:xfrm>
                <a:custGeom>
                  <a:avLst/>
                  <a:gdLst/>
                  <a:ahLst/>
                  <a:cxnLst>
                    <a:cxn ang="0">
                      <a:pos x="200" y="0"/>
                    </a:cxn>
                    <a:cxn ang="0">
                      <a:pos x="200" y="0"/>
                    </a:cxn>
                    <a:cxn ang="0">
                      <a:pos x="116" y="0"/>
                    </a:cxn>
                    <a:cxn ang="0">
                      <a:pos x="116" y="0"/>
                    </a:cxn>
                    <a:cxn ang="0">
                      <a:pos x="106" y="2"/>
                    </a:cxn>
                    <a:cxn ang="0">
                      <a:pos x="98" y="6"/>
                    </a:cxn>
                    <a:cxn ang="0">
                      <a:pos x="92" y="14"/>
                    </a:cxn>
                    <a:cxn ang="0">
                      <a:pos x="84" y="24"/>
                    </a:cxn>
                    <a:cxn ang="0">
                      <a:pos x="78" y="36"/>
                    </a:cxn>
                    <a:cxn ang="0">
                      <a:pos x="72" y="50"/>
                    </a:cxn>
                    <a:cxn ang="0">
                      <a:pos x="62" y="84"/>
                    </a:cxn>
                    <a:cxn ang="0">
                      <a:pos x="54" y="124"/>
                    </a:cxn>
                    <a:cxn ang="0">
                      <a:pos x="46" y="168"/>
                    </a:cxn>
                    <a:cxn ang="0">
                      <a:pos x="40" y="216"/>
                    </a:cxn>
                    <a:cxn ang="0">
                      <a:pos x="34" y="264"/>
                    </a:cxn>
                    <a:cxn ang="0">
                      <a:pos x="18" y="446"/>
                    </a:cxn>
                    <a:cxn ang="0">
                      <a:pos x="14" y="480"/>
                    </a:cxn>
                    <a:cxn ang="0">
                      <a:pos x="10" y="506"/>
                    </a:cxn>
                    <a:cxn ang="0">
                      <a:pos x="6" y="522"/>
                    </a:cxn>
                    <a:cxn ang="0">
                      <a:pos x="2" y="528"/>
                    </a:cxn>
                    <a:cxn ang="0">
                      <a:pos x="0" y="528"/>
                    </a:cxn>
                    <a:cxn ang="0">
                      <a:pos x="0" y="528"/>
                    </a:cxn>
                    <a:cxn ang="0">
                      <a:pos x="86" y="528"/>
                    </a:cxn>
                    <a:cxn ang="0">
                      <a:pos x="86" y="528"/>
                    </a:cxn>
                    <a:cxn ang="0">
                      <a:pos x="90" y="528"/>
                    </a:cxn>
                    <a:cxn ang="0">
                      <a:pos x="92" y="522"/>
                    </a:cxn>
                    <a:cxn ang="0">
                      <a:pos x="98" y="506"/>
                    </a:cxn>
                    <a:cxn ang="0">
                      <a:pos x="102" y="480"/>
                    </a:cxn>
                    <a:cxn ang="0">
                      <a:pos x="108" y="446"/>
                    </a:cxn>
                    <a:cxn ang="0">
                      <a:pos x="116" y="362"/>
                    </a:cxn>
                    <a:cxn ang="0">
                      <a:pos x="124" y="264"/>
                    </a:cxn>
                    <a:cxn ang="0">
                      <a:pos x="136" y="168"/>
                    </a:cxn>
                    <a:cxn ang="0">
                      <a:pos x="144" y="124"/>
                    </a:cxn>
                    <a:cxn ang="0">
                      <a:pos x="152" y="84"/>
                    </a:cxn>
                    <a:cxn ang="0">
                      <a:pos x="162" y="50"/>
                    </a:cxn>
                    <a:cxn ang="0">
                      <a:pos x="166" y="36"/>
                    </a:cxn>
                    <a:cxn ang="0">
                      <a:pos x="172" y="24"/>
                    </a:cxn>
                    <a:cxn ang="0">
                      <a:pos x="178" y="14"/>
                    </a:cxn>
                    <a:cxn ang="0">
                      <a:pos x="186" y="6"/>
                    </a:cxn>
                    <a:cxn ang="0">
                      <a:pos x="192" y="2"/>
                    </a:cxn>
                    <a:cxn ang="0">
                      <a:pos x="200" y="0"/>
                    </a:cxn>
                    <a:cxn ang="0">
                      <a:pos x="200" y="0"/>
                    </a:cxn>
                  </a:cxnLst>
                  <a:rect l="0" t="0" r="r" b="b"/>
                  <a:pathLst>
                    <a:path w="200" h="528">
                      <a:moveTo>
                        <a:pt x="200" y="0"/>
                      </a:moveTo>
                      <a:lnTo>
                        <a:pt x="200" y="0"/>
                      </a:lnTo>
                      <a:lnTo>
                        <a:pt x="116" y="0"/>
                      </a:lnTo>
                      <a:lnTo>
                        <a:pt x="116" y="0"/>
                      </a:lnTo>
                      <a:lnTo>
                        <a:pt x="106" y="2"/>
                      </a:lnTo>
                      <a:lnTo>
                        <a:pt x="98" y="6"/>
                      </a:lnTo>
                      <a:lnTo>
                        <a:pt x="92" y="14"/>
                      </a:lnTo>
                      <a:lnTo>
                        <a:pt x="84" y="24"/>
                      </a:lnTo>
                      <a:lnTo>
                        <a:pt x="78" y="36"/>
                      </a:lnTo>
                      <a:lnTo>
                        <a:pt x="72" y="50"/>
                      </a:lnTo>
                      <a:lnTo>
                        <a:pt x="62" y="84"/>
                      </a:lnTo>
                      <a:lnTo>
                        <a:pt x="54" y="124"/>
                      </a:lnTo>
                      <a:lnTo>
                        <a:pt x="46" y="168"/>
                      </a:lnTo>
                      <a:lnTo>
                        <a:pt x="40" y="216"/>
                      </a:lnTo>
                      <a:lnTo>
                        <a:pt x="34" y="264"/>
                      </a:lnTo>
                      <a:lnTo>
                        <a:pt x="18" y="446"/>
                      </a:lnTo>
                      <a:lnTo>
                        <a:pt x="14" y="480"/>
                      </a:lnTo>
                      <a:lnTo>
                        <a:pt x="10" y="506"/>
                      </a:lnTo>
                      <a:lnTo>
                        <a:pt x="6" y="522"/>
                      </a:lnTo>
                      <a:lnTo>
                        <a:pt x="2" y="528"/>
                      </a:lnTo>
                      <a:lnTo>
                        <a:pt x="0" y="528"/>
                      </a:lnTo>
                      <a:lnTo>
                        <a:pt x="0" y="528"/>
                      </a:lnTo>
                      <a:lnTo>
                        <a:pt x="86" y="528"/>
                      </a:lnTo>
                      <a:lnTo>
                        <a:pt x="86" y="528"/>
                      </a:lnTo>
                      <a:lnTo>
                        <a:pt x="90" y="528"/>
                      </a:lnTo>
                      <a:lnTo>
                        <a:pt x="92" y="522"/>
                      </a:lnTo>
                      <a:lnTo>
                        <a:pt x="98" y="506"/>
                      </a:lnTo>
                      <a:lnTo>
                        <a:pt x="102" y="480"/>
                      </a:lnTo>
                      <a:lnTo>
                        <a:pt x="108" y="446"/>
                      </a:lnTo>
                      <a:lnTo>
                        <a:pt x="116" y="362"/>
                      </a:lnTo>
                      <a:lnTo>
                        <a:pt x="124" y="264"/>
                      </a:lnTo>
                      <a:lnTo>
                        <a:pt x="136" y="168"/>
                      </a:lnTo>
                      <a:lnTo>
                        <a:pt x="144" y="124"/>
                      </a:lnTo>
                      <a:lnTo>
                        <a:pt x="152" y="84"/>
                      </a:lnTo>
                      <a:lnTo>
                        <a:pt x="162" y="50"/>
                      </a:lnTo>
                      <a:lnTo>
                        <a:pt x="166" y="36"/>
                      </a:lnTo>
                      <a:lnTo>
                        <a:pt x="172" y="24"/>
                      </a:lnTo>
                      <a:lnTo>
                        <a:pt x="178" y="14"/>
                      </a:lnTo>
                      <a:lnTo>
                        <a:pt x="186" y="6"/>
                      </a:lnTo>
                      <a:lnTo>
                        <a:pt x="192" y="2"/>
                      </a:lnTo>
                      <a:lnTo>
                        <a:pt x="200" y="0"/>
                      </a:lnTo>
                      <a:lnTo>
                        <a:pt x="20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2" name="Group 185">
                <a:extLst>
                  <a:ext uri="{FF2B5EF4-FFF2-40B4-BE49-F238E27FC236}">
                    <a16:creationId xmlns:a16="http://schemas.microsoft.com/office/drawing/2014/main" id="{C9F8C426-6789-432B-AA46-739E44A8EB8A}"/>
                  </a:ext>
                </a:extLst>
              </p:cNvPr>
              <p:cNvGrpSpPr/>
              <p:nvPr/>
            </p:nvGrpSpPr>
            <p:grpSpPr>
              <a:xfrm rot="5400000">
                <a:off x="2056740" y="5061516"/>
                <a:ext cx="159013" cy="216958"/>
                <a:chOff x="7754938" y="2940050"/>
                <a:chExt cx="428625" cy="838200"/>
              </a:xfrm>
              <a:grpFill/>
            </p:grpSpPr>
            <p:sp>
              <p:nvSpPr>
                <p:cNvPr id="90" name="Freeform 14">
                  <a:extLst>
                    <a:ext uri="{FF2B5EF4-FFF2-40B4-BE49-F238E27FC236}">
                      <a16:creationId xmlns:a16="http://schemas.microsoft.com/office/drawing/2014/main" id="{C7ACA462-376D-4FB9-93B5-6320D36E3A47}"/>
                    </a:ext>
                  </a:extLst>
                </p:cNvPr>
                <p:cNvSpPr>
                  <a:spLocks/>
                </p:cNvSpPr>
                <p:nvPr/>
              </p:nvSpPr>
              <p:spPr bwMode="auto">
                <a:xfrm>
                  <a:off x="7754938" y="3194050"/>
                  <a:ext cx="120650" cy="584200"/>
                </a:xfrm>
                <a:custGeom>
                  <a:avLst/>
                  <a:gdLst/>
                  <a:ahLst/>
                  <a:cxnLst>
                    <a:cxn ang="0">
                      <a:pos x="52" y="324"/>
                    </a:cxn>
                    <a:cxn ang="0">
                      <a:pos x="76" y="0"/>
                    </a:cxn>
                    <a:cxn ang="0">
                      <a:pos x="76" y="0"/>
                    </a:cxn>
                    <a:cxn ang="0">
                      <a:pos x="60" y="82"/>
                    </a:cxn>
                    <a:cxn ang="0">
                      <a:pos x="42" y="176"/>
                    </a:cxn>
                    <a:cxn ang="0">
                      <a:pos x="30" y="216"/>
                    </a:cxn>
                    <a:cxn ang="0">
                      <a:pos x="20" y="250"/>
                    </a:cxn>
                    <a:cxn ang="0">
                      <a:pos x="16" y="262"/>
                    </a:cxn>
                    <a:cxn ang="0">
                      <a:pos x="12" y="270"/>
                    </a:cxn>
                    <a:cxn ang="0">
                      <a:pos x="6" y="276"/>
                    </a:cxn>
                    <a:cxn ang="0">
                      <a:pos x="2" y="276"/>
                    </a:cxn>
                    <a:cxn ang="0">
                      <a:pos x="2" y="276"/>
                    </a:cxn>
                    <a:cxn ang="0">
                      <a:pos x="0" y="276"/>
                    </a:cxn>
                    <a:cxn ang="0">
                      <a:pos x="0" y="276"/>
                    </a:cxn>
                    <a:cxn ang="0">
                      <a:pos x="0" y="276"/>
                    </a:cxn>
                    <a:cxn ang="0">
                      <a:pos x="0" y="296"/>
                    </a:cxn>
                    <a:cxn ang="0">
                      <a:pos x="2" y="314"/>
                    </a:cxn>
                    <a:cxn ang="0">
                      <a:pos x="6" y="328"/>
                    </a:cxn>
                    <a:cxn ang="0">
                      <a:pos x="12" y="342"/>
                    </a:cxn>
                    <a:cxn ang="0">
                      <a:pos x="16" y="354"/>
                    </a:cxn>
                    <a:cxn ang="0">
                      <a:pos x="22" y="362"/>
                    </a:cxn>
                    <a:cxn ang="0">
                      <a:pos x="28" y="368"/>
                    </a:cxn>
                    <a:cxn ang="0">
                      <a:pos x="32" y="368"/>
                    </a:cxn>
                    <a:cxn ang="0">
                      <a:pos x="52" y="324"/>
                    </a:cxn>
                  </a:cxnLst>
                  <a:rect l="0" t="0" r="r" b="b"/>
                  <a:pathLst>
                    <a:path w="76" h="368">
                      <a:moveTo>
                        <a:pt x="52" y="324"/>
                      </a:moveTo>
                      <a:lnTo>
                        <a:pt x="76" y="0"/>
                      </a:lnTo>
                      <a:lnTo>
                        <a:pt x="76" y="0"/>
                      </a:lnTo>
                      <a:lnTo>
                        <a:pt x="60" y="82"/>
                      </a:lnTo>
                      <a:lnTo>
                        <a:pt x="42" y="176"/>
                      </a:lnTo>
                      <a:lnTo>
                        <a:pt x="30" y="216"/>
                      </a:lnTo>
                      <a:lnTo>
                        <a:pt x="20" y="250"/>
                      </a:lnTo>
                      <a:lnTo>
                        <a:pt x="16" y="262"/>
                      </a:lnTo>
                      <a:lnTo>
                        <a:pt x="12" y="270"/>
                      </a:lnTo>
                      <a:lnTo>
                        <a:pt x="6" y="276"/>
                      </a:lnTo>
                      <a:lnTo>
                        <a:pt x="2" y="276"/>
                      </a:lnTo>
                      <a:lnTo>
                        <a:pt x="2" y="276"/>
                      </a:lnTo>
                      <a:lnTo>
                        <a:pt x="0" y="276"/>
                      </a:lnTo>
                      <a:lnTo>
                        <a:pt x="0" y="276"/>
                      </a:lnTo>
                      <a:lnTo>
                        <a:pt x="0" y="276"/>
                      </a:lnTo>
                      <a:lnTo>
                        <a:pt x="0" y="296"/>
                      </a:lnTo>
                      <a:lnTo>
                        <a:pt x="2" y="314"/>
                      </a:lnTo>
                      <a:lnTo>
                        <a:pt x="6" y="328"/>
                      </a:lnTo>
                      <a:lnTo>
                        <a:pt x="12" y="342"/>
                      </a:lnTo>
                      <a:lnTo>
                        <a:pt x="16" y="354"/>
                      </a:lnTo>
                      <a:lnTo>
                        <a:pt x="22" y="362"/>
                      </a:lnTo>
                      <a:lnTo>
                        <a:pt x="28" y="368"/>
                      </a:lnTo>
                      <a:lnTo>
                        <a:pt x="32" y="368"/>
                      </a:lnTo>
                      <a:lnTo>
                        <a:pt x="52" y="3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Freeform 15">
                  <a:extLst>
                    <a:ext uri="{FF2B5EF4-FFF2-40B4-BE49-F238E27FC236}">
                      <a16:creationId xmlns:a16="http://schemas.microsoft.com/office/drawing/2014/main" id="{9FEBE594-D30E-4B48-9169-8A63C2AB9E33}"/>
                    </a:ext>
                  </a:extLst>
                </p:cNvPr>
                <p:cNvSpPr>
                  <a:spLocks/>
                </p:cNvSpPr>
                <p:nvPr/>
              </p:nvSpPr>
              <p:spPr bwMode="auto">
                <a:xfrm>
                  <a:off x="7935913" y="2940050"/>
                  <a:ext cx="247650" cy="838200"/>
                </a:xfrm>
                <a:custGeom>
                  <a:avLst/>
                  <a:gdLst/>
                  <a:ahLst/>
                  <a:cxnLst>
                    <a:cxn ang="0">
                      <a:pos x="138" y="76"/>
                    </a:cxn>
                    <a:cxn ang="0">
                      <a:pos x="138" y="76"/>
                    </a:cxn>
                    <a:cxn ang="0">
                      <a:pos x="148" y="76"/>
                    </a:cxn>
                    <a:cxn ang="0">
                      <a:pos x="154" y="76"/>
                    </a:cxn>
                    <a:cxn ang="0">
                      <a:pos x="156" y="76"/>
                    </a:cxn>
                    <a:cxn ang="0">
                      <a:pos x="156" y="76"/>
                    </a:cxn>
                    <a:cxn ang="0">
                      <a:pos x="154" y="62"/>
                    </a:cxn>
                    <a:cxn ang="0">
                      <a:pos x="150" y="48"/>
                    </a:cxn>
                    <a:cxn ang="0">
                      <a:pos x="144" y="36"/>
                    </a:cxn>
                    <a:cxn ang="0">
                      <a:pos x="138" y="24"/>
                    </a:cxn>
                    <a:cxn ang="0">
                      <a:pos x="132" y="16"/>
                    </a:cxn>
                    <a:cxn ang="0">
                      <a:pos x="126" y="8"/>
                    </a:cxn>
                    <a:cxn ang="0">
                      <a:pos x="120" y="2"/>
                    </a:cxn>
                    <a:cxn ang="0">
                      <a:pos x="114" y="0"/>
                    </a:cxn>
                    <a:cxn ang="0">
                      <a:pos x="114" y="0"/>
                    </a:cxn>
                    <a:cxn ang="0">
                      <a:pos x="106" y="2"/>
                    </a:cxn>
                    <a:cxn ang="0">
                      <a:pos x="100" y="6"/>
                    </a:cxn>
                    <a:cxn ang="0">
                      <a:pos x="92" y="14"/>
                    </a:cxn>
                    <a:cxn ang="0">
                      <a:pos x="86" y="24"/>
                    </a:cxn>
                    <a:cxn ang="0">
                      <a:pos x="80" y="36"/>
                    </a:cxn>
                    <a:cxn ang="0">
                      <a:pos x="74" y="50"/>
                    </a:cxn>
                    <a:cxn ang="0">
                      <a:pos x="64" y="84"/>
                    </a:cxn>
                    <a:cxn ang="0">
                      <a:pos x="54" y="124"/>
                    </a:cxn>
                    <a:cxn ang="0">
                      <a:pos x="46" y="168"/>
                    </a:cxn>
                    <a:cxn ang="0">
                      <a:pos x="40" y="216"/>
                    </a:cxn>
                    <a:cxn ang="0">
                      <a:pos x="34" y="264"/>
                    </a:cxn>
                    <a:cxn ang="0">
                      <a:pos x="24" y="362"/>
                    </a:cxn>
                    <a:cxn ang="0">
                      <a:pos x="16" y="446"/>
                    </a:cxn>
                    <a:cxn ang="0">
                      <a:pos x="8" y="506"/>
                    </a:cxn>
                    <a:cxn ang="0">
                      <a:pos x="6" y="522"/>
                    </a:cxn>
                    <a:cxn ang="0">
                      <a:pos x="4" y="528"/>
                    </a:cxn>
                    <a:cxn ang="0">
                      <a:pos x="0" y="528"/>
                    </a:cxn>
                    <a:cxn ang="0">
                      <a:pos x="0" y="528"/>
                    </a:cxn>
                    <a:cxn ang="0">
                      <a:pos x="10" y="498"/>
                    </a:cxn>
                    <a:cxn ang="0">
                      <a:pos x="18" y="466"/>
                    </a:cxn>
                    <a:cxn ang="0">
                      <a:pos x="34" y="394"/>
                    </a:cxn>
                    <a:cxn ang="0">
                      <a:pos x="62" y="244"/>
                    </a:cxn>
                    <a:cxn ang="0">
                      <a:pos x="76" y="178"/>
                    </a:cxn>
                    <a:cxn ang="0">
                      <a:pos x="86" y="150"/>
                    </a:cxn>
                    <a:cxn ang="0">
                      <a:pos x="94" y="124"/>
                    </a:cxn>
                    <a:cxn ang="0">
                      <a:pos x="104" y="104"/>
                    </a:cxn>
                    <a:cxn ang="0">
                      <a:pos x="114" y="88"/>
                    </a:cxn>
                    <a:cxn ang="0">
                      <a:pos x="120" y="84"/>
                    </a:cxn>
                    <a:cxn ang="0">
                      <a:pos x="126" y="78"/>
                    </a:cxn>
                    <a:cxn ang="0">
                      <a:pos x="132" y="76"/>
                    </a:cxn>
                    <a:cxn ang="0">
                      <a:pos x="138" y="76"/>
                    </a:cxn>
                    <a:cxn ang="0">
                      <a:pos x="138" y="76"/>
                    </a:cxn>
                  </a:cxnLst>
                  <a:rect l="0" t="0" r="r" b="b"/>
                  <a:pathLst>
                    <a:path w="156" h="528">
                      <a:moveTo>
                        <a:pt x="138" y="76"/>
                      </a:moveTo>
                      <a:lnTo>
                        <a:pt x="138" y="76"/>
                      </a:lnTo>
                      <a:lnTo>
                        <a:pt x="148" y="76"/>
                      </a:lnTo>
                      <a:lnTo>
                        <a:pt x="154" y="76"/>
                      </a:lnTo>
                      <a:lnTo>
                        <a:pt x="156" y="76"/>
                      </a:lnTo>
                      <a:lnTo>
                        <a:pt x="156" y="76"/>
                      </a:lnTo>
                      <a:lnTo>
                        <a:pt x="154" y="62"/>
                      </a:lnTo>
                      <a:lnTo>
                        <a:pt x="150" y="48"/>
                      </a:lnTo>
                      <a:lnTo>
                        <a:pt x="144" y="36"/>
                      </a:lnTo>
                      <a:lnTo>
                        <a:pt x="138" y="24"/>
                      </a:lnTo>
                      <a:lnTo>
                        <a:pt x="132" y="16"/>
                      </a:lnTo>
                      <a:lnTo>
                        <a:pt x="126" y="8"/>
                      </a:lnTo>
                      <a:lnTo>
                        <a:pt x="120" y="2"/>
                      </a:lnTo>
                      <a:lnTo>
                        <a:pt x="114" y="0"/>
                      </a:lnTo>
                      <a:lnTo>
                        <a:pt x="114" y="0"/>
                      </a:lnTo>
                      <a:lnTo>
                        <a:pt x="106" y="2"/>
                      </a:lnTo>
                      <a:lnTo>
                        <a:pt x="100" y="6"/>
                      </a:lnTo>
                      <a:lnTo>
                        <a:pt x="92" y="14"/>
                      </a:lnTo>
                      <a:lnTo>
                        <a:pt x="86" y="24"/>
                      </a:lnTo>
                      <a:lnTo>
                        <a:pt x="80" y="36"/>
                      </a:lnTo>
                      <a:lnTo>
                        <a:pt x="74" y="50"/>
                      </a:lnTo>
                      <a:lnTo>
                        <a:pt x="64" y="84"/>
                      </a:lnTo>
                      <a:lnTo>
                        <a:pt x="54" y="124"/>
                      </a:lnTo>
                      <a:lnTo>
                        <a:pt x="46" y="168"/>
                      </a:lnTo>
                      <a:lnTo>
                        <a:pt x="40" y="216"/>
                      </a:lnTo>
                      <a:lnTo>
                        <a:pt x="34" y="264"/>
                      </a:lnTo>
                      <a:lnTo>
                        <a:pt x="24" y="362"/>
                      </a:lnTo>
                      <a:lnTo>
                        <a:pt x="16" y="446"/>
                      </a:lnTo>
                      <a:lnTo>
                        <a:pt x="8" y="506"/>
                      </a:lnTo>
                      <a:lnTo>
                        <a:pt x="6" y="522"/>
                      </a:lnTo>
                      <a:lnTo>
                        <a:pt x="4" y="528"/>
                      </a:lnTo>
                      <a:lnTo>
                        <a:pt x="0" y="528"/>
                      </a:lnTo>
                      <a:lnTo>
                        <a:pt x="0" y="528"/>
                      </a:lnTo>
                      <a:lnTo>
                        <a:pt x="10" y="498"/>
                      </a:lnTo>
                      <a:lnTo>
                        <a:pt x="18" y="466"/>
                      </a:lnTo>
                      <a:lnTo>
                        <a:pt x="34" y="394"/>
                      </a:lnTo>
                      <a:lnTo>
                        <a:pt x="62" y="244"/>
                      </a:lnTo>
                      <a:lnTo>
                        <a:pt x="76" y="178"/>
                      </a:lnTo>
                      <a:lnTo>
                        <a:pt x="86" y="150"/>
                      </a:lnTo>
                      <a:lnTo>
                        <a:pt x="94" y="124"/>
                      </a:lnTo>
                      <a:lnTo>
                        <a:pt x="104" y="104"/>
                      </a:lnTo>
                      <a:lnTo>
                        <a:pt x="114" y="88"/>
                      </a:lnTo>
                      <a:lnTo>
                        <a:pt x="120" y="84"/>
                      </a:lnTo>
                      <a:lnTo>
                        <a:pt x="126" y="78"/>
                      </a:lnTo>
                      <a:lnTo>
                        <a:pt x="132" y="76"/>
                      </a:lnTo>
                      <a:lnTo>
                        <a:pt x="138" y="76"/>
                      </a:lnTo>
                      <a:lnTo>
                        <a:pt x="138" y="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2" name="Freeform 16">
                  <a:extLst>
                    <a:ext uri="{FF2B5EF4-FFF2-40B4-BE49-F238E27FC236}">
                      <a16:creationId xmlns:a16="http://schemas.microsoft.com/office/drawing/2014/main" id="{0F201702-9413-4D17-9EB2-5854B5E15587}"/>
                    </a:ext>
                  </a:extLst>
                </p:cNvPr>
                <p:cNvSpPr>
                  <a:spLocks/>
                </p:cNvSpPr>
                <p:nvPr/>
              </p:nvSpPr>
              <p:spPr bwMode="auto">
                <a:xfrm>
                  <a:off x="7799388" y="2940050"/>
                  <a:ext cx="317500" cy="838200"/>
                </a:xfrm>
                <a:custGeom>
                  <a:avLst/>
                  <a:gdLst/>
                  <a:ahLst/>
                  <a:cxnLst>
                    <a:cxn ang="0">
                      <a:pos x="200" y="0"/>
                    </a:cxn>
                    <a:cxn ang="0">
                      <a:pos x="200" y="0"/>
                    </a:cxn>
                    <a:cxn ang="0">
                      <a:pos x="116" y="0"/>
                    </a:cxn>
                    <a:cxn ang="0">
                      <a:pos x="116" y="0"/>
                    </a:cxn>
                    <a:cxn ang="0">
                      <a:pos x="106" y="2"/>
                    </a:cxn>
                    <a:cxn ang="0">
                      <a:pos x="98" y="6"/>
                    </a:cxn>
                    <a:cxn ang="0">
                      <a:pos x="92" y="14"/>
                    </a:cxn>
                    <a:cxn ang="0">
                      <a:pos x="84" y="24"/>
                    </a:cxn>
                    <a:cxn ang="0">
                      <a:pos x="78" y="36"/>
                    </a:cxn>
                    <a:cxn ang="0">
                      <a:pos x="72" y="50"/>
                    </a:cxn>
                    <a:cxn ang="0">
                      <a:pos x="62" y="84"/>
                    </a:cxn>
                    <a:cxn ang="0">
                      <a:pos x="54" y="124"/>
                    </a:cxn>
                    <a:cxn ang="0">
                      <a:pos x="46" y="168"/>
                    </a:cxn>
                    <a:cxn ang="0">
                      <a:pos x="40" y="216"/>
                    </a:cxn>
                    <a:cxn ang="0">
                      <a:pos x="34" y="264"/>
                    </a:cxn>
                    <a:cxn ang="0">
                      <a:pos x="18" y="446"/>
                    </a:cxn>
                    <a:cxn ang="0">
                      <a:pos x="14" y="480"/>
                    </a:cxn>
                    <a:cxn ang="0">
                      <a:pos x="10" y="506"/>
                    </a:cxn>
                    <a:cxn ang="0">
                      <a:pos x="6" y="522"/>
                    </a:cxn>
                    <a:cxn ang="0">
                      <a:pos x="2" y="528"/>
                    </a:cxn>
                    <a:cxn ang="0">
                      <a:pos x="0" y="528"/>
                    </a:cxn>
                    <a:cxn ang="0">
                      <a:pos x="0" y="528"/>
                    </a:cxn>
                    <a:cxn ang="0">
                      <a:pos x="86" y="528"/>
                    </a:cxn>
                    <a:cxn ang="0">
                      <a:pos x="86" y="528"/>
                    </a:cxn>
                    <a:cxn ang="0">
                      <a:pos x="90" y="528"/>
                    </a:cxn>
                    <a:cxn ang="0">
                      <a:pos x="92" y="522"/>
                    </a:cxn>
                    <a:cxn ang="0">
                      <a:pos x="98" y="506"/>
                    </a:cxn>
                    <a:cxn ang="0">
                      <a:pos x="102" y="480"/>
                    </a:cxn>
                    <a:cxn ang="0">
                      <a:pos x="108" y="446"/>
                    </a:cxn>
                    <a:cxn ang="0">
                      <a:pos x="116" y="362"/>
                    </a:cxn>
                    <a:cxn ang="0">
                      <a:pos x="124" y="264"/>
                    </a:cxn>
                    <a:cxn ang="0">
                      <a:pos x="136" y="168"/>
                    </a:cxn>
                    <a:cxn ang="0">
                      <a:pos x="144" y="124"/>
                    </a:cxn>
                    <a:cxn ang="0">
                      <a:pos x="152" y="84"/>
                    </a:cxn>
                    <a:cxn ang="0">
                      <a:pos x="162" y="50"/>
                    </a:cxn>
                    <a:cxn ang="0">
                      <a:pos x="166" y="36"/>
                    </a:cxn>
                    <a:cxn ang="0">
                      <a:pos x="172" y="24"/>
                    </a:cxn>
                    <a:cxn ang="0">
                      <a:pos x="178" y="14"/>
                    </a:cxn>
                    <a:cxn ang="0">
                      <a:pos x="186" y="6"/>
                    </a:cxn>
                    <a:cxn ang="0">
                      <a:pos x="192" y="2"/>
                    </a:cxn>
                    <a:cxn ang="0">
                      <a:pos x="200" y="0"/>
                    </a:cxn>
                    <a:cxn ang="0">
                      <a:pos x="200" y="0"/>
                    </a:cxn>
                  </a:cxnLst>
                  <a:rect l="0" t="0" r="r" b="b"/>
                  <a:pathLst>
                    <a:path w="200" h="528">
                      <a:moveTo>
                        <a:pt x="200" y="0"/>
                      </a:moveTo>
                      <a:lnTo>
                        <a:pt x="200" y="0"/>
                      </a:lnTo>
                      <a:lnTo>
                        <a:pt x="116" y="0"/>
                      </a:lnTo>
                      <a:lnTo>
                        <a:pt x="116" y="0"/>
                      </a:lnTo>
                      <a:lnTo>
                        <a:pt x="106" y="2"/>
                      </a:lnTo>
                      <a:lnTo>
                        <a:pt x="98" y="6"/>
                      </a:lnTo>
                      <a:lnTo>
                        <a:pt x="92" y="14"/>
                      </a:lnTo>
                      <a:lnTo>
                        <a:pt x="84" y="24"/>
                      </a:lnTo>
                      <a:lnTo>
                        <a:pt x="78" y="36"/>
                      </a:lnTo>
                      <a:lnTo>
                        <a:pt x="72" y="50"/>
                      </a:lnTo>
                      <a:lnTo>
                        <a:pt x="62" y="84"/>
                      </a:lnTo>
                      <a:lnTo>
                        <a:pt x="54" y="124"/>
                      </a:lnTo>
                      <a:lnTo>
                        <a:pt x="46" y="168"/>
                      </a:lnTo>
                      <a:lnTo>
                        <a:pt x="40" y="216"/>
                      </a:lnTo>
                      <a:lnTo>
                        <a:pt x="34" y="264"/>
                      </a:lnTo>
                      <a:lnTo>
                        <a:pt x="18" y="446"/>
                      </a:lnTo>
                      <a:lnTo>
                        <a:pt x="14" y="480"/>
                      </a:lnTo>
                      <a:lnTo>
                        <a:pt x="10" y="506"/>
                      </a:lnTo>
                      <a:lnTo>
                        <a:pt x="6" y="522"/>
                      </a:lnTo>
                      <a:lnTo>
                        <a:pt x="2" y="528"/>
                      </a:lnTo>
                      <a:lnTo>
                        <a:pt x="0" y="528"/>
                      </a:lnTo>
                      <a:lnTo>
                        <a:pt x="0" y="528"/>
                      </a:lnTo>
                      <a:lnTo>
                        <a:pt x="86" y="528"/>
                      </a:lnTo>
                      <a:lnTo>
                        <a:pt x="86" y="528"/>
                      </a:lnTo>
                      <a:lnTo>
                        <a:pt x="90" y="528"/>
                      </a:lnTo>
                      <a:lnTo>
                        <a:pt x="92" y="522"/>
                      </a:lnTo>
                      <a:lnTo>
                        <a:pt x="98" y="506"/>
                      </a:lnTo>
                      <a:lnTo>
                        <a:pt x="102" y="480"/>
                      </a:lnTo>
                      <a:lnTo>
                        <a:pt x="108" y="446"/>
                      </a:lnTo>
                      <a:lnTo>
                        <a:pt x="116" y="362"/>
                      </a:lnTo>
                      <a:lnTo>
                        <a:pt x="124" y="264"/>
                      </a:lnTo>
                      <a:lnTo>
                        <a:pt x="136" y="168"/>
                      </a:lnTo>
                      <a:lnTo>
                        <a:pt x="144" y="124"/>
                      </a:lnTo>
                      <a:lnTo>
                        <a:pt x="152" y="84"/>
                      </a:lnTo>
                      <a:lnTo>
                        <a:pt x="162" y="50"/>
                      </a:lnTo>
                      <a:lnTo>
                        <a:pt x="166" y="36"/>
                      </a:lnTo>
                      <a:lnTo>
                        <a:pt x="172" y="24"/>
                      </a:lnTo>
                      <a:lnTo>
                        <a:pt x="178" y="14"/>
                      </a:lnTo>
                      <a:lnTo>
                        <a:pt x="186" y="6"/>
                      </a:lnTo>
                      <a:lnTo>
                        <a:pt x="192" y="2"/>
                      </a:lnTo>
                      <a:lnTo>
                        <a:pt x="200" y="0"/>
                      </a:lnTo>
                      <a:lnTo>
                        <a:pt x="20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3" name="Group 189">
                <a:extLst>
                  <a:ext uri="{FF2B5EF4-FFF2-40B4-BE49-F238E27FC236}">
                    <a16:creationId xmlns:a16="http://schemas.microsoft.com/office/drawing/2014/main" id="{7B375477-A3F0-49EF-9D24-229AB1DF3138}"/>
                  </a:ext>
                </a:extLst>
              </p:cNvPr>
              <p:cNvGrpSpPr/>
              <p:nvPr/>
            </p:nvGrpSpPr>
            <p:grpSpPr>
              <a:xfrm rot="5400000">
                <a:off x="2056740" y="4903840"/>
                <a:ext cx="159013" cy="216958"/>
                <a:chOff x="7754938" y="2940050"/>
                <a:chExt cx="428625" cy="838200"/>
              </a:xfrm>
              <a:grpFill/>
            </p:grpSpPr>
            <p:sp>
              <p:nvSpPr>
                <p:cNvPr id="87" name="Freeform 14">
                  <a:extLst>
                    <a:ext uri="{FF2B5EF4-FFF2-40B4-BE49-F238E27FC236}">
                      <a16:creationId xmlns:a16="http://schemas.microsoft.com/office/drawing/2014/main" id="{B071F53A-EFB9-4688-A7B0-5D7D7029C2E9}"/>
                    </a:ext>
                  </a:extLst>
                </p:cNvPr>
                <p:cNvSpPr>
                  <a:spLocks/>
                </p:cNvSpPr>
                <p:nvPr/>
              </p:nvSpPr>
              <p:spPr bwMode="auto">
                <a:xfrm>
                  <a:off x="7754938" y="3194050"/>
                  <a:ext cx="120650" cy="584200"/>
                </a:xfrm>
                <a:custGeom>
                  <a:avLst/>
                  <a:gdLst/>
                  <a:ahLst/>
                  <a:cxnLst>
                    <a:cxn ang="0">
                      <a:pos x="52" y="324"/>
                    </a:cxn>
                    <a:cxn ang="0">
                      <a:pos x="76" y="0"/>
                    </a:cxn>
                    <a:cxn ang="0">
                      <a:pos x="76" y="0"/>
                    </a:cxn>
                    <a:cxn ang="0">
                      <a:pos x="60" y="82"/>
                    </a:cxn>
                    <a:cxn ang="0">
                      <a:pos x="42" y="176"/>
                    </a:cxn>
                    <a:cxn ang="0">
                      <a:pos x="30" y="216"/>
                    </a:cxn>
                    <a:cxn ang="0">
                      <a:pos x="20" y="250"/>
                    </a:cxn>
                    <a:cxn ang="0">
                      <a:pos x="16" y="262"/>
                    </a:cxn>
                    <a:cxn ang="0">
                      <a:pos x="12" y="270"/>
                    </a:cxn>
                    <a:cxn ang="0">
                      <a:pos x="6" y="276"/>
                    </a:cxn>
                    <a:cxn ang="0">
                      <a:pos x="2" y="276"/>
                    </a:cxn>
                    <a:cxn ang="0">
                      <a:pos x="2" y="276"/>
                    </a:cxn>
                    <a:cxn ang="0">
                      <a:pos x="0" y="276"/>
                    </a:cxn>
                    <a:cxn ang="0">
                      <a:pos x="0" y="276"/>
                    </a:cxn>
                    <a:cxn ang="0">
                      <a:pos x="0" y="276"/>
                    </a:cxn>
                    <a:cxn ang="0">
                      <a:pos x="0" y="296"/>
                    </a:cxn>
                    <a:cxn ang="0">
                      <a:pos x="2" y="314"/>
                    </a:cxn>
                    <a:cxn ang="0">
                      <a:pos x="6" y="328"/>
                    </a:cxn>
                    <a:cxn ang="0">
                      <a:pos x="12" y="342"/>
                    </a:cxn>
                    <a:cxn ang="0">
                      <a:pos x="16" y="354"/>
                    </a:cxn>
                    <a:cxn ang="0">
                      <a:pos x="22" y="362"/>
                    </a:cxn>
                    <a:cxn ang="0">
                      <a:pos x="28" y="368"/>
                    </a:cxn>
                    <a:cxn ang="0">
                      <a:pos x="32" y="368"/>
                    </a:cxn>
                    <a:cxn ang="0">
                      <a:pos x="52" y="324"/>
                    </a:cxn>
                  </a:cxnLst>
                  <a:rect l="0" t="0" r="r" b="b"/>
                  <a:pathLst>
                    <a:path w="76" h="368">
                      <a:moveTo>
                        <a:pt x="52" y="324"/>
                      </a:moveTo>
                      <a:lnTo>
                        <a:pt x="76" y="0"/>
                      </a:lnTo>
                      <a:lnTo>
                        <a:pt x="76" y="0"/>
                      </a:lnTo>
                      <a:lnTo>
                        <a:pt x="60" y="82"/>
                      </a:lnTo>
                      <a:lnTo>
                        <a:pt x="42" y="176"/>
                      </a:lnTo>
                      <a:lnTo>
                        <a:pt x="30" y="216"/>
                      </a:lnTo>
                      <a:lnTo>
                        <a:pt x="20" y="250"/>
                      </a:lnTo>
                      <a:lnTo>
                        <a:pt x="16" y="262"/>
                      </a:lnTo>
                      <a:lnTo>
                        <a:pt x="12" y="270"/>
                      </a:lnTo>
                      <a:lnTo>
                        <a:pt x="6" y="276"/>
                      </a:lnTo>
                      <a:lnTo>
                        <a:pt x="2" y="276"/>
                      </a:lnTo>
                      <a:lnTo>
                        <a:pt x="2" y="276"/>
                      </a:lnTo>
                      <a:lnTo>
                        <a:pt x="0" y="276"/>
                      </a:lnTo>
                      <a:lnTo>
                        <a:pt x="0" y="276"/>
                      </a:lnTo>
                      <a:lnTo>
                        <a:pt x="0" y="276"/>
                      </a:lnTo>
                      <a:lnTo>
                        <a:pt x="0" y="296"/>
                      </a:lnTo>
                      <a:lnTo>
                        <a:pt x="2" y="314"/>
                      </a:lnTo>
                      <a:lnTo>
                        <a:pt x="6" y="328"/>
                      </a:lnTo>
                      <a:lnTo>
                        <a:pt x="12" y="342"/>
                      </a:lnTo>
                      <a:lnTo>
                        <a:pt x="16" y="354"/>
                      </a:lnTo>
                      <a:lnTo>
                        <a:pt x="22" y="362"/>
                      </a:lnTo>
                      <a:lnTo>
                        <a:pt x="28" y="368"/>
                      </a:lnTo>
                      <a:lnTo>
                        <a:pt x="32" y="368"/>
                      </a:lnTo>
                      <a:lnTo>
                        <a:pt x="52" y="3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8" name="Freeform 15">
                  <a:extLst>
                    <a:ext uri="{FF2B5EF4-FFF2-40B4-BE49-F238E27FC236}">
                      <a16:creationId xmlns:a16="http://schemas.microsoft.com/office/drawing/2014/main" id="{A4B64F33-AB6C-4ED0-BEB5-127E0A4B7343}"/>
                    </a:ext>
                  </a:extLst>
                </p:cNvPr>
                <p:cNvSpPr>
                  <a:spLocks/>
                </p:cNvSpPr>
                <p:nvPr/>
              </p:nvSpPr>
              <p:spPr bwMode="auto">
                <a:xfrm>
                  <a:off x="7935913" y="2940050"/>
                  <a:ext cx="247650" cy="838200"/>
                </a:xfrm>
                <a:custGeom>
                  <a:avLst/>
                  <a:gdLst/>
                  <a:ahLst/>
                  <a:cxnLst>
                    <a:cxn ang="0">
                      <a:pos x="138" y="76"/>
                    </a:cxn>
                    <a:cxn ang="0">
                      <a:pos x="138" y="76"/>
                    </a:cxn>
                    <a:cxn ang="0">
                      <a:pos x="148" y="76"/>
                    </a:cxn>
                    <a:cxn ang="0">
                      <a:pos x="154" y="76"/>
                    </a:cxn>
                    <a:cxn ang="0">
                      <a:pos x="156" y="76"/>
                    </a:cxn>
                    <a:cxn ang="0">
                      <a:pos x="156" y="76"/>
                    </a:cxn>
                    <a:cxn ang="0">
                      <a:pos x="154" y="62"/>
                    </a:cxn>
                    <a:cxn ang="0">
                      <a:pos x="150" y="48"/>
                    </a:cxn>
                    <a:cxn ang="0">
                      <a:pos x="144" y="36"/>
                    </a:cxn>
                    <a:cxn ang="0">
                      <a:pos x="138" y="24"/>
                    </a:cxn>
                    <a:cxn ang="0">
                      <a:pos x="132" y="16"/>
                    </a:cxn>
                    <a:cxn ang="0">
                      <a:pos x="126" y="8"/>
                    </a:cxn>
                    <a:cxn ang="0">
                      <a:pos x="120" y="2"/>
                    </a:cxn>
                    <a:cxn ang="0">
                      <a:pos x="114" y="0"/>
                    </a:cxn>
                    <a:cxn ang="0">
                      <a:pos x="114" y="0"/>
                    </a:cxn>
                    <a:cxn ang="0">
                      <a:pos x="106" y="2"/>
                    </a:cxn>
                    <a:cxn ang="0">
                      <a:pos x="100" y="6"/>
                    </a:cxn>
                    <a:cxn ang="0">
                      <a:pos x="92" y="14"/>
                    </a:cxn>
                    <a:cxn ang="0">
                      <a:pos x="86" y="24"/>
                    </a:cxn>
                    <a:cxn ang="0">
                      <a:pos x="80" y="36"/>
                    </a:cxn>
                    <a:cxn ang="0">
                      <a:pos x="74" y="50"/>
                    </a:cxn>
                    <a:cxn ang="0">
                      <a:pos x="64" y="84"/>
                    </a:cxn>
                    <a:cxn ang="0">
                      <a:pos x="54" y="124"/>
                    </a:cxn>
                    <a:cxn ang="0">
                      <a:pos x="46" y="168"/>
                    </a:cxn>
                    <a:cxn ang="0">
                      <a:pos x="40" y="216"/>
                    </a:cxn>
                    <a:cxn ang="0">
                      <a:pos x="34" y="264"/>
                    </a:cxn>
                    <a:cxn ang="0">
                      <a:pos x="24" y="362"/>
                    </a:cxn>
                    <a:cxn ang="0">
                      <a:pos x="16" y="446"/>
                    </a:cxn>
                    <a:cxn ang="0">
                      <a:pos x="8" y="506"/>
                    </a:cxn>
                    <a:cxn ang="0">
                      <a:pos x="6" y="522"/>
                    </a:cxn>
                    <a:cxn ang="0">
                      <a:pos x="4" y="528"/>
                    </a:cxn>
                    <a:cxn ang="0">
                      <a:pos x="0" y="528"/>
                    </a:cxn>
                    <a:cxn ang="0">
                      <a:pos x="0" y="528"/>
                    </a:cxn>
                    <a:cxn ang="0">
                      <a:pos x="10" y="498"/>
                    </a:cxn>
                    <a:cxn ang="0">
                      <a:pos x="18" y="466"/>
                    </a:cxn>
                    <a:cxn ang="0">
                      <a:pos x="34" y="394"/>
                    </a:cxn>
                    <a:cxn ang="0">
                      <a:pos x="62" y="244"/>
                    </a:cxn>
                    <a:cxn ang="0">
                      <a:pos x="76" y="178"/>
                    </a:cxn>
                    <a:cxn ang="0">
                      <a:pos x="86" y="150"/>
                    </a:cxn>
                    <a:cxn ang="0">
                      <a:pos x="94" y="124"/>
                    </a:cxn>
                    <a:cxn ang="0">
                      <a:pos x="104" y="104"/>
                    </a:cxn>
                    <a:cxn ang="0">
                      <a:pos x="114" y="88"/>
                    </a:cxn>
                    <a:cxn ang="0">
                      <a:pos x="120" y="84"/>
                    </a:cxn>
                    <a:cxn ang="0">
                      <a:pos x="126" y="78"/>
                    </a:cxn>
                    <a:cxn ang="0">
                      <a:pos x="132" y="76"/>
                    </a:cxn>
                    <a:cxn ang="0">
                      <a:pos x="138" y="76"/>
                    </a:cxn>
                    <a:cxn ang="0">
                      <a:pos x="138" y="76"/>
                    </a:cxn>
                  </a:cxnLst>
                  <a:rect l="0" t="0" r="r" b="b"/>
                  <a:pathLst>
                    <a:path w="156" h="528">
                      <a:moveTo>
                        <a:pt x="138" y="76"/>
                      </a:moveTo>
                      <a:lnTo>
                        <a:pt x="138" y="76"/>
                      </a:lnTo>
                      <a:lnTo>
                        <a:pt x="148" y="76"/>
                      </a:lnTo>
                      <a:lnTo>
                        <a:pt x="154" y="76"/>
                      </a:lnTo>
                      <a:lnTo>
                        <a:pt x="156" y="76"/>
                      </a:lnTo>
                      <a:lnTo>
                        <a:pt x="156" y="76"/>
                      </a:lnTo>
                      <a:lnTo>
                        <a:pt x="154" y="62"/>
                      </a:lnTo>
                      <a:lnTo>
                        <a:pt x="150" y="48"/>
                      </a:lnTo>
                      <a:lnTo>
                        <a:pt x="144" y="36"/>
                      </a:lnTo>
                      <a:lnTo>
                        <a:pt x="138" y="24"/>
                      </a:lnTo>
                      <a:lnTo>
                        <a:pt x="132" y="16"/>
                      </a:lnTo>
                      <a:lnTo>
                        <a:pt x="126" y="8"/>
                      </a:lnTo>
                      <a:lnTo>
                        <a:pt x="120" y="2"/>
                      </a:lnTo>
                      <a:lnTo>
                        <a:pt x="114" y="0"/>
                      </a:lnTo>
                      <a:lnTo>
                        <a:pt x="114" y="0"/>
                      </a:lnTo>
                      <a:lnTo>
                        <a:pt x="106" y="2"/>
                      </a:lnTo>
                      <a:lnTo>
                        <a:pt x="100" y="6"/>
                      </a:lnTo>
                      <a:lnTo>
                        <a:pt x="92" y="14"/>
                      </a:lnTo>
                      <a:lnTo>
                        <a:pt x="86" y="24"/>
                      </a:lnTo>
                      <a:lnTo>
                        <a:pt x="80" y="36"/>
                      </a:lnTo>
                      <a:lnTo>
                        <a:pt x="74" y="50"/>
                      </a:lnTo>
                      <a:lnTo>
                        <a:pt x="64" y="84"/>
                      </a:lnTo>
                      <a:lnTo>
                        <a:pt x="54" y="124"/>
                      </a:lnTo>
                      <a:lnTo>
                        <a:pt x="46" y="168"/>
                      </a:lnTo>
                      <a:lnTo>
                        <a:pt x="40" y="216"/>
                      </a:lnTo>
                      <a:lnTo>
                        <a:pt x="34" y="264"/>
                      </a:lnTo>
                      <a:lnTo>
                        <a:pt x="24" y="362"/>
                      </a:lnTo>
                      <a:lnTo>
                        <a:pt x="16" y="446"/>
                      </a:lnTo>
                      <a:lnTo>
                        <a:pt x="8" y="506"/>
                      </a:lnTo>
                      <a:lnTo>
                        <a:pt x="6" y="522"/>
                      </a:lnTo>
                      <a:lnTo>
                        <a:pt x="4" y="528"/>
                      </a:lnTo>
                      <a:lnTo>
                        <a:pt x="0" y="528"/>
                      </a:lnTo>
                      <a:lnTo>
                        <a:pt x="0" y="528"/>
                      </a:lnTo>
                      <a:lnTo>
                        <a:pt x="10" y="498"/>
                      </a:lnTo>
                      <a:lnTo>
                        <a:pt x="18" y="466"/>
                      </a:lnTo>
                      <a:lnTo>
                        <a:pt x="34" y="394"/>
                      </a:lnTo>
                      <a:lnTo>
                        <a:pt x="62" y="244"/>
                      </a:lnTo>
                      <a:lnTo>
                        <a:pt x="76" y="178"/>
                      </a:lnTo>
                      <a:lnTo>
                        <a:pt x="86" y="150"/>
                      </a:lnTo>
                      <a:lnTo>
                        <a:pt x="94" y="124"/>
                      </a:lnTo>
                      <a:lnTo>
                        <a:pt x="104" y="104"/>
                      </a:lnTo>
                      <a:lnTo>
                        <a:pt x="114" y="88"/>
                      </a:lnTo>
                      <a:lnTo>
                        <a:pt x="120" y="84"/>
                      </a:lnTo>
                      <a:lnTo>
                        <a:pt x="126" y="78"/>
                      </a:lnTo>
                      <a:lnTo>
                        <a:pt x="132" y="76"/>
                      </a:lnTo>
                      <a:lnTo>
                        <a:pt x="138" y="76"/>
                      </a:lnTo>
                      <a:lnTo>
                        <a:pt x="138" y="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Freeform 16">
                  <a:extLst>
                    <a:ext uri="{FF2B5EF4-FFF2-40B4-BE49-F238E27FC236}">
                      <a16:creationId xmlns:a16="http://schemas.microsoft.com/office/drawing/2014/main" id="{8F607CD2-D9C2-4CBB-A356-DC63A5CD08D8}"/>
                    </a:ext>
                  </a:extLst>
                </p:cNvPr>
                <p:cNvSpPr>
                  <a:spLocks/>
                </p:cNvSpPr>
                <p:nvPr/>
              </p:nvSpPr>
              <p:spPr bwMode="auto">
                <a:xfrm>
                  <a:off x="7799388" y="2940050"/>
                  <a:ext cx="317500" cy="838200"/>
                </a:xfrm>
                <a:custGeom>
                  <a:avLst/>
                  <a:gdLst/>
                  <a:ahLst/>
                  <a:cxnLst>
                    <a:cxn ang="0">
                      <a:pos x="200" y="0"/>
                    </a:cxn>
                    <a:cxn ang="0">
                      <a:pos x="200" y="0"/>
                    </a:cxn>
                    <a:cxn ang="0">
                      <a:pos x="116" y="0"/>
                    </a:cxn>
                    <a:cxn ang="0">
                      <a:pos x="116" y="0"/>
                    </a:cxn>
                    <a:cxn ang="0">
                      <a:pos x="106" y="2"/>
                    </a:cxn>
                    <a:cxn ang="0">
                      <a:pos x="98" y="6"/>
                    </a:cxn>
                    <a:cxn ang="0">
                      <a:pos x="92" y="14"/>
                    </a:cxn>
                    <a:cxn ang="0">
                      <a:pos x="84" y="24"/>
                    </a:cxn>
                    <a:cxn ang="0">
                      <a:pos x="78" y="36"/>
                    </a:cxn>
                    <a:cxn ang="0">
                      <a:pos x="72" y="50"/>
                    </a:cxn>
                    <a:cxn ang="0">
                      <a:pos x="62" y="84"/>
                    </a:cxn>
                    <a:cxn ang="0">
                      <a:pos x="54" y="124"/>
                    </a:cxn>
                    <a:cxn ang="0">
                      <a:pos x="46" y="168"/>
                    </a:cxn>
                    <a:cxn ang="0">
                      <a:pos x="40" y="216"/>
                    </a:cxn>
                    <a:cxn ang="0">
                      <a:pos x="34" y="264"/>
                    </a:cxn>
                    <a:cxn ang="0">
                      <a:pos x="18" y="446"/>
                    </a:cxn>
                    <a:cxn ang="0">
                      <a:pos x="14" y="480"/>
                    </a:cxn>
                    <a:cxn ang="0">
                      <a:pos x="10" y="506"/>
                    </a:cxn>
                    <a:cxn ang="0">
                      <a:pos x="6" y="522"/>
                    </a:cxn>
                    <a:cxn ang="0">
                      <a:pos x="2" y="528"/>
                    </a:cxn>
                    <a:cxn ang="0">
                      <a:pos x="0" y="528"/>
                    </a:cxn>
                    <a:cxn ang="0">
                      <a:pos x="0" y="528"/>
                    </a:cxn>
                    <a:cxn ang="0">
                      <a:pos x="86" y="528"/>
                    </a:cxn>
                    <a:cxn ang="0">
                      <a:pos x="86" y="528"/>
                    </a:cxn>
                    <a:cxn ang="0">
                      <a:pos x="90" y="528"/>
                    </a:cxn>
                    <a:cxn ang="0">
                      <a:pos x="92" y="522"/>
                    </a:cxn>
                    <a:cxn ang="0">
                      <a:pos x="98" y="506"/>
                    </a:cxn>
                    <a:cxn ang="0">
                      <a:pos x="102" y="480"/>
                    </a:cxn>
                    <a:cxn ang="0">
                      <a:pos x="108" y="446"/>
                    </a:cxn>
                    <a:cxn ang="0">
                      <a:pos x="116" y="362"/>
                    </a:cxn>
                    <a:cxn ang="0">
                      <a:pos x="124" y="264"/>
                    </a:cxn>
                    <a:cxn ang="0">
                      <a:pos x="136" y="168"/>
                    </a:cxn>
                    <a:cxn ang="0">
                      <a:pos x="144" y="124"/>
                    </a:cxn>
                    <a:cxn ang="0">
                      <a:pos x="152" y="84"/>
                    </a:cxn>
                    <a:cxn ang="0">
                      <a:pos x="162" y="50"/>
                    </a:cxn>
                    <a:cxn ang="0">
                      <a:pos x="166" y="36"/>
                    </a:cxn>
                    <a:cxn ang="0">
                      <a:pos x="172" y="24"/>
                    </a:cxn>
                    <a:cxn ang="0">
                      <a:pos x="178" y="14"/>
                    </a:cxn>
                    <a:cxn ang="0">
                      <a:pos x="186" y="6"/>
                    </a:cxn>
                    <a:cxn ang="0">
                      <a:pos x="192" y="2"/>
                    </a:cxn>
                    <a:cxn ang="0">
                      <a:pos x="200" y="0"/>
                    </a:cxn>
                    <a:cxn ang="0">
                      <a:pos x="200" y="0"/>
                    </a:cxn>
                  </a:cxnLst>
                  <a:rect l="0" t="0" r="r" b="b"/>
                  <a:pathLst>
                    <a:path w="200" h="528">
                      <a:moveTo>
                        <a:pt x="200" y="0"/>
                      </a:moveTo>
                      <a:lnTo>
                        <a:pt x="200" y="0"/>
                      </a:lnTo>
                      <a:lnTo>
                        <a:pt x="116" y="0"/>
                      </a:lnTo>
                      <a:lnTo>
                        <a:pt x="116" y="0"/>
                      </a:lnTo>
                      <a:lnTo>
                        <a:pt x="106" y="2"/>
                      </a:lnTo>
                      <a:lnTo>
                        <a:pt x="98" y="6"/>
                      </a:lnTo>
                      <a:lnTo>
                        <a:pt x="92" y="14"/>
                      </a:lnTo>
                      <a:lnTo>
                        <a:pt x="84" y="24"/>
                      </a:lnTo>
                      <a:lnTo>
                        <a:pt x="78" y="36"/>
                      </a:lnTo>
                      <a:lnTo>
                        <a:pt x="72" y="50"/>
                      </a:lnTo>
                      <a:lnTo>
                        <a:pt x="62" y="84"/>
                      </a:lnTo>
                      <a:lnTo>
                        <a:pt x="54" y="124"/>
                      </a:lnTo>
                      <a:lnTo>
                        <a:pt x="46" y="168"/>
                      </a:lnTo>
                      <a:lnTo>
                        <a:pt x="40" y="216"/>
                      </a:lnTo>
                      <a:lnTo>
                        <a:pt x="34" y="264"/>
                      </a:lnTo>
                      <a:lnTo>
                        <a:pt x="18" y="446"/>
                      </a:lnTo>
                      <a:lnTo>
                        <a:pt x="14" y="480"/>
                      </a:lnTo>
                      <a:lnTo>
                        <a:pt x="10" y="506"/>
                      </a:lnTo>
                      <a:lnTo>
                        <a:pt x="6" y="522"/>
                      </a:lnTo>
                      <a:lnTo>
                        <a:pt x="2" y="528"/>
                      </a:lnTo>
                      <a:lnTo>
                        <a:pt x="0" y="528"/>
                      </a:lnTo>
                      <a:lnTo>
                        <a:pt x="0" y="528"/>
                      </a:lnTo>
                      <a:lnTo>
                        <a:pt x="86" y="528"/>
                      </a:lnTo>
                      <a:lnTo>
                        <a:pt x="86" y="528"/>
                      </a:lnTo>
                      <a:lnTo>
                        <a:pt x="90" y="528"/>
                      </a:lnTo>
                      <a:lnTo>
                        <a:pt x="92" y="522"/>
                      </a:lnTo>
                      <a:lnTo>
                        <a:pt x="98" y="506"/>
                      </a:lnTo>
                      <a:lnTo>
                        <a:pt x="102" y="480"/>
                      </a:lnTo>
                      <a:lnTo>
                        <a:pt x="108" y="446"/>
                      </a:lnTo>
                      <a:lnTo>
                        <a:pt x="116" y="362"/>
                      </a:lnTo>
                      <a:lnTo>
                        <a:pt x="124" y="264"/>
                      </a:lnTo>
                      <a:lnTo>
                        <a:pt x="136" y="168"/>
                      </a:lnTo>
                      <a:lnTo>
                        <a:pt x="144" y="124"/>
                      </a:lnTo>
                      <a:lnTo>
                        <a:pt x="152" y="84"/>
                      </a:lnTo>
                      <a:lnTo>
                        <a:pt x="162" y="50"/>
                      </a:lnTo>
                      <a:lnTo>
                        <a:pt x="166" y="36"/>
                      </a:lnTo>
                      <a:lnTo>
                        <a:pt x="172" y="24"/>
                      </a:lnTo>
                      <a:lnTo>
                        <a:pt x="178" y="14"/>
                      </a:lnTo>
                      <a:lnTo>
                        <a:pt x="186" y="6"/>
                      </a:lnTo>
                      <a:lnTo>
                        <a:pt x="192" y="2"/>
                      </a:lnTo>
                      <a:lnTo>
                        <a:pt x="200" y="0"/>
                      </a:lnTo>
                      <a:lnTo>
                        <a:pt x="20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4" name="Group 193">
                <a:extLst>
                  <a:ext uri="{FF2B5EF4-FFF2-40B4-BE49-F238E27FC236}">
                    <a16:creationId xmlns:a16="http://schemas.microsoft.com/office/drawing/2014/main" id="{AEA8A2BD-5622-4E2D-965E-7CCDB76ACC78}"/>
                  </a:ext>
                </a:extLst>
              </p:cNvPr>
              <p:cNvGrpSpPr/>
              <p:nvPr/>
            </p:nvGrpSpPr>
            <p:grpSpPr>
              <a:xfrm rot="5400000">
                <a:off x="2056740" y="4746165"/>
                <a:ext cx="159013" cy="216958"/>
                <a:chOff x="7754938" y="2940050"/>
                <a:chExt cx="428625" cy="838200"/>
              </a:xfrm>
              <a:grpFill/>
            </p:grpSpPr>
            <p:sp>
              <p:nvSpPr>
                <p:cNvPr id="84" name="Freeform 14">
                  <a:extLst>
                    <a:ext uri="{FF2B5EF4-FFF2-40B4-BE49-F238E27FC236}">
                      <a16:creationId xmlns:a16="http://schemas.microsoft.com/office/drawing/2014/main" id="{3E9B9C2C-64A8-4D3A-A1C0-096FF00EFE90}"/>
                    </a:ext>
                  </a:extLst>
                </p:cNvPr>
                <p:cNvSpPr>
                  <a:spLocks/>
                </p:cNvSpPr>
                <p:nvPr/>
              </p:nvSpPr>
              <p:spPr bwMode="auto">
                <a:xfrm>
                  <a:off x="7754938" y="3194050"/>
                  <a:ext cx="120650" cy="584200"/>
                </a:xfrm>
                <a:custGeom>
                  <a:avLst/>
                  <a:gdLst/>
                  <a:ahLst/>
                  <a:cxnLst>
                    <a:cxn ang="0">
                      <a:pos x="52" y="324"/>
                    </a:cxn>
                    <a:cxn ang="0">
                      <a:pos x="76" y="0"/>
                    </a:cxn>
                    <a:cxn ang="0">
                      <a:pos x="76" y="0"/>
                    </a:cxn>
                    <a:cxn ang="0">
                      <a:pos x="60" y="82"/>
                    </a:cxn>
                    <a:cxn ang="0">
                      <a:pos x="42" y="176"/>
                    </a:cxn>
                    <a:cxn ang="0">
                      <a:pos x="30" y="216"/>
                    </a:cxn>
                    <a:cxn ang="0">
                      <a:pos x="20" y="250"/>
                    </a:cxn>
                    <a:cxn ang="0">
                      <a:pos x="16" y="262"/>
                    </a:cxn>
                    <a:cxn ang="0">
                      <a:pos x="12" y="270"/>
                    </a:cxn>
                    <a:cxn ang="0">
                      <a:pos x="6" y="276"/>
                    </a:cxn>
                    <a:cxn ang="0">
                      <a:pos x="2" y="276"/>
                    </a:cxn>
                    <a:cxn ang="0">
                      <a:pos x="2" y="276"/>
                    </a:cxn>
                    <a:cxn ang="0">
                      <a:pos x="0" y="276"/>
                    </a:cxn>
                    <a:cxn ang="0">
                      <a:pos x="0" y="276"/>
                    </a:cxn>
                    <a:cxn ang="0">
                      <a:pos x="0" y="276"/>
                    </a:cxn>
                    <a:cxn ang="0">
                      <a:pos x="0" y="296"/>
                    </a:cxn>
                    <a:cxn ang="0">
                      <a:pos x="2" y="314"/>
                    </a:cxn>
                    <a:cxn ang="0">
                      <a:pos x="6" y="328"/>
                    </a:cxn>
                    <a:cxn ang="0">
                      <a:pos x="12" y="342"/>
                    </a:cxn>
                    <a:cxn ang="0">
                      <a:pos x="16" y="354"/>
                    </a:cxn>
                    <a:cxn ang="0">
                      <a:pos x="22" y="362"/>
                    </a:cxn>
                    <a:cxn ang="0">
                      <a:pos x="28" y="368"/>
                    </a:cxn>
                    <a:cxn ang="0">
                      <a:pos x="32" y="368"/>
                    </a:cxn>
                    <a:cxn ang="0">
                      <a:pos x="52" y="324"/>
                    </a:cxn>
                  </a:cxnLst>
                  <a:rect l="0" t="0" r="r" b="b"/>
                  <a:pathLst>
                    <a:path w="76" h="368">
                      <a:moveTo>
                        <a:pt x="52" y="324"/>
                      </a:moveTo>
                      <a:lnTo>
                        <a:pt x="76" y="0"/>
                      </a:lnTo>
                      <a:lnTo>
                        <a:pt x="76" y="0"/>
                      </a:lnTo>
                      <a:lnTo>
                        <a:pt x="60" y="82"/>
                      </a:lnTo>
                      <a:lnTo>
                        <a:pt x="42" y="176"/>
                      </a:lnTo>
                      <a:lnTo>
                        <a:pt x="30" y="216"/>
                      </a:lnTo>
                      <a:lnTo>
                        <a:pt x="20" y="250"/>
                      </a:lnTo>
                      <a:lnTo>
                        <a:pt x="16" y="262"/>
                      </a:lnTo>
                      <a:lnTo>
                        <a:pt x="12" y="270"/>
                      </a:lnTo>
                      <a:lnTo>
                        <a:pt x="6" y="276"/>
                      </a:lnTo>
                      <a:lnTo>
                        <a:pt x="2" y="276"/>
                      </a:lnTo>
                      <a:lnTo>
                        <a:pt x="2" y="276"/>
                      </a:lnTo>
                      <a:lnTo>
                        <a:pt x="0" y="276"/>
                      </a:lnTo>
                      <a:lnTo>
                        <a:pt x="0" y="276"/>
                      </a:lnTo>
                      <a:lnTo>
                        <a:pt x="0" y="276"/>
                      </a:lnTo>
                      <a:lnTo>
                        <a:pt x="0" y="296"/>
                      </a:lnTo>
                      <a:lnTo>
                        <a:pt x="2" y="314"/>
                      </a:lnTo>
                      <a:lnTo>
                        <a:pt x="6" y="328"/>
                      </a:lnTo>
                      <a:lnTo>
                        <a:pt x="12" y="342"/>
                      </a:lnTo>
                      <a:lnTo>
                        <a:pt x="16" y="354"/>
                      </a:lnTo>
                      <a:lnTo>
                        <a:pt x="22" y="362"/>
                      </a:lnTo>
                      <a:lnTo>
                        <a:pt x="28" y="368"/>
                      </a:lnTo>
                      <a:lnTo>
                        <a:pt x="32" y="368"/>
                      </a:lnTo>
                      <a:lnTo>
                        <a:pt x="52" y="3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5" name="Freeform 15">
                  <a:extLst>
                    <a:ext uri="{FF2B5EF4-FFF2-40B4-BE49-F238E27FC236}">
                      <a16:creationId xmlns:a16="http://schemas.microsoft.com/office/drawing/2014/main" id="{08838349-BA69-43BB-865D-2E87B7D29B69}"/>
                    </a:ext>
                  </a:extLst>
                </p:cNvPr>
                <p:cNvSpPr>
                  <a:spLocks/>
                </p:cNvSpPr>
                <p:nvPr/>
              </p:nvSpPr>
              <p:spPr bwMode="auto">
                <a:xfrm>
                  <a:off x="7935913" y="2940050"/>
                  <a:ext cx="247650" cy="838200"/>
                </a:xfrm>
                <a:custGeom>
                  <a:avLst/>
                  <a:gdLst/>
                  <a:ahLst/>
                  <a:cxnLst>
                    <a:cxn ang="0">
                      <a:pos x="138" y="76"/>
                    </a:cxn>
                    <a:cxn ang="0">
                      <a:pos x="138" y="76"/>
                    </a:cxn>
                    <a:cxn ang="0">
                      <a:pos x="148" y="76"/>
                    </a:cxn>
                    <a:cxn ang="0">
                      <a:pos x="154" y="76"/>
                    </a:cxn>
                    <a:cxn ang="0">
                      <a:pos x="156" y="76"/>
                    </a:cxn>
                    <a:cxn ang="0">
                      <a:pos x="156" y="76"/>
                    </a:cxn>
                    <a:cxn ang="0">
                      <a:pos x="154" y="62"/>
                    </a:cxn>
                    <a:cxn ang="0">
                      <a:pos x="150" y="48"/>
                    </a:cxn>
                    <a:cxn ang="0">
                      <a:pos x="144" y="36"/>
                    </a:cxn>
                    <a:cxn ang="0">
                      <a:pos x="138" y="24"/>
                    </a:cxn>
                    <a:cxn ang="0">
                      <a:pos x="132" y="16"/>
                    </a:cxn>
                    <a:cxn ang="0">
                      <a:pos x="126" y="8"/>
                    </a:cxn>
                    <a:cxn ang="0">
                      <a:pos x="120" y="2"/>
                    </a:cxn>
                    <a:cxn ang="0">
                      <a:pos x="114" y="0"/>
                    </a:cxn>
                    <a:cxn ang="0">
                      <a:pos x="114" y="0"/>
                    </a:cxn>
                    <a:cxn ang="0">
                      <a:pos x="106" y="2"/>
                    </a:cxn>
                    <a:cxn ang="0">
                      <a:pos x="100" y="6"/>
                    </a:cxn>
                    <a:cxn ang="0">
                      <a:pos x="92" y="14"/>
                    </a:cxn>
                    <a:cxn ang="0">
                      <a:pos x="86" y="24"/>
                    </a:cxn>
                    <a:cxn ang="0">
                      <a:pos x="80" y="36"/>
                    </a:cxn>
                    <a:cxn ang="0">
                      <a:pos x="74" y="50"/>
                    </a:cxn>
                    <a:cxn ang="0">
                      <a:pos x="64" y="84"/>
                    </a:cxn>
                    <a:cxn ang="0">
                      <a:pos x="54" y="124"/>
                    </a:cxn>
                    <a:cxn ang="0">
                      <a:pos x="46" y="168"/>
                    </a:cxn>
                    <a:cxn ang="0">
                      <a:pos x="40" y="216"/>
                    </a:cxn>
                    <a:cxn ang="0">
                      <a:pos x="34" y="264"/>
                    </a:cxn>
                    <a:cxn ang="0">
                      <a:pos x="24" y="362"/>
                    </a:cxn>
                    <a:cxn ang="0">
                      <a:pos x="16" y="446"/>
                    </a:cxn>
                    <a:cxn ang="0">
                      <a:pos x="8" y="506"/>
                    </a:cxn>
                    <a:cxn ang="0">
                      <a:pos x="6" y="522"/>
                    </a:cxn>
                    <a:cxn ang="0">
                      <a:pos x="4" y="528"/>
                    </a:cxn>
                    <a:cxn ang="0">
                      <a:pos x="0" y="528"/>
                    </a:cxn>
                    <a:cxn ang="0">
                      <a:pos x="0" y="528"/>
                    </a:cxn>
                    <a:cxn ang="0">
                      <a:pos x="10" y="498"/>
                    </a:cxn>
                    <a:cxn ang="0">
                      <a:pos x="18" y="466"/>
                    </a:cxn>
                    <a:cxn ang="0">
                      <a:pos x="34" y="394"/>
                    </a:cxn>
                    <a:cxn ang="0">
                      <a:pos x="62" y="244"/>
                    </a:cxn>
                    <a:cxn ang="0">
                      <a:pos x="76" y="178"/>
                    </a:cxn>
                    <a:cxn ang="0">
                      <a:pos x="86" y="150"/>
                    </a:cxn>
                    <a:cxn ang="0">
                      <a:pos x="94" y="124"/>
                    </a:cxn>
                    <a:cxn ang="0">
                      <a:pos x="104" y="104"/>
                    </a:cxn>
                    <a:cxn ang="0">
                      <a:pos x="114" y="88"/>
                    </a:cxn>
                    <a:cxn ang="0">
                      <a:pos x="120" y="84"/>
                    </a:cxn>
                    <a:cxn ang="0">
                      <a:pos x="126" y="78"/>
                    </a:cxn>
                    <a:cxn ang="0">
                      <a:pos x="132" y="76"/>
                    </a:cxn>
                    <a:cxn ang="0">
                      <a:pos x="138" y="76"/>
                    </a:cxn>
                    <a:cxn ang="0">
                      <a:pos x="138" y="76"/>
                    </a:cxn>
                  </a:cxnLst>
                  <a:rect l="0" t="0" r="r" b="b"/>
                  <a:pathLst>
                    <a:path w="156" h="528">
                      <a:moveTo>
                        <a:pt x="138" y="76"/>
                      </a:moveTo>
                      <a:lnTo>
                        <a:pt x="138" y="76"/>
                      </a:lnTo>
                      <a:lnTo>
                        <a:pt x="148" y="76"/>
                      </a:lnTo>
                      <a:lnTo>
                        <a:pt x="154" y="76"/>
                      </a:lnTo>
                      <a:lnTo>
                        <a:pt x="156" y="76"/>
                      </a:lnTo>
                      <a:lnTo>
                        <a:pt x="156" y="76"/>
                      </a:lnTo>
                      <a:lnTo>
                        <a:pt x="154" y="62"/>
                      </a:lnTo>
                      <a:lnTo>
                        <a:pt x="150" y="48"/>
                      </a:lnTo>
                      <a:lnTo>
                        <a:pt x="144" y="36"/>
                      </a:lnTo>
                      <a:lnTo>
                        <a:pt x="138" y="24"/>
                      </a:lnTo>
                      <a:lnTo>
                        <a:pt x="132" y="16"/>
                      </a:lnTo>
                      <a:lnTo>
                        <a:pt x="126" y="8"/>
                      </a:lnTo>
                      <a:lnTo>
                        <a:pt x="120" y="2"/>
                      </a:lnTo>
                      <a:lnTo>
                        <a:pt x="114" y="0"/>
                      </a:lnTo>
                      <a:lnTo>
                        <a:pt x="114" y="0"/>
                      </a:lnTo>
                      <a:lnTo>
                        <a:pt x="106" y="2"/>
                      </a:lnTo>
                      <a:lnTo>
                        <a:pt x="100" y="6"/>
                      </a:lnTo>
                      <a:lnTo>
                        <a:pt x="92" y="14"/>
                      </a:lnTo>
                      <a:lnTo>
                        <a:pt x="86" y="24"/>
                      </a:lnTo>
                      <a:lnTo>
                        <a:pt x="80" y="36"/>
                      </a:lnTo>
                      <a:lnTo>
                        <a:pt x="74" y="50"/>
                      </a:lnTo>
                      <a:lnTo>
                        <a:pt x="64" y="84"/>
                      </a:lnTo>
                      <a:lnTo>
                        <a:pt x="54" y="124"/>
                      </a:lnTo>
                      <a:lnTo>
                        <a:pt x="46" y="168"/>
                      </a:lnTo>
                      <a:lnTo>
                        <a:pt x="40" y="216"/>
                      </a:lnTo>
                      <a:lnTo>
                        <a:pt x="34" y="264"/>
                      </a:lnTo>
                      <a:lnTo>
                        <a:pt x="24" y="362"/>
                      </a:lnTo>
                      <a:lnTo>
                        <a:pt x="16" y="446"/>
                      </a:lnTo>
                      <a:lnTo>
                        <a:pt x="8" y="506"/>
                      </a:lnTo>
                      <a:lnTo>
                        <a:pt x="6" y="522"/>
                      </a:lnTo>
                      <a:lnTo>
                        <a:pt x="4" y="528"/>
                      </a:lnTo>
                      <a:lnTo>
                        <a:pt x="0" y="528"/>
                      </a:lnTo>
                      <a:lnTo>
                        <a:pt x="0" y="528"/>
                      </a:lnTo>
                      <a:lnTo>
                        <a:pt x="10" y="498"/>
                      </a:lnTo>
                      <a:lnTo>
                        <a:pt x="18" y="466"/>
                      </a:lnTo>
                      <a:lnTo>
                        <a:pt x="34" y="394"/>
                      </a:lnTo>
                      <a:lnTo>
                        <a:pt x="62" y="244"/>
                      </a:lnTo>
                      <a:lnTo>
                        <a:pt x="76" y="178"/>
                      </a:lnTo>
                      <a:lnTo>
                        <a:pt x="86" y="150"/>
                      </a:lnTo>
                      <a:lnTo>
                        <a:pt x="94" y="124"/>
                      </a:lnTo>
                      <a:lnTo>
                        <a:pt x="104" y="104"/>
                      </a:lnTo>
                      <a:lnTo>
                        <a:pt x="114" y="88"/>
                      </a:lnTo>
                      <a:lnTo>
                        <a:pt x="120" y="84"/>
                      </a:lnTo>
                      <a:lnTo>
                        <a:pt x="126" y="78"/>
                      </a:lnTo>
                      <a:lnTo>
                        <a:pt x="132" y="76"/>
                      </a:lnTo>
                      <a:lnTo>
                        <a:pt x="138" y="76"/>
                      </a:lnTo>
                      <a:lnTo>
                        <a:pt x="138" y="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Freeform 16">
                  <a:extLst>
                    <a:ext uri="{FF2B5EF4-FFF2-40B4-BE49-F238E27FC236}">
                      <a16:creationId xmlns:a16="http://schemas.microsoft.com/office/drawing/2014/main" id="{DBC5ED34-B493-4911-96BC-B363145354A9}"/>
                    </a:ext>
                  </a:extLst>
                </p:cNvPr>
                <p:cNvSpPr>
                  <a:spLocks/>
                </p:cNvSpPr>
                <p:nvPr/>
              </p:nvSpPr>
              <p:spPr bwMode="auto">
                <a:xfrm>
                  <a:off x="7799388" y="2940050"/>
                  <a:ext cx="317500" cy="838200"/>
                </a:xfrm>
                <a:custGeom>
                  <a:avLst/>
                  <a:gdLst/>
                  <a:ahLst/>
                  <a:cxnLst>
                    <a:cxn ang="0">
                      <a:pos x="200" y="0"/>
                    </a:cxn>
                    <a:cxn ang="0">
                      <a:pos x="200" y="0"/>
                    </a:cxn>
                    <a:cxn ang="0">
                      <a:pos x="116" y="0"/>
                    </a:cxn>
                    <a:cxn ang="0">
                      <a:pos x="116" y="0"/>
                    </a:cxn>
                    <a:cxn ang="0">
                      <a:pos x="106" y="2"/>
                    </a:cxn>
                    <a:cxn ang="0">
                      <a:pos x="98" y="6"/>
                    </a:cxn>
                    <a:cxn ang="0">
                      <a:pos x="92" y="14"/>
                    </a:cxn>
                    <a:cxn ang="0">
                      <a:pos x="84" y="24"/>
                    </a:cxn>
                    <a:cxn ang="0">
                      <a:pos x="78" y="36"/>
                    </a:cxn>
                    <a:cxn ang="0">
                      <a:pos x="72" y="50"/>
                    </a:cxn>
                    <a:cxn ang="0">
                      <a:pos x="62" y="84"/>
                    </a:cxn>
                    <a:cxn ang="0">
                      <a:pos x="54" y="124"/>
                    </a:cxn>
                    <a:cxn ang="0">
                      <a:pos x="46" y="168"/>
                    </a:cxn>
                    <a:cxn ang="0">
                      <a:pos x="40" y="216"/>
                    </a:cxn>
                    <a:cxn ang="0">
                      <a:pos x="34" y="264"/>
                    </a:cxn>
                    <a:cxn ang="0">
                      <a:pos x="18" y="446"/>
                    </a:cxn>
                    <a:cxn ang="0">
                      <a:pos x="14" y="480"/>
                    </a:cxn>
                    <a:cxn ang="0">
                      <a:pos x="10" y="506"/>
                    </a:cxn>
                    <a:cxn ang="0">
                      <a:pos x="6" y="522"/>
                    </a:cxn>
                    <a:cxn ang="0">
                      <a:pos x="2" y="528"/>
                    </a:cxn>
                    <a:cxn ang="0">
                      <a:pos x="0" y="528"/>
                    </a:cxn>
                    <a:cxn ang="0">
                      <a:pos x="0" y="528"/>
                    </a:cxn>
                    <a:cxn ang="0">
                      <a:pos x="86" y="528"/>
                    </a:cxn>
                    <a:cxn ang="0">
                      <a:pos x="86" y="528"/>
                    </a:cxn>
                    <a:cxn ang="0">
                      <a:pos x="90" y="528"/>
                    </a:cxn>
                    <a:cxn ang="0">
                      <a:pos x="92" y="522"/>
                    </a:cxn>
                    <a:cxn ang="0">
                      <a:pos x="98" y="506"/>
                    </a:cxn>
                    <a:cxn ang="0">
                      <a:pos x="102" y="480"/>
                    </a:cxn>
                    <a:cxn ang="0">
                      <a:pos x="108" y="446"/>
                    </a:cxn>
                    <a:cxn ang="0">
                      <a:pos x="116" y="362"/>
                    </a:cxn>
                    <a:cxn ang="0">
                      <a:pos x="124" y="264"/>
                    </a:cxn>
                    <a:cxn ang="0">
                      <a:pos x="136" y="168"/>
                    </a:cxn>
                    <a:cxn ang="0">
                      <a:pos x="144" y="124"/>
                    </a:cxn>
                    <a:cxn ang="0">
                      <a:pos x="152" y="84"/>
                    </a:cxn>
                    <a:cxn ang="0">
                      <a:pos x="162" y="50"/>
                    </a:cxn>
                    <a:cxn ang="0">
                      <a:pos x="166" y="36"/>
                    </a:cxn>
                    <a:cxn ang="0">
                      <a:pos x="172" y="24"/>
                    </a:cxn>
                    <a:cxn ang="0">
                      <a:pos x="178" y="14"/>
                    </a:cxn>
                    <a:cxn ang="0">
                      <a:pos x="186" y="6"/>
                    </a:cxn>
                    <a:cxn ang="0">
                      <a:pos x="192" y="2"/>
                    </a:cxn>
                    <a:cxn ang="0">
                      <a:pos x="200" y="0"/>
                    </a:cxn>
                    <a:cxn ang="0">
                      <a:pos x="200" y="0"/>
                    </a:cxn>
                  </a:cxnLst>
                  <a:rect l="0" t="0" r="r" b="b"/>
                  <a:pathLst>
                    <a:path w="200" h="528">
                      <a:moveTo>
                        <a:pt x="200" y="0"/>
                      </a:moveTo>
                      <a:lnTo>
                        <a:pt x="200" y="0"/>
                      </a:lnTo>
                      <a:lnTo>
                        <a:pt x="116" y="0"/>
                      </a:lnTo>
                      <a:lnTo>
                        <a:pt x="116" y="0"/>
                      </a:lnTo>
                      <a:lnTo>
                        <a:pt x="106" y="2"/>
                      </a:lnTo>
                      <a:lnTo>
                        <a:pt x="98" y="6"/>
                      </a:lnTo>
                      <a:lnTo>
                        <a:pt x="92" y="14"/>
                      </a:lnTo>
                      <a:lnTo>
                        <a:pt x="84" y="24"/>
                      </a:lnTo>
                      <a:lnTo>
                        <a:pt x="78" y="36"/>
                      </a:lnTo>
                      <a:lnTo>
                        <a:pt x="72" y="50"/>
                      </a:lnTo>
                      <a:lnTo>
                        <a:pt x="62" y="84"/>
                      </a:lnTo>
                      <a:lnTo>
                        <a:pt x="54" y="124"/>
                      </a:lnTo>
                      <a:lnTo>
                        <a:pt x="46" y="168"/>
                      </a:lnTo>
                      <a:lnTo>
                        <a:pt x="40" y="216"/>
                      </a:lnTo>
                      <a:lnTo>
                        <a:pt x="34" y="264"/>
                      </a:lnTo>
                      <a:lnTo>
                        <a:pt x="18" y="446"/>
                      </a:lnTo>
                      <a:lnTo>
                        <a:pt x="14" y="480"/>
                      </a:lnTo>
                      <a:lnTo>
                        <a:pt x="10" y="506"/>
                      </a:lnTo>
                      <a:lnTo>
                        <a:pt x="6" y="522"/>
                      </a:lnTo>
                      <a:lnTo>
                        <a:pt x="2" y="528"/>
                      </a:lnTo>
                      <a:lnTo>
                        <a:pt x="0" y="528"/>
                      </a:lnTo>
                      <a:lnTo>
                        <a:pt x="0" y="528"/>
                      </a:lnTo>
                      <a:lnTo>
                        <a:pt x="86" y="528"/>
                      </a:lnTo>
                      <a:lnTo>
                        <a:pt x="86" y="528"/>
                      </a:lnTo>
                      <a:lnTo>
                        <a:pt x="90" y="528"/>
                      </a:lnTo>
                      <a:lnTo>
                        <a:pt x="92" y="522"/>
                      </a:lnTo>
                      <a:lnTo>
                        <a:pt x="98" y="506"/>
                      </a:lnTo>
                      <a:lnTo>
                        <a:pt x="102" y="480"/>
                      </a:lnTo>
                      <a:lnTo>
                        <a:pt x="108" y="446"/>
                      </a:lnTo>
                      <a:lnTo>
                        <a:pt x="116" y="362"/>
                      </a:lnTo>
                      <a:lnTo>
                        <a:pt x="124" y="264"/>
                      </a:lnTo>
                      <a:lnTo>
                        <a:pt x="136" y="168"/>
                      </a:lnTo>
                      <a:lnTo>
                        <a:pt x="144" y="124"/>
                      </a:lnTo>
                      <a:lnTo>
                        <a:pt x="152" y="84"/>
                      </a:lnTo>
                      <a:lnTo>
                        <a:pt x="162" y="50"/>
                      </a:lnTo>
                      <a:lnTo>
                        <a:pt x="166" y="36"/>
                      </a:lnTo>
                      <a:lnTo>
                        <a:pt x="172" y="24"/>
                      </a:lnTo>
                      <a:lnTo>
                        <a:pt x="178" y="14"/>
                      </a:lnTo>
                      <a:lnTo>
                        <a:pt x="186" y="6"/>
                      </a:lnTo>
                      <a:lnTo>
                        <a:pt x="192" y="2"/>
                      </a:lnTo>
                      <a:lnTo>
                        <a:pt x="200" y="0"/>
                      </a:lnTo>
                      <a:lnTo>
                        <a:pt x="20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5" name="Group 197">
                <a:extLst>
                  <a:ext uri="{FF2B5EF4-FFF2-40B4-BE49-F238E27FC236}">
                    <a16:creationId xmlns:a16="http://schemas.microsoft.com/office/drawing/2014/main" id="{5FA8CB04-F0BB-4C3A-96BE-D865AFF76358}"/>
                  </a:ext>
                </a:extLst>
              </p:cNvPr>
              <p:cNvGrpSpPr/>
              <p:nvPr/>
            </p:nvGrpSpPr>
            <p:grpSpPr>
              <a:xfrm rot="5400000">
                <a:off x="2056740" y="4588490"/>
                <a:ext cx="159013" cy="216958"/>
                <a:chOff x="7754938" y="2940050"/>
                <a:chExt cx="428625" cy="838200"/>
              </a:xfrm>
              <a:grpFill/>
            </p:grpSpPr>
            <p:sp>
              <p:nvSpPr>
                <p:cNvPr id="81" name="Freeform 14">
                  <a:extLst>
                    <a:ext uri="{FF2B5EF4-FFF2-40B4-BE49-F238E27FC236}">
                      <a16:creationId xmlns:a16="http://schemas.microsoft.com/office/drawing/2014/main" id="{8426C838-41CF-4997-BAF5-998C4D4DA275}"/>
                    </a:ext>
                  </a:extLst>
                </p:cNvPr>
                <p:cNvSpPr>
                  <a:spLocks/>
                </p:cNvSpPr>
                <p:nvPr/>
              </p:nvSpPr>
              <p:spPr bwMode="auto">
                <a:xfrm>
                  <a:off x="7754938" y="3194050"/>
                  <a:ext cx="120650" cy="584200"/>
                </a:xfrm>
                <a:custGeom>
                  <a:avLst/>
                  <a:gdLst/>
                  <a:ahLst/>
                  <a:cxnLst>
                    <a:cxn ang="0">
                      <a:pos x="52" y="324"/>
                    </a:cxn>
                    <a:cxn ang="0">
                      <a:pos x="76" y="0"/>
                    </a:cxn>
                    <a:cxn ang="0">
                      <a:pos x="76" y="0"/>
                    </a:cxn>
                    <a:cxn ang="0">
                      <a:pos x="60" y="82"/>
                    </a:cxn>
                    <a:cxn ang="0">
                      <a:pos x="42" y="176"/>
                    </a:cxn>
                    <a:cxn ang="0">
                      <a:pos x="30" y="216"/>
                    </a:cxn>
                    <a:cxn ang="0">
                      <a:pos x="20" y="250"/>
                    </a:cxn>
                    <a:cxn ang="0">
                      <a:pos x="16" y="262"/>
                    </a:cxn>
                    <a:cxn ang="0">
                      <a:pos x="12" y="270"/>
                    </a:cxn>
                    <a:cxn ang="0">
                      <a:pos x="6" y="276"/>
                    </a:cxn>
                    <a:cxn ang="0">
                      <a:pos x="2" y="276"/>
                    </a:cxn>
                    <a:cxn ang="0">
                      <a:pos x="2" y="276"/>
                    </a:cxn>
                    <a:cxn ang="0">
                      <a:pos x="0" y="276"/>
                    </a:cxn>
                    <a:cxn ang="0">
                      <a:pos x="0" y="276"/>
                    </a:cxn>
                    <a:cxn ang="0">
                      <a:pos x="0" y="276"/>
                    </a:cxn>
                    <a:cxn ang="0">
                      <a:pos x="0" y="296"/>
                    </a:cxn>
                    <a:cxn ang="0">
                      <a:pos x="2" y="314"/>
                    </a:cxn>
                    <a:cxn ang="0">
                      <a:pos x="6" y="328"/>
                    </a:cxn>
                    <a:cxn ang="0">
                      <a:pos x="12" y="342"/>
                    </a:cxn>
                    <a:cxn ang="0">
                      <a:pos x="16" y="354"/>
                    </a:cxn>
                    <a:cxn ang="0">
                      <a:pos x="22" y="362"/>
                    </a:cxn>
                    <a:cxn ang="0">
                      <a:pos x="28" y="368"/>
                    </a:cxn>
                    <a:cxn ang="0">
                      <a:pos x="32" y="368"/>
                    </a:cxn>
                    <a:cxn ang="0">
                      <a:pos x="52" y="324"/>
                    </a:cxn>
                  </a:cxnLst>
                  <a:rect l="0" t="0" r="r" b="b"/>
                  <a:pathLst>
                    <a:path w="76" h="368">
                      <a:moveTo>
                        <a:pt x="52" y="324"/>
                      </a:moveTo>
                      <a:lnTo>
                        <a:pt x="76" y="0"/>
                      </a:lnTo>
                      <a:lnTo>
                        <a:pt x="76" y="0"/>
                      </a:lnTo>
                      <a:lnTo>
                        <a:pt x="60" y="82"/>
                      </a:lnTo>
                      <a:lnTo>
                        <a:pt x="42" y="176"/>
                      </a:lnTo>
                      <a:lnTo>
                        <a:pt x="30" y="216"/>
                      </a:lnTo>
                      <a:lnTo>
                        <a:pt x="20" y="250"/>
                      </a:lnTo>
                      <a:lnTo>
                        <a:pt x="16" y="262"/>
                      </a:lnTo>
                      <a:lnTo>
                        <a:pt x="12" y="270"/>
                      </a:lnTo>
                      <a:lnTo>
                        <a:pt x="6" y="276"/>
                      </a:lnTo>
                      <a:lnTo>
                        <a:pt x="2" y="276"/>
                      </a:lnTo>
                      <a:lnTo>
                        <a:pt x="2" y="276"/>
                      </a:lnTo>
                      <a:lnTo>
                        <a:pt x="0" y="276"/>
                      </a:lnTo>
                      <a:lnTo>
                        <a:pt x="0" y="276"/>
                      </a:lnTo>
                      <a:lnTo>
                        <a:pt x="0" y="276"/>
                      </a:lnTo>
                      <a:lnTo>
                        <a:pt x="0" y="296"/>
                      </a:lnTo>
                      <a:lnTo>
                        <a:pt x="2" y="314"/>
                      </a:lnTo>
                      <a:lnTo>
                        <a:pt x="6" y="328"/>
                      </a:lnTo>
                      <a:lnTo>
                        <a:pt x="12" y="342"/>
                      </a:lnTo>
                      <a:lnTo>
                        <a:pt x="16" y="354"/>
                      </a:lnTo>
                      <a:lnTo>
                        <a:pt x="22" y="362"/>
                      </a:lnTo>
                      <a:lnTo>
                        <a:pt x="28" y="368"/>
                      </a:lnTo>
                      <a:lnTo>
                        <a:pt x="32" y="368"/>
                      </a:lnTo>
                      <a:lnTo>
                        <a:pt x="52" y="3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Freeform 15">
                  <a:extLst>
                    <a:ext uri="{FF2B5EF4-FFF2-40B4-BE49-F238E27FC236}">
                      <a16:creationId xmlns:a16="http://schemas.microsoft.com/office/drawing/2014/main" id="{C5ADFFB4-C170-479C-B3CD-36A116349226}"/>
                    </a:ext>
                  </a:extLst>
                </p:cNvPr>
                <p:cNvSpPr>
                  <a:spLocks/>
                </p:cNvSpPr>
                <p:nvPr/>
              </p:nvSpPr>
              <p:spPr bwMode="auto">
                <a:xfrm>
                  <a:off x="7935913" y="2940050"/>
                  <a:ext cx="247650" cy="838200"/>
                </a:xfrm>
                <a:custGeom>
                  <a:avLst/>
                  <a:gdLst/>
                  <a:ahLst/>
                  <a:cxnLst>
                    <a:cxn ang="0">
                      <a:pos x="138" y="76"/>
                    </a:cxn>
                    <a:cxn ang="0">
                      <a:pos x="138" y="76"/>
                    </a:cxn>
                    <a:cxn ang="0">
                      <a:pos x="148" y="76"/>
                    </a:cxn>
                    <a:cxn ang="0">
                      <a:pos x="154" y="76"/>
                    </a:cxn>
                    <a:cxn ang="0">
                      <a:pos x="156" y="76"/>
                    </a:cxn>
                    <a:cxn ang="0">
                      <a:pos x="156" y="76"/>
                    </a:cxn>
                    <a:cxn ang="0">
                      <a:pos x="154" y="62"/>
                    </a:cxn>
                    <a:cxn ang="0">
                      <a:pos x="150" y="48"/>
                    </a:cxn>
                    <a:cxn ang="0">
                      <a:pos x="144" y="36"/>
                    </a:cxn>
                    <a:cxn ang="0">
                      <a:pos x="138" y="24"/>
                    </a:cxn>
                    <a:cxn ang="0">
                      <a:pos x="132" y="16"/>
                    </a:cxn>
                    <a:cxn ang="0">
                      <a:pos x="126" y="8"/>
                    </a:cxn>
                    <a:cxn ang="0">
                      <a:pos x="120" y="2"/>
                    </a:cxn>
                    <a:cxn ang="0">
                      <a:pos x="114" y="0"/>
                    </a:cxn>
                    <a:cxn ang="0">
                      <a:pos x="114" y="0"/>
                    </a:cxn>
                    <a:cxn ang="0">
                      <a:pos x="106" y="2"/>
                    </a:cxn>
                    <a:cxn ang="0">
                      <a:pos x="100" y="6"/>
                    </a:cxn>
                    <a:cxn ang="0">
                      <a:pos x="92" y="14"/>
                    </a:cxn>
                    <a:cxn ang="0">
                      <a:pos x="86" y="24"/>
                    </a:cxn>
                    <a:cxn ang="0">
                      <a:pos x="80" y="36"/>
                    </a:cxn>
                    <a:cxn ang="0">
                      <a:pos x="74" y="50"/>
                    </a:cxn>
                    <a:cxn ang="0">
                      <a:pos x="64" y="84"/>
                    </a:cxn>
                    <a:cxn ang="0">
                      <a:pos x="54" y="124"/>
                    </a:cxn>
                    <a:cxn ang="0">
                      <a:pos x="46" y="168"/>
                    </a:cxn>
                    <a:cxn ang="0">
                      <a:pos x="40" y="216"/>
                    </a:cxn>
                    <a:cxn ang="0">
                      <a:pos x="34" y="264"/>
                    </a:cxn>
                    <a:cxn ang="0">
                      <a:pos x="24" y="362"/>
                    </a:cxn>
                    <a:cxn ang="0">
                      <a:pos x="16" y="446"/>
                    </a:cxn>
                    <a:cxn ang="0">
                      <a:pos x="8" y="506"/>
                    </a:cxn>
                    <a:cxn ang="0">
                      <a:pos x="6" y="522"/>
                    </a:cxn>
                    <a:cxn ang="0">
                      <a:pos x="4" y="528"/>
                    </a:cxn>
                    <a:cxn ang="0">
                      <a:pos x="0" y="528"/>
                    </a:cxn>
                    <a:cxn ang="0">
                      <a:pos x="0" y="528"/>
                    </a:cxn>
                    <a:cxn ang="0">
                      <a:pos x="10" y="498"/>
                    </a:cxn>
                    <a:cxn ang="0">
                      <a:pos x="18" y="466"/>
                    </a:cxn>
                    <a:cxn ang="0">
                      <a:pos x="34" y="394"/>
                    </a:cxn>
                    <a:cxn ang="0">
                      <a:pos x="62" y="244"/>
                    </a:cxn>
                    <a:cxn ang="0">
                      <a:pos x="76" y="178"/>
                    </a:cxn>
                    <a:cxn ang="0">
                      <a:pos x="86" y="150"/>
                    </a:cxn>
                    <a:cxn ang="0">
                      <a:pos x="94" y="124"/>
                    </a:cxn>
                    <a:cxn ang="0">
                      <a:pos x="104" y="104"/>
                    </a:cxn>
                    <a:cxn ang="0">
                      <a:pos x="114" y="88"/>
                    </a:cxn>
                    <a:cxn ang="0">
                      <a:pos x="120" y="84"/>
                    </a:cxn>
                    <a:cxn ang="0">
                      <a:pos x="126" y="78"/>
                    </a:cxn>
                    <a:cxn ang="0">
                      <a:pos x="132" y="76"/>
                    </a:cxn>
                    <a:cxn ang="0">
                      <a:pos x="138" y="76"/>
                    </a:cxn>
                    <a:cxn ang="0">
                      <a:pos x="138" y="76"/>
                    </a:cxn>
                  </a:cxnLst>
                  <a:rect l="0" t="0" r="r" b="b"/>
                  <a:pathLst>
                    <a:path w="156" h="528">
                      <a:moveTo>
                        <a:pt x="138" y="76"/>
                      </a:moveTo>
                      <a:lnTo>
                        <a:pt x="138" y="76"/>
                      </a:lnTo>
                      <a:lnTo>
                        <a:pt x="148" y="76"/>
                      </a:lnTo>
                      <a:lnTo>
                        <a:pt x="154" y="76"/>
                      </a:lnTo>
                      <a:lnTo>
                        <a:pt x="156" y="76"/>
                      </a:lnTo>
                      <a:lnTo>
                        <a:pt x="156" y="76"/>
                      </a:lnTo>
                      <a:lnTo>
                        <a:pt x="154" y="62"/>
                      </a:lnTo>
                      <a:lnTo>
                        <a:pt x="150" y="48"/>
                      </a:lnTo>
                      <a:lnTo>
                        <a:pt x="144" y="36"/>
                      </a:lnTo>
                      <a:lnTo>
                        <a:pt x="138" y="24"/>
                      </a:lnTo>
                      <a:lnTo>
                        <a:pt x="132" y="16"/>
                      </a:lnTo>
                      <a:lnTo>
                        <a:pt x="126" y="8"/>
                      </a:lnTo>
                      <a:lnTo>
                        <a:pt x="120" y="2"/>
                      </a:lnTo>
                      <a:lnTo>
                        <a:pt x="114" y="0"/>
                      </a:lnTo>
                      <a:lnTo>
                        <a:pt x="114" y="0"/>
                      </a:lnTo>
                      <a:lnTo>
                        <a:pt x="106" y="2"/>
                      </a:lnTo>
                      <a:lnTo>
                        <a:pt x="100" y="6"/>
                      </a:lnTo>
                      <a:lnTo>
                        <a:pt x="92" y="14"/>
                      </a:lnTo>
                      <a:lnTo>
                        <a:pt x="86" y="24"/>
                      </a:lnTo>
                      <a:lnTo>
                        <a:pt x="80" y="36"/>
                      </a:lnTo>
                      <a:lnTo>
                        <a:pt x="74" y="50"/>
                      </a:lnTo>
                      <a:lnTo>
                        <a:pt x="64" y="84"/>
                      </a:lnTo>
                      <a:lnTo>
                        <a:pt x="54" y="124"/>
                      </a:lnTo>
                      <a:lnTo>
                        <a:pt x="46" y="168"/>
                      </a:lnTo>
                      <a:lnTo>
                        <a:pt x="40" y="216"/>
                      </a:lnTo>
                      <a:lnTo>
                        <a:pt x="34" y="264"/>
                      </a:lnTo>
                      <a:lnTo>
                        <a:pt x="24" y="362"/>
                      </a:lnTo>
                      <a:lnTo>
                        <a:pt x="16" y="446"/>
                      </a:lnTo>
                      <a:lnTo>
                        <a:pt x="8" y="506"/>
                      </a:lnTo>
                      <a:lnTo>
                        <a:pt x="6" y="522"/>
                      </a:lnTo>
                      <a:lnTo>
                        <a:pt x="4" y="528"/>
                      </a:lnTo>
                      <a:lnTo>
                        <a:pt x="0" y="528"/>
                      </a:lnTo>
                      <a:lnTo>
                        <a:pt x="0" y="528"/>
                      </a:lnTo>
                      <a:lnTo>
                        <a:pt x="10" y="498"/>
                      </a:lnTo>
                      <a:lnTo>
                        <a:pt x="18" y="466"/>
                      </a:lnTo>
                      <a:lnTo>
                        <a:pt x="34" y="394"/>
                      </a:lnTo>
                      <a:lnTo>
                        <a:pt x="62" y="244"/>
                      </a:lnTo>
                      <a:lnTo>
                        <a:pt x="76" y="178"/>
                      </a:lnTo>
                      <a:lnTo>
                        <a:pt x="86" y="150"/>
                      </a:lnTo>
                      <a:lnTo>
                        <a:pt x="94" y="124"/>
                      </a:lnTo>
                      <a:lnTo>
                        <a:pt x="104" y="104"/>
                      </a:lnTo>
                      <a:lnTo>
                        <a:pt x="114" y="88"/>
                      </a:lnTo>
                      <a:lnTo>
                        <a:pt x="120" y="84"/>
                      </a:lnTo>
                      <a:lnTo>
                        <a:pt x="126" y="78"/>
                      </a:lnTo>
                      <a:lnTo>
                        <a:pt x="132" y="76"/>
                      </a:lnTo>
                      <a:lnTo>
                        <a:pt x="138" y="76"/>
                      </a:lnTo>
                      <a:lnTo>
                        <a:pt x="138" y="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3" name="Freeform 16">
                  <a:extLst>
                    <a:ext uri="{FF2B5EF4-FFF2-40B4-BE49-F238E27FC236}">
                      <a16:creationId xmlns:a16="http://schemas.microsoft.com/office/drawing/2014/main" id="{C52467AB-DA88-4197-8573-F72A5482A6EA}"/>
                    </a:ext>
                  </a:extLst>
                </p:cNvPr>
                <p:cNvSpPr>
                  <a:spLocks/>
                </p:cNvSpPr>
                <p:nvPr/>
              </p:nvSpPr>
              <p:spPr bwMode="auto">
                <a:xfrm>
                  <a:off x="7799388" y="2940050"/>
                  <a:ext cx="317500" cy="838200"/>
                </a:xfrm>
                <a:custGeom>
                  <a:avLst/>
                  <a:gdLst/>
                  <a:ahLst/>
                  <a:cxnLst>
                    <a:cxn ang="0">
                      <a:pos x="200" y="0"/>
                    </a:cxn>
                    <a:cxn ang="0">
                      <a:pos x="200" y="0"/>
                    </a:cxn>
                    <a:cxn ang="0">
                      <a:pos x="116" y="0"/>
                    </a:cxn>
                    <a:cxn ang="0">
                      <a:pos x="116" y="0"/>
                    </a:cxn>
                    <a:cxn ang="0">
                      <a:pos x="106" y="2"/>
                    </a:cxn>
                    <a:cxn ang="0">
                      <a:pos x="98" y="6"/>
                    </a:cxn>
                    <a:cxn ang="0">
                      <a:pos x="92" y="14"/>
                    </a:cxn>
                    <a:cxn ang="0">
                      <a:pos x="84" y="24"/>
                    </a:cxn>
                    <a:cxn ang="0">
                      <a:pos x="78" y="36"/>
                    </a:cxn>
                    <a:cxn ang="0">
                      <a:pos x="72" y="50"/>
                    </a:cxn>
                    <a:cxn ang="0">
                      <a:pos x="62" y="84"/>
                    </a:cxn>
                    <a:cxn ang="0">
                      <a:pos x="54" y="124"/>
                    </a:cxn>
                    <a:cxn ang="0">
                      <a:pos x="46" y="168"/>
                    </a:cxn>
                    <a:cxn ang="0">
                      <a:pos x="40" y="216"/>
                    </a:cxn>
                    <a:cxn ang="0">
                      <a:pos x="34" y="264"/>
                    </a:cxn>
                    <a:cxn ang="0">
                      <a:pos x="18" y="446"/>
                    </a:cxn>
                    <a:cxn ang="0">
                      <a:pos x="14" y="480"/>
                    </a:cxn>
                    <a:cxn ang="0">
                      <a:pos x="10" y="506"/>
                    </a:cxn>
                    <a:cxn ang="0">
                      <a:pos x="6" y="522"/>
                    </a:cxn>
                    <a:cxn ang="0">
                      <a:pos x="2" y="528"/>
                    </a:cxn>
                    <a:cxn ang="0">
                      <a:pos x="0" y="528"/>
                    </a:cxn>
                    <a:cxn ang="0">
                      <a:pos x="0" y="528"/>
                    </a:cxn>
                    <a:cxn ang="0">
                      <a:pos x="86" y="528"/>
                    </a:cxn>
                    <a:cxn ang="0">
                      <a:pos x="86" y="528"/>
                    </a:cxn>
                    <a:cxn ang="0">
                      <a:pos x="90" y="528"/>
                    </a:cxn>
                    <a:cxn ang="0">
                      <a:pos x="92" y="522"/>
                    </a:cxn>
                    <a:cxn ang="0">
                      <a:pos x="98" y="506"/>
                    </a:cxn>
                    <a:cxn ang="0">
                      <a:pos x="102" y="480"/>
                    </a:cxn>
                    <a:cxn ang="0">
                      <a:pos x="108" y="446"/>
                    </a:cxn>
                    <a:cxn ang="0">
                      <a:pos x="116" y="362"/>
                    </a:cxn>
                    <a:cxn ang="0">
                      <a:pos x="124" y="264"/>
                    </a:cxn>
                    <a:cxn ang="0">
                      <a:pos x="136" y="168"/>
                    </a:cxn>
                    <a:cxn ang="0">
                      <a:pos x="144" y="124"/>
                    </a:cxn>
                    <a:cxn ang="0">
                      <a:pos x="152" y="84"/>
                    </a:cxn>
                    <a:cxn ang="0">
                      <a:pos x="162" y="50"/>
                    </a:cxn>
                    <a:cxn ang="0">
                      <a:pos x="166" y="36"/>
                    </a:cxn>
                    <a:cxn ang="0">
                      <a:pos x="172" y="24"/>
                    </a:cxn>
                    <a:cxn ang="0">
                      <a:pos x="178" y="14"/>
                    </a:cxn>
                    <a:cxn ang="0">
                      <a:pos x="186" y="6"/>
                    </a:cxn>
                    <a:cxn ang="0">
                      <a:pos x="192" y="2"/>
                    </a:cxn>
                    <a:cxn ang="0">
                      <a:pos x="200" y="0"/>
                    </a:cxn>
                    <a:cxn ang="0">
                      <a:pos x="200" y="0"/>
                    </a:cxn>
                  </a:cxnLst>
                  <a:rect l="0" t="0" r="r" b="b"/>
                  <a:pathLst>
                    <a:path w="200" h="528">
                      <a:moveTo>
                        <a:pt x="200" y="0"/>
                      </a:moveTo>
                      <a:lnTo>
                        <a:pt x="200" y="0"/>
                      </a:lnTo>
                      <a:lnTo>
                        <a:pt x="116" y="0"/>
                      </a:lnTo>
                      <a:lnTo>
                        <a:pt x="116" y="0"/>
                      </a:lnTo>
                      <a:lnTo>
                        <a:pt x="106" y="2"/>
                      </a:lnTo>
                      <a:lnTo>
                        <a:pt x="98" y="6"/>
                      </a:lnTo>
                      <a:lnTo>
                        <a:pt x="92" y="14"/>
                      </a:lnTo>
                      <a:lnTo>
                        <a:pt x="84" y="24"/>
                      </a:lnTo>
                      <a:lnTo>
                        <a:pt x="78" y="36"/>
                      </a:lnTo>
                      <a:lnTo>
                        <a:pt x="72" y="50"/>
                      </a:lnTo>
                      <a:lnTo>
                        <a:pt x="62" y="84"/>
                      </a:lnTo>
                      <a:lnTo>
                        <a:pt x="54" y="124"/>
                      </a:lnTo>
                      <a:lnTo>
                        <a:pt x="46" y="168"/>
                      </a:lnTo>
                      <a:lnTo>
                        <a:pt x="40" y="216"/>
                      </a:lnTo>
                      <a:lnTo>
                        <a:pt x="34" y="264"/>
                      </a:lnTo>
                      <a:lnTo>
                        <a:pt x="18" y="446"/>
                      </a:lnTo>
                      <a:lnTo>
                        <a:pt x="14" y="480"/>
                      </a:lnTo>
                      <a:lnTo>
                        <a:pt x="10" y="506"/>
                      </a:lnTo>
                      <a:lnTo>
                        <a:pt x="6" y="522"/>
                      </a:lnTo>
                      <a:lnTo>
                        <a:pt x="2" y="528"/>
                      </a:lnTo>
                      <a:lnTo>
                        <a:pt x="0" y="528"/>
                      </a:lnTo>
                      <a:lnTo>
                        <a:pt x="0" y="528"/>
                      </a:lnTo>
                      <a:lnTo>
                        <a:pt x="86" y="528"/>
                      </a:lnTo>
                      <a:lnTo>
                        <a:pt x="86" y="528"/>
                      </a:lnTo>
                      <a:lnTo>
                        <a:pt x="90" y="528"/>
                      </a:lnTo>
                      <a:lnTo>
                        <a:pt x="92" y="522"/>
                      </a:lnTo>
                      <a:lnTo>
                        <a:pt x="98" y="506"/>
                      </a:lnTo>
                      <a:lnTo>
                        <a:pt x="102" y="480"/>
                      </a:lnTo>
                      <a:lnTo>
                        <a:pt x="108" y="446"/>
                      </a:lnTo>
                      <a:lnTo>
                        <a:pt x="116" y="362"/>
                      </a:lnTo>
                      <a:lnTo>
                        <a:pt x="124" y="264"/>
                      </a:lnTo>
                      <a:lnTo>
                        <a:pt x="136" y="168"/>
                      </a:lnTo>
                      <a:lnTo>
                        <a:pt x="144" y="124"/>
                      </a:lnTo>
                      <a:lnTo>
                        <a:pt x="152" y="84"/>
                      </a:lnTo>
                      <a:lnTo>
                        <a:pt x="162" y="50"/>
                      </a:lnTo>
                      <a:lnTo>
                        <a:pt x="166" y="36"/>
                      </a:lnTo>
                      <a:lnTo>
                        <a:pt x="172" y="24"/>
                      </a:lnTo>
                      <a:lnTo>
                        <a:pt x="178" y="14"/>
                      </a:lnTo>
                      <a:lnTo>
                        <a:pt x="186" y="6"/>
                      </a:lnTo>
                      <a:lnTo>
                        <a:pt x="192" y="2"/>
                      </a:lnTo>
                      <a:lnTo>
                        <a:pt x="200" y="0"/>
                      </a:lnTo>
                      <a:lnTo>
                        <a:pt x="20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6" name="Group 201">
                <a:extLst>
                  <a:ext uri="{FF2B5EF4-FFF2-40B4-BE49-F238E27FC236}">
                    <a16:creationId xmlns:a16="http://schemas.microsoft.com/office/drawing/2014/main" id="{35C505D5-532C-48B9-9A19-EAA85D83437C}"/>
                  </a:ext>
                </a:extLst>
              </p:cNvPr>
              <p:cNvGrpSpPr/>
              <p:nvPr/>
            </p:nvGrpSpPr>
            <p:grpSpPr>
              <a:xfrm rot="5400000">
                <a:off x="2056740" y="4430814"/>
                <a:ext cx="159013" cy="216958"/>
                <a:chOff x="7754938" y="2940050"/>
                <a:chExt cx="428625" cy="838200"/>
              </a:xfrm>
              <a:grpFill/>
            </p:grpSpPr>
            <p:sp>
              <p:nvSpPr>
                <p:cNvPr id="78" name="Freeform 14">
                  <a:extLst>
                    <a:ext uri="{FF2B5EF4-FFF2-40B4-BE49-F238E27FC236}">
                      <a16:creationId xmlns:a16="http://schemas.microsoft.com/office/drawing/2014/main" id="{79586EE5-B7A5-43D4-B0EF-C4B49A4456A1}"/>
                    </a:ext>
                  </a:extLst>
                </p:cNvPr>
                <p:cNvSpPr>
                  <a:spLocks/>
                </p:cNvSpPr>
                <p:nvPr/>
              </p:nvSpPr>
              <p:spPr bwMode="auto">
                <a:xfrm>
                  <a:off x="7754938" y="3194050"/>
                  <a:ext cx="120650" cy="584200"/>
                </a:xfrm>
                <a:custGeom>
                  <a:avLst/>
                  <a:gdLst/>
                  <a:ahLst/>
                  <a:cxnLst>
                    <a:cxn ang="0">
                      <a:pos x="52" y="324"/>
                    </a:cxn>
                    <a:cxn ang="0">
                      <a:pos x="76" y="0"/>
                    </a:cxn>
                    <a:cxn ang="0">
                      <a:pos x="76" y="0"/>
                    </a:cxn>
                    <a:cxn ang="0">
                      <a:pos x="60" y="82"/>
                    </a:cxn>
                    <a:cxn ang="0">
                      <a:pos x="42" y="176"/>
                    </a:cxn>
                    <a:cxn ang="0">
                      <a:pos x="30" y="216"/>
                    </a:cxn>
                    <a:cxn ang="0">
                      <a:pos x="20" y="250"/>
                    </a:cxn>
                    <a:cxn ang="0">
                      <a:pos x="16" y="262"/>
                    </a:cxn>
                    <a:cxn ang="0">
                      <a:pos x="12" y="270"/>
                    </a:cxn>
                    <a:cxn ang="0">
                      <a:pos x="6" y="276"/>
                    </a:cxn>
                    <a:cxn ang="0">
                      <a:pos x="2" y="276"/>
                    </a:cxn>
                    <a:cxn ang="0">
                      <a:pos x="2" y="276"/>
                    </a:cxn>
                    <a:cxn ang="0">
                      <a:pos x="0" y="276"/>
                    </a:cxn>
                    <a:cxn ang="0">
                      <a:pos x="0" y="276"/>
                    </a:cxn>
                    <a:cxn ang="0">
                      <a:pos x="0" y="276"/>
                    </a:cxn>
                    <a:cxn ang="0">
                      <a:pos x="0" y="296"/>
                    </a:cxn>
                    <a:cxn ang="0">
                      <a:pos x="2" y="314"/>
                    </a:cxn>
                    <a:cxn ang="0">
                      <a:pos x="6" y="328"/>
                    </a:cxn>
                    <a:cxn ang="0">
                      <a:pos x="12" y="342"/>
                    </a:cxn>
                    <a:cxn ang="0">
                      <a:pos x="16" y="354"/>
                    </a:cxn>
                    <a:cxn ang="0">
                      <a:pos x="22" y="362"/>
                    </a:cxn>
                    <a:cxn ang="0">
                      <a:pos x="28" y="368"/>
                    </a:cxn>
                    <a:cxn ang="0">
                      <a:pos x="32" y="368"/>
                    </a:cxn>
                    <a:cxn ang="0">
                      <a:pos x="52" y="324"/>
                    </a:cxn>
                  </a:cxnLst>
                  <a:rect l="0" t="0" r="r" b="b"/>
                  <a:pathLst>
                    <a:path w="76" h="368">
                      <a:moveTo>
                        <a:pt x="52" y="324"/>
                      </a:moveTo>
                      <a:lnTo>
                        <a:pt x="76" y="0"/>
                      </a:lnTo>
                      <a:lnTo>
                        <a:pt x="76" y="0"/>
                      </a:lnTo>
                      <a:lnTo>
                        <a:pt x="60" y="82"/>
                      </a:lnTo>
                      <a:lnTo>
                        <a:pt x="42" y="176"/>
                      </a:lnTo>
                      <a:lnTo>
                        <a:pt x="30" y="216"/>
                      </a:lnTo>
                      <a:lnTo>
                        <a:pt x="20" y="250"/>
                      </a:lnTo>
                      <a:lnTo>
                        <a:pt x="16" y="262"/>
                      </a:lnTo>
                      <a:lnTo>
                        <a:pt x="12" y="270"/>
                      </a:lnTo>
                      <a:lnTo>
                        <a:pt x="6" y="276"/>
                      </a:lnTo>
                      <a:lnTo>
                        <a:pt x="2" y="276"/>
                      </a:lnTo>
                      <a:lnTo>
                        <a:pt x="2" y="276"/>
                      </a:lnTo>
                      <a:lnTo>
                        <a:pt x="0" y="276"/>
                      </a:lnTo>
                      <a:lnTo>
                        <a:pt x="0" y="276"/>
                      </a:lnTo>
                      <a:lnTo>
                        <a:pt x="0" y="276"/>
                      </a:lnTo>
                      <a:lnTo>
                        <a:pt x="0" y="296"/>
                      </a:lnTo>
                      <a:lnTo>
                        <a:pt x="2" y="314"/>
                      </a:lnTo>
                      <a:lnTo>
                        <a:pt x="6" y="328"/>
                      </a:lnTo>
                      <a:lnTo>
                        <a:pt x="12" y="342"/>
                      </a:lnTo>
                      <a:lnTo>
                        <a:pt x="16" y="354"/>
                      </a:lnTo>
                      <a:lnTo>
                        <a:pt x="22" y="362"/>
                      </a:lnTo>
                      <a:lnTo>
                        <a:pt x="28" y="368"/>
                      </a:lnTo>
                      <a:lnTo>
                        <a:pt x="32" y="368"/>
                      </a:lnTo>
                      <a:lnTo>
                        <a:pt x="52" y="3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Freeform 15">
                  <a:extLst>
                    <a:ext uri="{FF2B5EF4-FFF2-40B4-BE49-F238E27FC236}">
                      <a16:creationId xmlns:a16="http://schemas.microsoft.com/office/drawing/2014/main" id="{BD1D6B79-98CA-4721-A0DB-2CE4A14B9D08}"/>
                    </a:ext>
                  </a:extLst>
                </p:cNvPr>
                <p:cNvSpPr>
                  <a:spLocks/>
                </p:cNvSpPr>
                <p:nvPr/>
              </p:nvSpPr>
              <p:spPr bwMode="auto">
                <a:xfrm>
                  <a:off x="7935913" y="2940050"/>
                  <a:ext cx="247650" cy="838200"/>
                </a:xfrm>
                <a:custGeom>
                  <a:avLst/>
                  <a:gdLst/>
                  <a:ahLst/>
                  <a:cxnLst>
                    <a:cxn ang="0">
                      <a:pos x="138" y="76"/>
                    </a:cxn>
                    <a:cxn ang="0">
                      <a:pos x="138" y="76"/>
                    </a:cxn>
                    <a:cxn ang="0">
                      <a:pos x="148" y="76"/>
                    </a:cxn>
                    <a:cxn ang="0">
                      <a:pos x="154" y="76"/>
                    </a:cxn>
                    <a:cxn ang="0">
                      <a:pos x="156" y="76"/>
                    </a:cxn>
                    <a:cxn ang="0">
                      <a:pos x="156" y="76"/>
                    </a:cxn>
                    <a:cxn ang="0">
                      <a:pos x="154" y="62"/>
                    </a:cxn>
                    <a:cxn ang="0">
                      <a:pos x="150" y="48"/>
                    </a:cxn>
                    <a:cxn ang="0">
                      <a:pos x="144" y="36"/>
                    </a:cxn>
                    <a:cxn ang="0">
                      <a:pos x="138" y="24"/>
                    </a:cxn>
                    <a:cxn ang="0">
                      <a:pos x="132" y="16"/>
                    </a:cxn>
                    <a:cxn ang="0">
                      <a:pos x="126" y="8"/>
                    </a:cxn>
                    <a:cxn ang="0">
                      <a:pos x="120" y="2"/>
                    </a:cxn>
                    <a:cxn ang="0">
                      <a:pos x="114" y="0"/>
                    </a:cxn>
                    <a:cxn ang="0">
                      <a:pos x="114" y="0"/>
                    </a:cxn>
                    <a:cxn ang="0">
                      <a:pos x="106" y="2"/>
                    </a:cxn>
                    <a:cxn ang="0">
                      <a:pos x="100" y="6"/>
                    </a:cxn>
                    <a:cxn ang="0">
                      <a:pos x="92" y="14"/>
                    </a:cxn>
                    <a:cxn ang="0">
                      <a:pos x="86" y="24"/>
                    </a:cxn>
                    <a:cxn ang="0">
                      <a:pos x="80" y="36"/>
                    </a:cxn>
                    <a:cxn ang="0">
                      <a:pos x="74" y="50"/>
                    </a:cxn>
                    <a:cxn ang="0">
                      <a:pos x="64" y="84"/>
                    </a:cxn>
                    <a:cxn ang="0">
                      <a:pos x="54" y="124"/>
                    </a:cxn>
                    <a:cxn ang="0">
                      <a:pos x="46" y="168"/>
                    </a:cxn>
                    <a:cxn ang="0">
                      <a:pos x="40" y="216"/>
                    </a:cxn>
                    <a:cxn ang="0">
                      <a:pos x="34" y="264"/>
                    </a:cxn>
                    <a:cxn ang="0">
                      <a:pos x="24" y="362"/>
                    </a:cxn>
                    <a:cxn ang="0">
                      <a:pos x="16" y="446"/>
                    </a:cxn>
                    <a:cxn ang="0">
                      <a:pos x="8" y="506"/>
                    </a:cxn>
                    <a:cxn ang="0">
                      <a:pos x="6" y="522"/>
                    </a:cxn>
                    <a:cxn ang="0">
                      <a:pos x="4" y="528"/>
                    </a:cxn>
                    <a:cxn ang="0">
                      <a:pos x="0" y="528"/>
                    </a:cxn>
                    <a:cxn ang="0">
                      <a:pos x="0" y="528"/>
                    </a:cxn>
                    <a:cxn ang="0">
                      <a:pos x="10" y="498"/>
                    </a:cxn>
                    <a:cxn ang="0">
                      <a:pos x="18" y="466"/>
                    </a:cxn>
                    <a:cxn ang="0">
                      <a:pos x="34" y="394"/>
                    </a:cxn>
                    <a:cxn ang="0">
                      <a:pos x="62" y="244"/>
                    </a:cxn>
                    <a:cxn ang="0">
                      <a:pos x="76" y="178"/>
                    </a:cxn>
                    <a:cxn ang="0">
                      <a:pos x="86" y="150"/>
                    </a:cxn>
                    <a:cxn ang="0">
                      <a:pos x="94" y="124"/>
                    </a:cxn>
                    <a:cxn ang="0">
                      <a:pos x="104" y="104"/>
                    </a:cxn>
                    <a:cxn ang="0">
                      <a:pos x="114" y="88"/>
                    </a:cxn>
                    <a:cxn ang="0">
                      <a:pos x="120" y="84"/>
                    </a:cxn>
                    <a:cxn ang="0">
                      <a:pos x="126" y="78"/>
                    </a:cxn>
                    <a:cxn ang="0">
                      <a:pos x="132" y="76"/>
                    </a:cxn>
                    <a:cxn ang="0">
                      <a:pos x="138" y="76"/>
                    </a:cxn>
                    <a:cxn ang="0">
                      <a:pos x="138" y="76"/>
                    </a:cxn>
                  </a:cxnLst>
                  <a:rect l="0" t="0" r="r" b="b"/>
                  <a:pathLst>
                    <a:path w="156" h="528">
                      <a:moveTo>
                        <a:pt x="138" y="76"/>
                      </a:moveTo>
                      <a:lnTo>
                        <a:pt x="138" y="76"/>
                      </a:lnTo>
                      <a:lnTo>
                        <a:pt x="148" y="76"/>
                      </a:lnTo>
                      <a:lnTo>
                        <a:pt x="154" y="76"/>
                      </a:lnTo>
                      <a:lnTo>
                        <a:pt x="156" y="76"/>
                      </a:lnTo>
                      <a:lnTo>
                        <a:pt x="156" y="76"/>
                      </a:lnTo>
                      <a:lnTo>
                        <a:pt x="154" y="62"/>
                      </a:lnTo>
                      <a:lnTo>
                        <a:pt x="150" y="48"/>
                      </a:lnTo>
                      <a:lnTo>
                        <a:pt x="144" y="36"/>
                      </a:lnTo>
                      <a:lnTo>
                        <a:pt x="138" y="24"/>
                      </a:lnTo>
                      <a:lnTo>
                        <a:pt x="132" y="16"/>
                      </a:lnTo>
                      <a:lnTo>
                        <a:pt x="126" y="8"/>
                      </a:lnTo>
                      <a:lnTo>
                        <a:pt x="120" y="2"/>
                      </a:lnTo>
                      <a:lnTo>
                        <a:pt x="114" y="0"/>
                      </a:lnTo>
                      <a:lnTo>
                        <a:pt x="114" y="0"/>
                      </a:lnTo>
                      <a:lnTo>
                        <a:pt x="106" y="2"/>
                      </a:lnTo>
                      <a:lnTo>
                        <a:pt x="100" y="6"/>
                      </a:lnTo>
                      <a:lnTo>
                        <a:pt x="92" y="14"/>
                      </a:lnTo>
                      <a:lnTo>
                        <a:pt x="86" y="24"/>
                      </a:lnTo>
                      <a:lnTo>
                        <a:pt x="80" y="36"/>
                      </a:lnTo>
                      <a:lnTo>
                        <a:pt x="74" y="50"/>
                      </a:lnTo>
                      <a:lnTo>
                        <a:pt x="64" y="84"/>
                      </a:lnTo>
                      <a:lnTo>
                        <a:pt x="54" y="124"/>
                      </a:lnTo>
                      <a:lnTo>
                        <a:pt x="46" y="168"/>
                      </a:lnTo>
                      <a:lnTo>
                        <a:pt x="40" y="216"/>
                      </a:lnTo>
                      <a:lnTo>
                        <a:pt x="34" y="264"/>
                      </a:lnTo>
                      <a:lnTo>
                        <a:pt x="24" y="362"/>
                      </a:lnTo>
                      <a:lnTo>
                        <a:pt x="16" y="446"/>
                      </a:lnTo>
                      <a:lnTo>
                        <a:pt x="8" y="506"/>
                      </a:lnTo>
                      <a:lnTo>
                        <a:pt x="6" y="522"/>
                      </a:lnTo>
                      <a:lnTo>
                        <a:pt x="4" y="528"/>
                      </a:lnTo>
                      <a:lnTo>
                        <a:pt x="0" y="528"/>
                      </a:lnTo>
                      <a:lnTo>
                        <a:pt x="0" y="528"/>
                      </a:lnTo>
                      <a:lnTo>
                        <a:pt x="10" y="498"/>
                      </a:lnTo>
                      <a:lnTo>
                        <a:pt x="18" y="466"/>
                      </a:lnTo>
                      <a:lnTo>
                        <a:pt x="34" y="394"/>
                      </a:lnTo>
                      <a:lnTo>
                        <a:pt x="62" y="244"/>
                      </a:lnTo>
                      <a:lnTo>
                        <a:pt x="76" y="178"/>
                      </a:lnTo>
                      <a:lnTo>
                        <a:pt x="86" y="150"/>
                      </a:lnTo>
                      <a:lnTo>
                        <a:pt x="94" y="124"/>
                      </a:lnTo>
                      <a:lnTo>
                        <a:pt x="104" y="104"/>
                      </a:lnTo>
                      <a:lnTo>
                        <a:pt x="114" y="88"/>
                      </a:lnTo>
                      <a:lnTo>
                        <a:pt x="120" y="84"/>
                      </a:lnTo>
                      <a:lnTo>
                        <a:pt x="126" y="78"/>
                      </a:lnTo>
                      <a:lnTo>
                        <a:pt x="132" y="76"/>
                      </a:lnTo>
                      <a:lnTo>
                        <a:pt x="138" y="76"/>
                      </a:lnTo>
                      <a:lnTo>
                        <a:pt x="138" y="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0" name="Freeform 16">
                  <a:extLst>
                    <a:ext uri="{FF2B5EF4-FFF2-40B4-BE49-F238E27FC236}">
                      <a16:creationId xmlns:a16="http://schemas.microsoft.com/office/drawing/2014/main" id="{63AA5759-C090-40A7-ADD7-A9F96F73642C}"/>
                    </a:ext>
                  </a:extLst>
                </p:cNvPr>
                <p:cNvSpPr>
                  <a:spLocks/>
                </p:cNvSpPr>
                <p:nvPr/>
              </p:nvSpPr>
              <p:spPr bwMode="auto">
                <a:xfrm>
                  <a:off x="7799388" y="2940050"/>
                  <a:ext cx="317500" cy="838200"/>
                </a:xfrm>
                <a:custGeom>
                  <a:avLst/>
                  <a:gdLst/>
                  <a:ahLst/>
                  <a:cxnLst>
                    <a:cxn ang="0">
                      <a:pos x="200" y="0"/>
                    </a:cxn>
                    <a:cxn ang="0">
                      <a:pos x="200" y="0"/>
                    </a:cxn>
                    <a:cxn ang="0">
                      <a:pos x="116" y="0"/>
                    </a:cxn>
                    <a:cxn ang="0">
                      <a:pos x="116" y="0"/>
                    </a:cxn>
                    <a:cxn ang="0">
                      <a:pos x="106" y="2"/>
                    </a:cxn>
                    <a:cxn ang="0">
                      <a:pos x="98" y="6"/>
                    </a:cxn>
                    <a:cxn ang="0">
                      <a:pos x="92" y="14"/>
                    </a:cxn>
                    <a:cxn ang="0">
                      <a:pos x="84" y="24"/>
                    </a:cxn>
                    <a:cxn ang="0">
                      <a:pos x="78" y="36"/>
                    </a:cxn>
                    <a:cxn ang="0">
                      <a:pos x="72" y="50"/>
                    </a:cxn>
                    <a:cxn ang="0">
                      <a:pos x="62" y="84"/>
                    </a:cxn>
                    <a:cxn ang="0">
                      <a:pos x="54" y="124"/>
                    </a:cxn>
                    <a:cxn ang="0">
                      <a:pos x="46" y="168"/>
                    </a:cxn>
                    <a:cxn ang="0">
                      <a:pos x="40" y="216"/>
                    </a:cxn>
                    <a:cxn ang="0">
                      <a:pos x="34" y="264"/>
                    </a:cxn>
                    <a:cxn ang="0">
                      <a:pos x="18" y="446"/>
                    </a:cxn>
                    <a:cxn ang="0">
                      <a:pos x="14" y="480"/>
                    </a:cxn>
                    <a:cxn ang="0">
                      <a:pos x="10" y="506"/>
                    </a:cxn>
                    <a:cxn ang="0">
                      <a:pos x="6" y="522"/>
                    </a:cxn>
                    <a:cxn ang="0">
                      <a:pos x="2" y="528"/>
                    </a:cxn>
                    <a:cxn ang="0">
                      <a:pos x="0" y="528"/>
                    </a:cxn>
                    <a:cxn ang="0">
                      <a:pos x="0" y="528"/>
                    </a:cxn>
                    <a:cxn ang="0">
                      <a:pos x="86" y="528"/>
                    </a:cxn>
                    <a:cxn ang="0">
                      <a:pos x="86" y="528"/>
                    </a:cxn>
                    <a:cxn ang="0">
                      <a:pos x="90" y="528"/>
                    </a:cxn>
                    <a:cxn ang="0">
                      <a:pos x="92" y="522"/>
                    </a:cxn>
                    <a:cxn ang="0">
                      <a:pos x="98" y="506"/>
                    </a:cxn>
                    <a:cxn ang="0">
                      <a:pos x="102" y="480"/>
                    </a:cxn>
                    <a:cxn ang="0">
                      <a:pos x="108" y="446"/>
                    </a:cxn>
                    <a:cxn ang="0">
                      <a:pos x="116" y="362"/>
                    </a:cxn>
                    <a:cxn ang="0">
                      <a:pos x="124" y="264"/>
                    </a:cxn>
                    <a:cxn ang="0">
                      <a:pos x="136" y="168"/>
                    </a:cxn>
                    <a:cxn ang="0">
                      <a:pos x="144" y="124"/>
                    </a:cxn>
                    <a:cxn ang="0">
                      <a:pos x="152" y="84"/>
                    </a:cxn>
                    <a:cxn ang="0">
                      <a:pos x="162" y="50"/>
                    </a:cxn>
                    <a:cxn ang="0">
                      <a:pos x="166" y="36"/>
                    </a:cxn>
                    <a:cxn ang="0">
                      <a:pos x="172" y="24"/>
                    </a:cxn>
                    <a:cxn ang="0">
                      <a:pos x="178" y="14"/>
                    </a:cxn>
                    <a:cxn ang="0">
                      <a:pos x="186" y="6"/>
                    </a:cxn>
                    <a:cxn ang="0">
                      <a:pos x="192" y="2"/>
                    </a:cxn>
                    <a:cxn ang="0">
                      <a:pos x="200" y="0"/>
                    </a:cxn>
                    <a:cxn ang="0">
                      <a:pos x="200" y="0"/>
                    </a:cxn>
                  </a:cxnLst>
                  <a:rect l="0" t="0" r="r" b="b"/>
                  <a:pathLst>
                    <a:path w="200" h="528">
                      <a:moveTo>
                        <a:pt x="200" y="0"/>
                      </a:moveTo>
                      <a:lnTo>
                        <a:pt x="200" y="0"/>
                      </a:lnTo>
                      <a:lnTo>
                        <a:pt x="116" y="0"/>
                      </a:lnTo>
                      <a:lnTo>
                        <a:pt x="116" y="0"/>
                      </a:lnTo>
                      <a:lnTo>
                        <a:pt x="106" y="2"/>
                      </a:lnTo>
                      <a:lnTo>
                        <a:pt x="98" y="6"/>
                      </a:lnTo>
                      <a:lnTo>
                        <a:pt x="92" y="14"/>
                      </a:lnTo>
                      <a:lnTo>
                        <a:pt x="84" y="24"/>
                      </a:lnTo>
                      <a:lnTo>
                        <a:pt x="78" y="36"/>
                      </a:lnTo>
                      <a:lnTo>
                        <a:pt x="72" y="50"/>
                      </a:lnTo>
                      <a:lnTo>
                        <a:pt x="62" y="84"/>
                      </a:lnTo>
                      <a:lnTo>
                        <a:pt x="54" y="124"/>
                      </a:lnTo>
                      <a:lnTo>
                        <a:pt x="46" y="168"/>
                      </a:lnTo>
                      <a:lnTo>
                        <a:pt x="40" y="216"/>
                      </a:lnTo>
                      <a:lnTo>
                        <a:pt x="34" y="264"/>
                      </a:lnTo>
                      <a:lnTo>
                        <a:pt x="18" y="446"/>
                      </a:lnTo>
                      <a:lnTo>
                        <a:pt x="14" y="480"/>
                      </a:lnTo>
                      <a:lnTo>
                        <a:pt x="10" y="506"/>
                      </a:lnTo>
                      <a:lnTo>
                        <a:pt x="6" y="522"/>
                      </a:lnTo>
                      <a:lnTo>
                        <a:pt x="2" y="528"/>
                      </a:lnTo>
                      <a:lnTo>
                        <a:pt x="0" y="528"/>
                      </a:lnTo>
                      <a:lnTo>
                        <a:pt x="0" y="528"/>
                      </a:lnTo>
                      <a:lnTo>
                        <a:pt x="86" y="528"/>
                      </a:lnTo>
                      <a:lnTo>
                        <a:pt x="86" y="528"/>
                      </a:lnTo>
                      <a:lnTo>
                        <a:pt x="90" y="528"/>
                      </a:lnTo>
                      <a:lnTo>
                        <a:pt x="92" y="522"/>
                      </a:lnTo>
                      <a:lnTo>
                        <a:pt x="98" y="506"/>
                      </a:lnTo>
                      <a:lnTo>
                        <a:pt x="102" y="480"/>
                      </a:lnTo>
                      <a:lnTo>
                        <a:pt x="108" y="446"/>
                      </a:lnTo>
                      <a:lnTo>
                        <a:pt x="116" y="362"/>
                      </a:lnTo>
                      <a:lnTo>
                        <a:pt x="124" y="264"/>
                      </a:lnTo>
                      <a:lnTo>
                        <a:pt x="136" y="168"/>
                      </a:lnTo>
                      <a:lnTo>
                        <a:pt x="144" y="124"/>
                      </a:lnTo>
                      <a:lnTo>
                        <a:pt x="152" y="84"/>
                      </a:lnTo>
                      <a:lnTo>
                        <a:pt x="162" y="50"/>
                      </a:lnTo>
                      <a:lnTo>
                        <a:pt x="166" y="36"/>
                      </a:lnTo>
                      <a:lnTo>
                        <a:pt x="172" y="24"/>
                      </a:lnTo>
                      <a:lnTo>
                        <a:pt x="178" y="14"/>
                      </a:lnTo>
                      <a:lnTo>
                        <a:pt x="186" y="6"/>
                      </a:lnTo>
                      <a:lnTo>
                        <a:pt x="192" y="2"/>
                      </a:lnTo>
                      <a:lnTo>
                        <a:pt x="200" y="0"/>
                      </a:lnTo>
                      <a:lnTo>
                        <a:pt x="20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7" name="Group 205">
                <a:extLst>
                  <a:ext uri="{FF2B5EF4-FFF2-40B4-BE49-F238E27FC236}">
                    <a16:creationId xmlns:a16="http://schemas.microsoft.com/office/drawing/2014/main" id="{779D2513-4D7A-4122-867B-680D46159B7E}"/>
                  </a:ext>
                </a:extLst>
              </p:cNvPr>
              <p:cNvGrpSpPr/>
              <p:nvPr/>
            </p:nvGrpSpPr>
            <p:grpSpPr>
              <a:xfrm rot="5400000">
                <a:off x="2056740" y="4273139"/>
                <a:ext cx="159013" cy="216958"/>
                <a:chOff x="7754938" y="2940050"/>
                <a:chExt cx="428625" cy="838200"/>
              </a:xfrm>
              <a:grpFill/>
            </p:grpSpPr>
            <p:sp>
              <p:nvSpPr>
                <p:cNvPr id="75" name="Freeform 14">
                  <a:extLst>
                    <a:ext uri="{FF2B5EF4-FFF2-40B4-BE49-F238E27FC236}">
                      <a16:creationId xmlns:a16="http://schemas.microsoft.com/office/drawing/2014/main" id="{2949D661-A421-48CF-A45E-A8E20BEC92D0}"/>
                    </a:ext>
                  </a:extLst>
                </p:cNvPr>
                <p:cNvSpPr>
                  <a:spLocks/>
                </p:cNvSpPr>
                <p:nvPr/>
              </p:nvSpPr>
              <p:spPr bwMode="auto">
                <a:xfrm>
                  <a:off x="7754938" y="3194050"/>
                  <a:ext cx="120650" cy="584200"/>
                </a:xfrm>
                <a:custGeom>
                  <a:avLst/>
                  <a:gdLst/>
                  <a:ahLst/>
                  <a:cxnLst>
                    <a:cxn ang="0">
                      <a:pos x="52" y="324"/>
                    </a:cxn>
                    <a:cxn ang="0">
                      <a:pos x="76" y="0"/>
                    </a:cxn>
                    <a:cxn ang="0">
                      <a:pos x="76" y="0"/>
                    </a:cxn>
                    <a:cxn ang="0">
                      <a:pos x="60" y="82"/>
                    </a:cxn>
                    <a:cxn ang="0">
                      <a:pos x="42" y="176"/>
                    </a:cxn>
                    <a:cxn ang="0">
                      <a:pos x="30" y="216"/>
                    </a:cxn>
                    <a:cxn ang="0">
                      <a:pos x="20" y="250"/>
                    </a:cxn>
                    <a:cxn ang="0">
                      <a:pos x="16" y="262"/>
                    </a:cxn>
                    <a:cxn ang="0">
                      <a:pos x="12" y="270"/>
                    </a:cxn>
                    <a:cxn ang="0">
                      <a:pos x="6" y="276"/>
                    </a:cxn>
                    <a:cxn ang="0">
                      <a:pos x="2" y="276"/>
                    </a:cxn>
                    <a:cxn ang="0">
                      <a:pos x="2" y="276"/>
                    </a:cxn>
                    <a:cxn ang="0">
                      <a:pos x="0" y="276"/>
                    </a:cxn>
                    <a:cxn ang="0">
                      <a:pos x="0" y="276"/>
                    </a:cxn>
                    <a:cxn ang="0">
                      <a:pos x="0" y="276"/>
                    </a:cxn>
                    <a:cxn ang="0">
                      <a:pos x="0" y="296"/>
                    </a:cxn>
                    <a:cxn ang="0">
                      <a:pos x="2" y="314"/>
                    </a:cxn>
                    <a:cxn ang="0">
                      <a:pos x="6" y="328"/>
                    </a:cxn>
                    <a:cxn ang="0">
                      <a:pos x="12" y="342"/>
                    </a:cxn>
                    <a:cxn ang="0">
                      <a:pos x="16" y="354"/>
                    </a:cxn>
                    <a:cxn ang="0">
                      <a:pos x="22" y="362"/>
                    </a:cxn>
                    <a:cxn ang="0">
                      <a:pos x="28" y="368"/>
                    </a:cxn>
                    <a:cxn ang="0">
                      <a:pos x="32" y="368"/>
                    </a:cxn>
                    <a:cxn ang="0">
                      <a:pos x="52" y="324"/>
                    </a:cxn>
                  </a:cxnLst>
                  <a:rect l="0" t="0" r="r" b="b"/>
                  <a:pathLst>
                    <a:path w="76" h="368">
                      <a:moveTo>
                        <a:pt x="52" y="324"/>
                      </a:moveTo>
                      <a:lnTo>
                        <a:pt x="76" y="0"/>
                      </a:lnTo>
                      <a:lnTo>
                        <a:pt x="76" y="0"/>
                      </a:lnTo>
                      <a:lnTo>
                        <a:pt x="60" y="82"/>
                      </a:lnTo>
                      <a:lnTo>
                        <a:pt x="42" y="176"/>
                      </a:lnTo>
                      <a:lnTo>
                        <a:pt x="30" y="216"/>
                      </a:lnTo>
                      <a:lnTo>
                        <a:pt x="20" y="250"/>
                      </a:lnTo>
                      <a:lnTo>
                        <a:pt x="16" y="262"/>
                      </a:lnTo>
                      <a:lnTo>
                        <a:pt x="12" y="270"/>
                      </a:lnTo>
                      <a:lnTo>
                        <a:pt x="6" y="276"/>
                      </a:lnTo>
                      <a:lnTo>
                        <a:pt x="2" y="276"/>
                      </a:lnTo>
                      <a:lnTo>
                        <a:pt x="2" y="276"/>
                      </a:lnTo>
                      <a:lnTo>
                        <a:pt x="0" y="276"/>
                      </a:lnTo>
                      <a:lnTo>
                        <a:pt x="0" y="276"/>
                      </a:lnTo>
                      <a:lnTo>
                        <a:pt x="0" y="276"/>
                      </a:lnTo>
                      <a:lnTo>
                        <a:pt x="0" y="296"/>
                      </a:lnTo>
                      <a:lnTo>
                        <a:pt x="2" y="314"/>
                      </a:lnTo>
                      <a:lnTo>
                        <a:pt x="6" y="328"/>
                      </a:lnTo>
                      <a:lnTo>
                        <a:pt x="12" y="342"/>
                      </a:lnTo>
                      <a:lnTo>
                        <a:pt x="16" y="354"/>
                      </a:lnTo>
                      <a:lnTo>
                        <a:pt x="22" y="362"/>
                      </a:lnTo>
                      <a:lnTo>
                        <a:pt x="28" y="368"/>
                      </a:lnTo>
                      <a:lnTo>
                        <a:pt x="32" y="368"/>
                      </a:lnTo>
                      <a:lnTo>
                        <a:pt x="52" y="3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15">
                  <a:extLst>
                    <a:ext uri="{FF2B5EF4-FFF2-40B4-BE49-F238E27FC236}">
                      <a16:creationId xmlns:a16="http://schemas.microsoft.com/office/drawing/2014/main" id="{088D0820-89D8-443E-A382-D0833E381643}"/>
                    </a:ext>
                  </a:extLst>
                </p:cNvPr>
                <p:cNvSpPr>
                  <a:spLocks/>
                </p:cNvSpPr>
                <p:nvPr/>
              </p:nvSpPr>
              <p:spPr bwMode="auto">
                <a:xfrm>
                  <a:off x="7935913" y="2940050"/>
                  <a:ext cx="247650" cy="838200"/>
                </a:xfrm>
                <a:custGeom>
                  <a:avLst/>
                  <a:gdLst/>
                  <a:ahLst/>
                  <a:cxnLst>
                    <a:cxn ang="0">
                      <a:pos x="138" y="76"/>
                    </a:cxn>
                    <a:cxn ang="0">
                      <a:pos x="138" y="76"/>
                    </a:cxn>
                    <a:cxn ang="0">
                      <a:pos x="148" y="76"/>
                    </a:cxn>
                    <a:cxn ang="0">
                      <a:pos x="154" y="76"/>
                    </a:cxn>
                    <a:cxn ang="0">
                      <a:pos x="156" y="76"/>
                    </a:cxn>
                    <a:cxn ang="0">
                      <a:pos x="156" y="76"/>
                    </a:cxn>
                    <a:cxn ang="0">
                      <a:pos x="154" y="62"/>
                    </a:cxn>
                    <a:cxn ang="0">
                      <a:pos x="150" y="48"/>
                    </a:cxn>
                    <a:cxn ang="0">
                      <a:pos x="144" y="36"/>
                    </a:cxn>
                    <a:cxn ang="0">
                      <a:pos x="138" y="24"/>
                    </a:cxn>
                    <a:cxn ang="0">
                      <a:pos x="132" y="16"/>
                    </a:cxn>
                    <a:cxn ang="0">
                      <a:pos x="126" y="8"/>
                    </a:cxn>
                    <a:cxn ang="0">
                      <a:pos x="120" y="2"/>
                    </a:cxn>
                    <a:cxn ang="0">
                      <a:pos x="114" y="0"/>
                    </a:cxn>
                    <a:cxn ang="0">
                      <a:pos x="114" y="0"/>
                    </a:cxn>
                    <a:cxn ang="0">
                      <a:pos x="106" y="2"/>
                    </a:cxn>
                    <a:cxn ang="0">
                      <a:pos x="100" y="6"/>
                    </a:cxn>
                    <a:cxn ang="0">
                      <a:pos x="92" y="14"/>
                    </a:cxn>
                    <a:cxn ang="0">
                      <a:pos x="86" y="24"/>
                    </a:cxn>
                    <a:cxn ang="0">
                      <a:pos x="80" y="36"/>
                    </a:cxn>
                    <a:cxn ang="0">
                      <a:pos x="74" y="50"/>
                    </a:cxn>
                    <a:cxn ang="0">
                      <a:pos x="64" y="84"/>
                    </a:cxn>
                    <a:cxn ang="0">
                      <a:pos x="54" y="124"/>
                    </a:cxn>
                    <a:cxn ang="0">
                      <a:pos x="46" y="168"/>
                    </a:cxn>
                    <a:cxn ang="0">
                      <a:pos x="40" y="216"/>
                    </a:cxn>
                    <a:cxn ang="0">
                      <a:pos x="34" y="264"/>
                    </a:cxn>
                    <a:cxn ang="0">
                      <a:pos x="24" y="362"/>
                    </a:cxn>
                    <a:cxn ang="0">
                      <a:pos x="16" y="446"/>
                    </a:cxn>
                    <a:cxn ang="0">
                      <a:pos x="8" y="506"/>
                    </a:cxn>
                    <a:cxn ang="0">
                      <a:pos x="6" y="522"/>
                    </a:cxn>
                    <a:cxn ang="0">
                      <a:pos x="4" y="528"/>
                    </a:cxn>
                    <a:cxn ang="0">
                      <a:pos x="0" y="528"/>
                    </a:cxn>
                    <a:cxn ang="0">
                      <a:pos x="0" y="528"/>
                    </a:cxn>
                    <a:cxn ang="0">
                      <a:pos x="10" y="498"/>
                    </a:cxn>
                    <a:cxn ang="0">
                      <a:pos x="18" y="466"/>
                    </a:cxn>
                    <a:cxn ang="0">
                      <a:pos x="34" y="394"/>
                    </a:cxn>
                    <a:cxn ang="0">
                      <a:pos x="62" y="244"/>
                    </a:cxn>
                    <a:cxn ang="0">
                      <a:pos x="76" y="178"/>
                    </a:cxn>
                    <a:cxn ang="0">
                      <a:pos x="86" y="150"/>
                    </a:cxn>
                    <a:cxn ang="0">
                      <a:pos x="94" y="124"/>
                    </a:cxn>
                    <a:cxn ang="0">
                      <a:pos x="104" y="104"/>
                    </a:cxn>
                    <a:cxn ang="0">
                      <a:pos x="114" y="88"/>
                    </a:cxn>
                    <a:cxn ang="0">
                      <a:pos x="120" y="84"/>
                    </a:cxn>
                    <a:cxn ang="0">
                      <a:pos x="126" y="78"/>
                    </a:cxn>
                    <a:cxn ang="0">
                      <a:pos x="132" y="76"/>
                    </a:cxn>
                    <a:cxn ang="0">
                      <a:pos x="138" y="76"/>
                    </a:cxn>
                    <a:cxn ang="0">
                      <a:pos x="138" y="76"/>
                    </a:cxn>
                  </a:cxnLst>
                  <a:rect l="0" t="0" r="r" b="b"/>
                  <a:pathLst>
                    <a:path w="156" h="528">
                      <a:moveTo>
                        <a:pt x="138" y="76"/>
                      </a:moveTo>
                      <a:lnTo>
                        <a:pt x="138" y="76"/>
                      </a:lnTo>
                      <a:lnTo>
                        <a:pt x="148" y="76"/>
                      </a:lnTo>
                      <a:lnTo>
                        <a:pt x="154" y="76"/>
                      </a:lnTo>
                      <a:lnTo>
                        <a:pt x="156" y="76"/>
                      </a:lnTo>
                      <a:lnTo>
                        <a:pt x="156" y="76"/>
                      </a:lnTo>
                      <a:lnTo>
                        <a:pt x="154" y="62"/>
                      </a:lnTo>
                      <a:lnTo>
                        <a:pt x="150" y="48"/>
                      </a:lnTo>
                      <a:lnTo>
                        <a:pt x="144" y="36"/>
                      </a:lnTo>
                      <a:lnTo>
                        <a:pt x="138" y="24"/>
                      </a:lnTo>
                      <a:lnTo>
                        <a:pt x="132" y="16"/>
                      </a:lnTo>
                      <a:lnTo>
                        <a:pt x="126" y="8"/>
                      </a:lnTo>
                      <a:lnTo>
                        <a:pt x="120" y="2"/>
                      </a:lnTo>
                      <a:lnTo>
                        <a:pt x="114" y="0"/>
                      </a:lnTo>
                      <a:lnTo>
                        <a:pt x="114" y="0"/>
                      </a:lnTo>
                      <a:lnTo>
                        <a:pt x="106" y="2"/>
                      </a:lnTo>
                      <a:lnTo>
                        <a:pt x="100" y="6"/>
                      </a:lnTo>
                      <a:lnTo>
                        <a:pt x="92" y="14"/>
                      </a:lnTo>
                      <a:lnTo>
                        <a:pt x="86" y="24"/>
                      </a:lnTo>
                      <a:lnTo>
                        <a:pt x="80" y="36"/>
                      </a:lnTo>
                      <a:lnTo>
                        <a:pt x="74" y="50"/>
                      </a:lnTo>
                      <a:lnTo>
                        <a:pt x="64" y="84"/>
                      </a:lnTo>
                      <a:lnTo>
                        <a:pt x="54" y="124"/>
                      </a:lnTo>
                      <a:lnTo>
                        <a:pt x="46" y="168"/>
                      </a:lnTo>
                      <a:lnTo>
                        <a:pt x="40" y="216"/>
                      </a:lnTo>
                      <a:lnTo>
                        <a:pt x="34" y="264"/>
                      </a:lnTo>
                      <a:lnTo>
                        <a:pt x="24" y="362"/>
                      </a:lnTo>
                      <a:lnTo>
                        <a:pt x="16" y="446"/>
                      </a:lnTo>
                      <a:lnTo>
                        <a:pt x="8" y="506"/>
                      </a:lnTo>
                      <a:lnTo>
                        <a:pt x="6" y="522"/>
                      </a:lnTo>
                      <a:lnTo>
                        <a:pt x="4" y="528"/>
                      </a:lnTo>
                      <a:lnTo>
                        <a:pt x="0" y="528"/>
                      </a:lnTo>
                      <a:lnTo>
                        <a:pt x="0" y="528"/>
                      </a:lnTo>
                      <a:lnTo>
                        <a:pt x="10" y="498"/>
                      </a:lnTo>
                      <a:lnTo>
                        <a:pt x="18" y="466"/>
                      </a:lnTo>
                      <a:lnTo>
                        <a:pt x="34" y="394"/>
                      </a:lnTo>
                      <a:lnTo>
                        <a:pt x="62" y="244"/>
                      </a:lnTo>
                      <a:lnTo>
                        <a:pt x="76" y="178"/>
                      </a:lnTo>
                      <a:lnTo>
                        <a:pt x="86" y="150"/>
                      </a:lnTo>
                      <a:lnTo>
                        <a:pt x="94" y="124"/>
                      </a:lnTo>
                      <a:lnTo>
                        <a:pt x="104" y="104"/>
                      </a:lnTo>
                      <a:lnTo>
                        <a:pt x="114" y="88"/>
                      </a:lnTo>
                      <a:lnTo>
                        <a:pt x="120" y="84"/>
                      </a:lnTo>
                      <a:lnTo>
                        <a:pt x="126" y="78"/>
                      </a:lnTo>
                      <a:lnTo>
                        <a:pt x="132" y="76"/>
                      </a:lnTo>
                      <a:lnTo>
                        <a:pt x="138" y="76"/>
                      </a:lnTo>
                      <a:lnTo>
                        <a:pt x="138" y="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16">
                  <a:extLst>
                    <a:ext uri="{FF2B5EF4-FFF2-40B4-BE49-F238E27FC236}">
                      <a16:creationId xmlns:a16="http://schemas.microsoft.com/office/drawing/2014/main" id="{CCE6DF82-8C73-42A8-BF08-2AA62DC19D3D}"/>
                    </a:ext>
                  </a:extLst>
                </p:cNvPr>
                <p:cNvSpPr>
                  <a:spLocks/>
                </p:cNvSpPr>
                <p:nvPr/>
              </p:nvSpPr>
              <p:spPr bwMode="auto">
                <a:xfrm>
                  <a:off x="7799388" y="2940050"/>
                  <a:ext cx="317500" cy="838200"/>
                </a:xfrm>
                <a:custGeom>
                  <a:avLst/>
                  <a:gdLst/>
                  <a:ahLst/>
                  <a:cxnLst>
                    <a:cxn ang="0">
                      <a:pos x="200" y="0"/>
                    </a:cxn>
                    <a:cxn ang="0">
                      <a:pos x="200" y="0"/>
                    </a:cxn>
                    <a:cxn ang="0">
                      <a:pos x="116" y="0"/>
                    </a:cxn>
                    <a:cxn ang="0">
                      <a:pos x="116" y="0"/>
                    </a:cxn>
                    <a:cxn ang="0">
                      <a:pos x="106" y="2"/>
                    </a:cxn>
                    <a:cxn ang="0">
                      <a:pos x="98" y="6"/>
                    </a:cxn>
                    <a:cxn ang="0">
                      <a:pos x="92" y="14"/>
                    </a:cxn>
                    <a:cxn ang="0">
                      <a:pos x="84" y="24"/>
                    </a:cxn>
                    <a:cxn ang="0">
                      <a:pos x="78" y="36"/>
                    </a:cxn>
                    <a:cxn ang="0">
                      <a:pos x="72" y="50"/>
                    </a:cxn>
                    <a:cxn ang="0">
                      <a:pos x="62" y="84"/>
                    </a:cxn>
                    <a:cxn ang="0">
                      <a:pos x="54" y="124"/>
                    </a:cxn>
                    <a:cxn ang="0">
                      <a:pos x="46" y="168"/>
                    </a:cxn>
                    <a:cxn ang="0">
                      <a:pos x="40" y="216"/>
                    </a:cxn>
                    <a:cxn ang="0">
                      <a:pos x="34" y="264"/>
                    </a:cxn>
                    <a:cxn ang="0">
                      <a:pos x="18" y="446"/>
                    </a:cxn>
                    <a:cxn ang="0">
                      <a:pos x="14" y="480"/>
                    </a:cxn>
                    <a:cxn ang="0">
                      <a:pos x="10" y="506"/>
                    </a:cxn>
                    <a:cxn ang="0">
                      <a:pos x="6" y="522"/>
                    </a:cxn>
                    <a:cxn ang="0">
                      <a:pos x="2" y="528"/>
                    </a:cxn>
                    <a:cxn ang="0">
                      <a:pos x="0" y="528"/>
                    </a:cxn>
                    <a:cxn ang="0">
                      <a:pos x="0" y="528"/>
                    </a:cxn>
                    <a:cxn ang="0">
                      <a:pos x="86" y="528"/>
                    </a:cxn>
                    <a:cxn ang="0">
                      <a:pos x="86" y="528"/>
                    </a:cxn>
                    <a:cxn ang="0">
                      <a:pos x="90" y="528"/>
                    </a:cxn>
                    <a:cxn ang="0">
                      <a:pos x="92" y="522"/>
                    </a:cxn>
                    <a:cxn ang="0">
                      <a:pos x="98" y="506"/>
                    </a:cxn>
                    <a:cxn ang="0">
                      <a:pos x="102" y="480"/>
                    </a:cxn>
                    <a:cxn ang="0">
                      <a:pos x="108" y="446"/>
                    </a:cxn>
                    <a:cxn ang="0">
                      <a:pos x="116" y="362"/>
                    </a:cxn>
                    <a:cxn ang="0">
                      <a:pos x="124" y="264"/>
                    </a:cxn>
                    <a:cxn ang="0">
                      <a:pos x="136" y="168"/>
                    </a:cxn>
                    <a:cxn ang="0">
                      <a:pos x="144" y="124"/>
                    </a:cxn>
                    <a:cxn ang="0">
                      <a:pos x="152" y="84"/>
                    </a:cxn>
                    <a:cxn ang="0">
                      <a:pos x="162" y="50"/>
                    </a:cxn>
                    <a:cxn ang="0">
                      <a:pos x="166" y="36"/>
                    </a:cxn>
                    <a:cxn ang="0">
                      <a:pos x="172" y="24"/>
                    </a:cxn>
                    <a:cxn ang="0">
                      <a:pos x="178" y="14"/>
                    </a:cxn>
                    <a:cxn ang="0">
                      <a:pos x="186" y="6"/>
                    </a:cxn>
                    <a:cxn ang="0">
                      <a:pos x="192" y="2"/>
                    </a:cxn>
                    <a:cxn ang="0">
                      <a:pos x="200" y="0"/>
                    </a:cxn>
                    <a:cxn ang="0">
                      <a:pos x="200" y="0"/>
                    </a:cxn>
                  </a:cxnLst>
                  <a:rect l="0" t="0" r="r" b="b"/>
                  <a:pathLst>
                    <a:path w="200" h="528">
                      <a:moveTo>
                        <a:pt x="200" y="0"/>
                      </a:moveTo>
                      <a:lnTo>
                        <a:pt x="200" y="0"/>
                      </a:lnTo>
                      <a:lnTo>
                        <a:pt x="116" y="0"/>
                      </a:lnTo>
                      <a:lnTo>
                        <a:pt x="116" y="0"/>
                      </a:lnTo>
                      <a:lnTo>
                        <a:pt x="106" y="2"/>
                      </a:lnTo>
                      <a:lnTo>
                        <a:pt x="98" y="6"/>
                      </a:lnTo>
                      <a:lnTo>
                        <a:pt x="92" y="14"/>
                      </a:lnTo>
                      <a:lnTo>
                        <a:pt x="84" y="24"/>
                      </a:lnTo>
                      <a:lnTo>
                        <a:pt x="78" y="36"/>
                      </a:lnTo>
                      <a:lnTo>
                        <a:pt x="72" y="50"/>
                      </a:lnTo>
                      <a:lnTo>
                        <a:pt x="62" y="84"/>
                      </a:lnTo>
                      <a:lnTo>
                        <a:pt x="54" y="124"/>
                      </a:lnTo>
                      <a:lnTo>
                        <a:pt x="46" y="168"/>
                      </a:lnTo>
                      <a:lnTo>
                        <a:pt x="40" y="216"/>
                      </a:lnTo>
                      <a:lnTo>
                        <a:pt x="34" y="264"/>
                      </a:lnTo>
                      <a:lnTo>
                        <a:pt x="18" y="446"/>
                      </a:lnTo>
                      <a:lnTo>
                        <a:pt x="14" y="480"/>
                      </a:lnTo>
                      <a:lnTo>
                        <a:pt x="10" y="506"/>
                      </a:lnTo>
                      <a:lnTo>
                        <a:pt x="6" y="522"/>
                      </a:lnTo>
                      <a:lnTo>
                        <a:pt x="2" y="528"/>
                      </a:lnTo>
                      <a:lnTo>
                        <a:pt x="0" y="528"/>
                      </a:lnTo>
                      <a:lnTo>
                        <a:pt x="0" y="528"/>
                      </a:lnTo>
                      <a:lnTo>
                        <a:pt x="86" y="528"/>
                      </a:lnTo>
                      <a:lnTo>
                        <a:pt x="86" y="528"/>
                      </a:lnTo>
                      <a:lnTo>
                        <a:pt x="90" y="528"/>
                      </a:lnTo>
                      <a:lnTo>
                        <a:pt x="92" y="522"/>
                      </a:lnTo>
                      <a:lnTo>
                        <a:pt x="98" y="506"/>
                      </a:lnTo>
                      <a:lnTo>
                        <a:pt x="102" y="480"/>
                      </a:lnTo>
                      <a:lnTo>
                        <a:pt x="108" y="446"/>
                      </a:lnTo>
                      <a:lnTo>
                        <a:pt x="116" y="362"/>
                      </a:lnTo>
                      <a:lnTo>
                        <a:pt x="124" y="264"/>
                      </a:lnTo>
                      <a:lnTo>
                        <a:pt x="136" y="168"/>
                      </a:lnTo>
                      <a:lnTo>
                        <a:pt x="144" y="124"/>
                      </a:lnTo>
                      <a:lnTo>
                        <a:pt x="152" y="84"/>
                      </a:lnTo>
                      <a:lnTo>
                        <a:pt x="162" y="50"/>
                      </a:lnTo>
                      <a:lnTo>
                        <a:pt x="166" y="36"/>
                      </a:lnTo>
                      <a:lnTo>
                        <a:pt x="172" y="24"/>
                      </a:lnTo>
                      <a:lnTo>
                        <a:pt x="178" y="14"/>
                      </a:lnTo>
                      <a:lnTo>
                        <a:pt x="186" y="6"/>
                      </a:lnTo>
                      <a:lnTo>
                        <a:pt x="192" y="2"/>
                      </a:lnTo>
                      <a:lnTo>
                        <a:pt x="200" y="0"/>
                      </a:lnTo>
                      <a:lnTo>
                        <a:pt x="20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8" name="Group 209">
                <a:extLst>
                  <a:ext uri="{FF2B5EF4-FFF2-40B4-BE49-F238E27FC236}">
                    <a16:creationId xmlns:a16="http://schemas.microsoft.com/office/drawing/2014/main" id="{A6FFD4E2-6E06-4CB4-8605-AED25CFCEB08}"/>
                  </a:ext>
                </a:extLst>
              </p:cNvPr>
              <p:cNvGrpSpPr/>
              <p:nvPr/>
            </p:nvGrpSpPr>
            <p:grpSpPr>
              <a:xfrm rot="5400000">
                <a:off x="2056740" y="4115464"/>
                <a:ext cx="159013" cy="216958"/>
                <a:chOff x="7754938" y="2940050"/>
                <a:chExt cx="428625" cy="838200"/>
              </a:xfrm>
              <a:grpFill/>
            </p:grpSpPr>
            <p:sp>
              <p:nvSpPr>
                <p:cNvPr id="72" name="Freeform 14">
                  <a:extLst>
                    <a:ext uri="{FF2B5EF4-FFF2-40B4-BE49-F238E27FC236}">
                      <a16:creationId xmlns:a16="http://schemas.microsoft.com/office/drawing/2014/main" id="{83DE0A10-2C9C-48BE-96E7-FF3ADC8FFEDC}"/>
                    </a:ext>
                  </a:extLst>
                </p:cNvPr>
                <p:cNvSpPr>
                  <a:spLocks/>
                </p:cNvSpPr>
                <p:nvPr/>
              </p:nvSpPr>
              <p:spPr bwMode="auto">
                <a:xfrm>
                  <a:off x="7754938" y="3194050"/>
                  <a:ext cx="120650" cy="584200"/>
                </a:xfrm>
                <a:custGeom>
                  <a:avLst/>
                  <a:gdLst/>
                  <a:ahLst/>
                  <a:cxnLst>
                    <a:cxn ang="0">
                      <a:pos x="52" y="324"/>
                    </a:cxn>
                    <a:cxn ang="0">
                      <a:pos x="76" y="0"/>
                    </a:cxn>
                    <a:cxn ang="0">
                      <a:pos x="76" y="0"/>
                    </a:cxn>
                    <a:cxn ang="0">
                      <a:pos x="60" y="82"/>
                    </a:cxn>
                    <a:cxn ang="0">
                      <a:pos x="42" y="176"/>
                    </a:cxn>
                    <a:cxn ang="0">
                      <a:pos x="30" y="216"/>
                    </a:cxn>
                    <a:cxn ang="0">
                      <a:pos x="20" y="250"/>
                    </a:cxn>
                    <a:cxn ang="0">
                      <a:pos x="16" y="262"/>
                    </a:cxn>
                    <a:cxn ang="0">
                      <a:pos x="12" y="270"/>
                    </a:cxn>
                    <a:cxn ang="0">
                      <a:pos x="6" y="276"/>
                    </a:cxn>
                    <a:cxn ang="0">
                      <a:pos x="2" y="276"/>
                    </a:cxn>
                    <a:cxn ang="0">
                      <a:pos x="2" y="276"/>
                    </a:cxn>
                    <a:cxn ang="0">
                      <a:pos x="0" y="276"/>
                    </a:cxn>
                    <a:cxn ang="0">
                      <a:pos x="0" y="276"/>
                    </a:cxn>
                    <a:cxn ang="0">
                      <a:pos x="0" y="276"/>
                    </a:cxn>
                    <a:cxn ang="0">
                      <a:pos x="0" y="296"/>
                    </a:cxn>
                    <a:cxn ang="0">
                      <a:pos x="2" y="314"/>
                    </a:cxn>
                    <a:cxn ang="0">
                      <a:pos x="6" y="328"/>
                    </a:cxn>
                    <a:cxn ang="0">
                      <a:pos x="12" y="342"/>
                    </a:cxn>
                    <a:cxn ang="0">
                      <a:pos x="16" y="354"/>
                    </a:cxn>
                    <a:cxn ang="0">
                      <a:pos x="22" y="362"/>
                    </a:cxn>
                    <a:cxn ang="0">
                      <a:pos x="28" y="368"/>
                    </a:cxn>
                    <a:cxn ang="0">
                      <a:pos x="32" y="368"/>
                    </a:cxn>
                    <a:cxn ang="0">
                      <a:pos x="52" y="324"/>
                    </a:cxn>
                  </a:cxnLst>
                  <a:rect l="0" t="0" r="r" b="b"/>
                  <a:pathLst>
                    <a:path w="76" h="368">
                      <a:moveTo>
                        <a:pt x="52" y="324"/>
                      </a:moveTo>
                      <a:lnTo>
                        <a:pt x="76" y="0"/>
                      </a:lnTo>
                      <a:lnTo>
                        <a:pt x="76" y="0"/>
                      </a:lnTo>
                      <a:lnTo>
                        <a:pt x="60" y="82"/>
                      </a:lnTo>
                      <a:lnTo>
                        <a:pt x="42" y="176"/>
                      </a:lnTo>
                      <a:lnTo>
                        <a:pt x="30" y="216"/>
                      </a:lnTo>
                      <a:lnTo>
                        <a:pt x="20" y="250"/>
                      </a:lnTo>
                      <a:lnTo>
                        <a:pt x="16" y="262"/>
                      </a:lnTo>
                      <a:lnTo>
                        <a:pt x="12" y="270"/>
                      </a:lnTo>
                      <a:lnTo>
                        <a:pt x="6" y="276"/>
                      </a:lnTo>
                      <a:lnTo>
                        <a:pt x="2" y="276"/>
                      </a:lnTo>
                      <a:lnTo>
                        <a:pt x="2" y="276"/>
                      </a:lnTo>
                      <a:lnTo>
                        <a:pt x="0" y="276"/>
                      </a:lnTo>
                      <a:lnTo>
                        <a:pt x="0" y="276"/>
                      </a:lnTo>
                      <a:lnTo>
                        <a:pt x="0" y="276"/>
                      </a:lnTo>
                      <a:lnTo>
                        <a:pt x="0" y="296"/>
                      </a:lnTo>
                      <a:lnTo>
                        <a:pt x="2" y="314"/>
                      </a:lnTo>
                      <a:lnTo>
                        <a:pt x="6" y="328"/>
                      </a:lnTo>
                      <a:lnTo>
                        <a:pt x="12" y="342"/>
                      </a:lnTo>
                      <a:lnTo>
                        <a:pt x="16" y="354"/>
                      </a:lnTo>
                      <a:lnTo>
                        <a:pt x="22" y="362"/>
                      </a:lnTo>
                      <a:lnTo>
                        <a:pt x="28" y="368"/>
                      </a:lnTo>
                      <a:lnTo>
                        <a:pt x="32" y="368"/>
                      </a:lnTo>
                      <a:lnTo>
                        <a:pt x="52" y="3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Freeform 15">
                  <a:extLst>
                    <a:ext uri="{FF2B5EF4-FFF2-40B4-BE49-F238E27FC236}">
                      <a16:creationId xmlns:a16="http://schemas.microsoft.com/office/drawing/2014/main" id="{9E93CB84-0A09-4896-9C86-C2C5DA1A5512}"/>
                    </a:ext>
                  </a:extLst>
                </p:cNvPr>
                <p:cNvSpPr>
                  <a:spLocks/>
                </p:cNvSpPr>
                <p:nvPr/>
              </p:nvSpPr>
              <p:spPr bwMode="auto">
                <a:xfrm>
                  <a:off x="7935913" y="2940050"/>
                  <a:ext cx="247650" cy="838200"/>
                </a:xfrm>
                <a:custGeom>
                  <a:avLst/>
                  <a:gdLst/>
                  <a:ahLst/>
                  <a:cxnLst>
                    <a:cxn ang="0">
                      <a:pos x="138" y="76"/>
                    </a:cxn>
                    <a:cxn ang="0">
                      <a:pos x="138" y="76"/>
                    </a:cxn>
                    <a:cxn ang="0">
                      <a:pos x="148" y="76"/>
                    </a:cxn>
                    <a:cxn ang="0">
                      <a:pos x="154" y="76"/>
                    </a:cxn>
                    <a:cxn ang="0">
                      <a:pos x="156" y="76"/>
                    </a:cxn>
                    <a:cxn ang="0">
                      <a:pos x="156" y="76"/>
                    </a:cxn>
                    <a:cxn ang="0">
                      <a:pos x="154" y="62"/>
                    </a:cxn>
                    <a:cxn ang="0">
                      <a:pos x="150" y="48"/>
                    </a:cxn>
                    <a:cxn ang="0">
                      <a:pos x="144" y="36"/>
                    </a:cxn>
                    <a:cxn ang="0">
                      <a:pos x="138" y="24"/>
                    </a:cxn>
                    <a:cxn ang="0">
                      <a:pos x="132" y="16"/>
                    </a:cxn>
                    <a:cxn ang="0">
                      <a:pos x="126" y="8"/>
                    </a:cxn>
                    <a:cxn ang="0">
                      <a:pos x="120" y="2"/>
                    </a:cxn>
                    <a:cxn ang="0">
                      <a:pos x="114" y="0"/>
                    </a:cxn>
                    <a:cxn ang="0">
                      <a:pos x="114" y="0"/>
                    </a:cxn>
                    <a:cxn ang="0">
                      <a:pos x="106" y="2"/>
                    </a:cxn>
                    <a:cxn ang="0">
                      <a:pos x="100" y="6"/>
                    </a:cxn>
                    <a:cxn ang="0">
                      <a:pos x="92" y="14"/>
                    </a:cxn>
                    <a:cxn ang="0">
                      <a:pos x="86" y="24"/>
                    </a:cxn>
                    <a:cxn ang="0">
                      <a:pos x="80" y="36"/>
                    </a:cxn>
                    <a:cxn ang="0">
                      <a:pos x="74" y="50"/>
                    </a:cxn>
                    <a:cxn ang="0">
                      <a:pos x="64" y="84"/>
                    </a:cxn>
                    <a:cxn ang="0">
                      <a:pos x="54" y="124"/>
                    </a:cxn>
                    <a:cxn ang="0">
                      <a:pos x="46" y="168"/>
                    </a:cxn>
                    <a:cxn ang="0">
                      <a:pos x="40" y="216"/>
                    </a:cxn>
                    <a:cxn ang="0">
                      <a:pos x="34" y="264"/>
                    </a:cxn>
                    <a:cxn ang="0">
                      <a:pos x="24" y="362"/>
                    </a:cxn>
                    <a:cxn ang="0">
                      <a:pos x="16" y="446"/>
                    </a:cxn>
                    <a:cxn ang="0">
                      <a:pos x="8" y="506"/>
                    </a:cxn>
                    <a:cxn ang="0">
                      <a:pos x="6" y="522"/>
                    </a:cxn>
                    <a:cxn ang="0">
                      <a:pos x="4" y="528"/>
                    </a:cxn>
                    <a:cxn ang="0">
                      <a:pos x="0" y="528"/>
                    </a:cxn>
                    <a:cxn ang="0">
                      <a:pos x="0" y="528"/>
                    </a:cxn>
                    <a:cxn ang="0">
                      <a:pos x="10" y="498"/>
                    </a:cxn>
                    <a:cxn ang="0">
                      <a:pos x="18" y="466"/>
                    </a:cxn>
                    <a:cxn ang="0">
                      <a:pos x="34" y="394"/>
                    </a:cxn>
                    <a:cxn ang="0">
                      <a:pos x="62" y="244"/>
                    </a:cxn>
                    <a:cxn ang="0">
                      <a:pos x="76" y="178"/>
                    </a:cxn>
                    <a:cxn ang="0">
                      <a:pos x="86" y="150"/>
                    </a:cxn>
                    <a:cxn ang="0">
                      <a:pos x="94" y="124"/>
                    </a:cxn>
                    <a:cxn ang="0">
                      <a:pos x="104" y="104"/>
                    </a:cxn>
                    <a:cxn ang="0">
                      <a:pos x="114" y="88"/>
                    </a:cxn>
                    <a:cxn ang="0">
                      <a:pos x="120" y="84"/>
                    </a:cxn>
                    <a:cxn ang="0">
                      <a:pos x="126" y="78"/>
                    </a:cxn>
                    <a:cxn ang="0">
                      <a:pos x="132" y="76"/>
                    </a:cxn>
                    <a:cxn ang="0">
                      <a:pos x="138" y="76"/>
                    </a:cxn>
                    <a:cxn ang="0">
                      <a:pos x="138" y="76"/>
                    </a:cxn>
                  </a:cxnLst>
                  <a:rect l="0" t="0" r="r" b="b"/>
                  <a:pathLst>
                    <a:path w="156" h="528">
                      <a:moveTo>
                        <a:pt x="138" y="76"/>
                      </a:moveTo>
                      <a:lnTo>
                        <a:pt x="138" y="76"/>
                      </a:lnTo>
                      <a:lnTo>
                        <a:pt x="148" y="76"/>
                      </a:lnTo>
                      <a:lnTo>
                        <a:pt x="154" y="76"/>
                      </a:lnTo>
                      <a:lnTo>
                        <a:pt x="156" y="76"/>
                      </a:lnTo>
                      <a:lnTo>
                        <a:pt x="156" y="76"/>
                      </a:lnTo>
                      <a:lnTo>
                        <a:pt x="154" y="62"/>
                      </a:lnTo>
                      <a:lnTo>
                        <a:pt x="150" y="48"/>
                      </a:lnTo>
                      <a:lnTo>
                        <a:pt x="144" y="36"/>
                      </a:lnTo>
                      <a:lnTo>
                        <a:pt x="138" y="24"/>
                      </a:lnTo>
                      <a:lnTo>
                        <a:pt x="132" y="16"/>
                      </a:lnTo>
                      <a:lnTo>
                        <a:pt x="126" y="8"/>
                      </a:lnTo>
                      <a:lnTo>
                        <a:pt x="120" y="2"/>
                      </a:lnTo>
                      <a:lnTo>
                        <a:pt x="114" y="0"/>
                      </a:lnTo>
                      <a:lnTo>
                        <a:pt x="114" y="0"/>
                      </a:lnTo>
                      <a:lnTo>
                        <a:pt x="106" y="2"/>
                      </a:lnTo>
                      <a:lnTo>
                        <a:pt x="100" y="6"/>
                      </a:lnTo>
                      <a:lnTo>
                        <a:pt x="92" y="14"/>
                      </a:lnTo>
                      <a:lnTo>
                        <a:pt x="86" y="24"/>
                      </a:lnTo>
                      <a:lnTo>
                        <a:pt x="80" y="36"/>
                      </a:lnTo>
                      <a:lnTo>
                        <a:pt x="74" y="50"/>
                      </a:lnTo>
                      <a:lnTo>
                        <a:pt x="64" y="84"/>
                      </a:lnTo>
                      <a:lnTo>
                        <a:pt x="54" y="124"/>
                      </a:lnTo>
                      <a:lnTo>
                        <a:pt x="46" y="168"/>
                      </a:lnTo>
                      <a:lnTo>
                        <a:pt x="40" y="216"/>
                      </a:lnTo>
                      <a:lnTo>
                        <a:pt x="34" y="264"/>
                      </a:lnTo>
                      <a:lnTo>
                        <a:pt x="24" y="362"/>
                      </a:lnTo>
                      <a:lnTo>
                        <a:pt x="16" y="446"/>
                      </a:lnTo>
                      <a:lnTo>
                        <a:pt x="8" y="506"/>
                      </a:lnTo>
                      <a:lnTo>
                        <a:pt x="6" y="522"/>
                      </a:lnTo>
                      <a:lnTo>
                        <a:pt x="4" y="528"/>
                      </a:lnTo>
                      <a:lnTo>
                        <a:pt x="0" y="528"/>
                      </a:lnTo>
                      <a:lnTo>
                        <a:pt x="0" y="528"/>
                      </a:lnTo>
                      <a:lnTo>
                        <a:pt x="10" y="498"/>
                      </a:lnTo>
                      <a:lnTo>
                        <a:pt x="18" y="466"/>
                      </a:lnTo>
                      <a:lnTo>
                        <a:pt x="34" y="394"/>
                      </a:lnTo>
                      <a:lnTo>
                        <a:pt x="62" y="244"/>
                      </a:lnTo>
                      <a:lnTo>
                        <a:pt x="76" y="178"/>
                      </a:lnTo>
                      <a:lnTo>
                        <a:pt x="86" y="150"/>
                      </a:lnTo>
                      <a:lnTo>
                        <a:pt x="94" y="124"/>
                      </a:lnTo>
                      <a:lnTo>
                        <a:pt x="104" y="104"/>
                      </a:lnTo>
                      <a:lnTo>
                        <a:pt x="114" y="88"/>
                      </a:lnTo>
                      <a:lnTo>
                        <a:pt x="120" y="84"/>
                      </a:lnTo>
                      <a:lnTo>
                        <a:pt x="126" y="78"/>
                      </a:lnTo>
                      <a:lnTo>
                        <a:pt x="132" y="76"/>
                      </a:lnTo>
                      <a:lnTo>
                        <a:pt x="138" y="76"/>
                      </a:lnTo>
                      <a:lnTo>
                        <a:pt x="138" y="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16">
                  <a:extLst>
                    <a:ext uri="{FF2B5EF4-FFF2-40B4-BE49-F238E27FC236}">
                      <a16:creationId xmlns:a16="http://schemas.microsoft.com/office/drawing/2014/main" id="{F8D484C1-9AC7-41B7-9C69-77E368142953}"/>
                    </a:ext>
                  </a:extLst>
                </p:cNvPr>
                <p:cNvSpPr>
                  <a:spLocks/>
                </p:cNvSpPr>
                <p:nvPr/>
              </p:nvSpPr>
              <p:spPr bwMode="auto">
                <a:xfrm>
                  <a:off x="7799388" y="2940050"/>
                  <a:ext cx="317500" cy="838200"/>
                </a:xfrm>
                <a:custGeom>
                  <a:avLst/>
                  <a:gdLst/>
                  <a:ahLst/>
                  <a:cxnLst>
                    <a:cxn ang="0">
                      <a:pos x="200" y="0"/>
                    </a:cxn>
                    <a:cxn ang="0">
                      <a:pos x="200" y="0"/>
                    </a:cxn>
                    <a:cxn ang="0">
                      <a:pos x="116" y="0"/>
                    </a:cxn>
                    <a:cxn ang="0">
                      <a:pos x="116" y="0"/>
                    </a:cxn>
                    <a:cxn ang="0">
                      <a:pos x="106" y="2"/>
                    </a:cxn>
                    <a:cxn ang="0">
                      <a:pos x="98" y="6"/>
                    </a:cxn>
                    <a:cxn ang="0">
                      <a:pos x="92" y="14"/>
                    </a:cxn>
                    <a:cxn ang="0">
                      <a:pos x="84" y="24"/>
                    </a:cxn>
                    <a:cxn ang="0">
                      <a:pos x="78" y="36"/>
                    </a:cxn>
                    <a:cxn ang="0">
                      <a:pos x="72" y="50"/>
                    </a:cxn>
                    <a:cxn ang="0">
                      <a:pos x="62" y="84"/>
                    </a:cxn>
                    <a:cxn ang="0">
                      <a:pos x="54" y="124"/>
                    </a:cxn>
                    <a:cxn ang="0">
                      <a:pos x="46" y="168"/>
                    </a:cxn>
                    <a:cxn ang="0">
                      <a:pos x="40" y="216"/>
                    </a:cxn>
                    <a:cxn ang="0">
                      <a:pos x="34" y="264"/>
                    </a:cxn>
                    <a:cxn ang="0">
                      <a:pos x="18" y="446"/>
                    </a:cxn>
                    <a:cxn ang="0">
                      <a:pos x="14" y="480"/>
                    </a:cxn>
                    <a:cxn ang="0">
                      <a:pos x="10" y="506"/>
                    </a:cxn>
                    <a:cxn ang="0">
                      <a:pos x="6" y="522"/>
                    </a:cxn>
                    <a:cxn ang="0">
                      <a:pos x="2" y="528"/>
                    </a:cxn>
                    <a:cxn ang="0">
                      <a:pos x="0" y="528"/>
                    </a:cxn>
                    <a:cxn ang="0">
                      <a:pos x="0" y="528"/>
                    </a:cxn>
                    <a:cxn ang="0">
                      <a:pos x="86" y="528"/>
                    </a:cxn>
                    <a:cxn ang="0">
                      <a:pos x="86" y="528"/>
                    </a:cxn>
                    <a:cxn ang="0">
                      <a:pos x="90" y="528"/>
                    </a:cxn>
                    <a:cxn ang="0">
                      <a:pos x="92" y="522"/>
                    </a:cxn>
                    <a:cxn ang="0">
                      <a:pos x="98" y="506"/>
                    </a:cxn>
                    <a:cxn ang="0">
                      <a:pos x="102" y="480"/>
                    </a:cxn>
                    <a:cxn ang="0">
                      <a:pos x="108" y="446"/>
                    </a:cxn>
                    <a:cxn ang="0">
                      <a:pos x="116" y="362"/>
                    </a:cxn>
                    <a:cxn ang="0">
                      <a:pos x="124" y="264"/>
                    </a:cxn>
                    <a:cxn ang="0">
                      <a:pos x="136" y="168"/>
                    </a:cxn>
                    <a:cxn ang="0">
                      <a:pos x="144" y="124"/>
                    </a:cxn>
                    <a:cxn ang="0">
                      <a:pos x="152" y="84"/>
                    </a:cxn>
                    <a:cxn ang="0">
                      <a:pos x="162" y="50"/>
                    </a:cxn>
                    <a:cxn ang="0">
                      <a:pos x="166" y="36"/>
                    </a:cxn>
                    <a:cxn ang="0">
                      <a:pos x="172" y="24"/>
                    </a:cxn>
                    <a:cxn ang="0">
                      <a:pos x="178" y="14"/>
                    </a:cxn>
                    <a:cxn ang="0">
                      <a:pos x="186" y="6"/>
                    </a:cxn>
                    <a:cxn ang="0">
                      <a:pos x="192" y="2"/>
                    </a:cxn>
                    <a:cxn ang="0">
                      <a:pos x="200" y="0"/>
                    </a:cxn>
                    <a:cxn ang="0">
                      <a:pos x="200" y="0"/>
                    </a:cxn>
                  </a:cxnLst>
                  <a:rect l="0" t="0" r="r" b="b"/>
                  <a:pathLst>
                    <a:path w="200" h="528">
                      <a:moveTo>
                        <a:pt x="200" y="0"/>
                      </a:moveTo>
                      <a:lnTo>
                        <a:pt x="200" y="0"/>
                      </a:lnTo>
                      <a:lnTo>
                        <a:pt x="116" y="0"/>
                      </a:lnTo>
                      <a:lnTo>
                        <a:pt x="116" y="0"/>
                      </a:lnTo>
                      <a:lnTo>
                        <a:pt x="106" y="2"/>
                      </a:lnTo>
                      <a:lnTo>
                        <a:pt x="98" y="6"/>
                      </a:lnTo>
                      <a:lnTo>
                        <a:pt x="92" y="14"/>
                      </a:lnTo>
                      <a:lnTo>
                        <a:pt x="84" y="24"/>
                      </a:lnTo>
                      <a:lnTo>
                        <a:pt x="78" y="36"/>
                      </a:lnTo>
                      <a:lnTo>
                        <a:pt x="72" y="50"/>
                      </a:lnTo>
                      <a:lnTo>
                        <a:pt x="62" y="84"/>
                      </a:lnTo>
                      <a:lnTo>
                        <a:pt x="54" y="124"/>
                      </a:lnTo>
                      <a:lnTo>
                        <a:pt x="46" y="168"/>
                      </a:lnTo>
                      <a:lnTo>
                        <a:pt x="40" y="216"/>
                      </a:lnTo>
                      <a:lnTo>
                        <a:pt x="34" y="264"/>
                      </a:lnTo>
                      <a:lnTo>
                        <a:pt x="18" y="446"/>
                      </a:lnTo>
                      <a:lnTo>
                        <a:pt x="14" y="480"/>
                      </a:lnTo>
                      <a:lnTo>
                        <a:pt x="10" y="506"/>
                      </a:lnTo>
                      <a:lnTo>
                        <a:pt x="6" y="522"/>
                      </a:lnTo>
                      <a:lnTo>
                        <a:pt x="2" y="528"/>
                      </a:lnTo>
                      <a:lnTo>
                        <a:pt x="0" y="528"/>
                      </a:lnTo>
                      <a:lnTo>
                        <a:pt x="0" y="528"/>
                      </a:lnTo>
                      <a:lnTo>
                        <a:pt x="86" y="528"/>
                      </a:lnTo>
                      <a:lnTo>
                        <a:pt x="86" y="528"/>
                      </a:lnTo>
                      <a:lnTo>
                        <a:pt x="90" y="528"/>
                      </a:lnTo>
                      <a:lnTo>
                        <a:pt x="92" y="522"/>
                      </a:lnTo>
                      <a:lnTo>
                        <a:pt x="98" y="506"/>
                      </a:lnTo>
                      <a:lnTo>
                        <a:pt x="102" y="480"/>
                      </a:lnTo>
                      <a:lnTo>
                        <a:pt x="108" y="446"/>
                      </a:lnTo>
                      <a:lnTo>
                        <a:pt x="116" y="362"/>
                      </a:lnTo>
                      <a:lnTo>
                        <a:pt x="124" y="264"/>
                      </a:lnTo>
                      <a:lnTo>
                        <a:pt x="136" y="168"/>
                      </a:lnTo>
                      <a:lnTo>
                        <a:pt x="144" y="124"/>
                      </a:lnTo>
                      <a:lnTo>
                        <a:pt x="152" y="84"/>
                      </a:lnTo>
                      <a:lnTo>
                        <a:pt x="162" y="50"/>
                      </a:lnTo>
                      <a:lnTo>
                        <a:pt x="166" y="36"/>
                      </a:lnTo>
                      <a:lnTo>
                        <a:pt x="172" y="24"/>
                      </a:lnTo>
                      <a:lnTo>
                        <a:pt x="178" y="14"/>
                      </a:lnTo>
                      <a:lnTo>
                        <a:pt x="186" y="6"/>
                      </a:lnTo>
                      <a:lnTo>
                        <a:pt x="192" y="2"/>
                      </a:lnTo>
                      <a:lnTo>
                        <a:pt x="200" y="0"/>
                      </a:lnTo>
                      <a:lnTo>
                        <a:pt x="20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0" name="Group 165">
                <a:extLst>
                  <a:ext uri="{FF2B5EF4-FFF2-40B4-BE49-F238E27FC236}">
                    <a16:creationId xmlns:a16="http://schemas.microsoft.com/office/drawing/2014/main" id="{9E6413BF-0177-4861-8ECE-43DD1C1E6E45}"/>
                  </a:ext>
                </a:extLst>
              </p:cNvPr>
              <p:cNvGrpSpPr/>
              <p:nvPr/>
            </p:nvGrpSpPr>
            <p:grpSpPr>
              <a:xfrm rot="5400000">
                <a:off x="2056740" y="6324026"/>
                <a:ext cx="159013" cy="216958"/>
                <a:chOff x="7754938" y="2940050"/>
                <a:chExt cx="428625" cy="838200"/>
              </a:xfrm>
              <a:grpFill/>
            </p:grpSpPr>
            <p:sp>
              <p:nvSpPr>
                <p:cNvPr id="69" name="Freeform 14">
                  <a:extLst>
                    <a:ext uri="{FF2B5EF4-FFF2-40B4-BE49-F238E27FC236}">
                      <a16:creationId xmlns:a16="http://schemas.microsoft.com/office/drawing/2014/main" id="{EBD4338E-941A-4A5F-AF24-F579401130BD}"/>
                    </a:ext>
                  </a:extLst>
                </p:cNvPr>
                <p:cNvSpPr>
                  <a:spLocks/>
                </p:cNvSpPr>
                <p:nvPr/>
              </p:nvSpPr>
              <p:spPr bwMode="auto">
                <a:xfrm>
                  <a:off x="7754938" y="3194050"/>
                  <a:ext cx="120650" cy="584200"/>
                </a:xfrm>
                <a:custGeom>
                  <a:avLst/>
                  <a:gdLst/>
                  <a:ahLst/>
                  <a:cxnLst>
                    <a:cxn ang="0">
                      <a:pos x="52" y="324"/>
                    </a:cxn>
                    <a:cxn ang="0">
                      <a:pos x="76" y="0"/>
                    </a:cxn>
                    <a:cxn ang="0">
                      <a:pos x="76" y="0"/>
                    </a:cxn>
                    <a:cxn ang="0">
                      <a:pos x="60" y="82"/>
                    </a:cxn>
                    <a:cxn ang="0">
                      <a:pos x="42" y="176"/>
                    </a:cxn>
                    <a:cxn ang="0">
                      <a:pos x="30" y="216"/>
                    </a:cxn>
                    <a:cxn ang="0">
                      <a:pos x="20" y="250"/>
                    </a:cxn>
                    <a:cxn ang="0">
                      <a:pos x="16" y="262"/>
                    </a:cxn>
                    <a:cxn ang="0">
                      <a:pos x="12" y="270"/>
                    </a:cxn>
                    <a:cxn ang="0">
                      <a:pos x="6" y="276"/>
                    </a:cxn>
                    <a:cxn ang="0">
                      <a:pos x="2" y="276"/>
                    </a:cxn>
                    <a:cxn ang="0">
                      <a:pos x="2" y="276"/>
                    </a:cxn>
                    <a:cxn ang="0">
                      <a:pos x="0" y="276"/>
                    </a:cxn>
                    <a:cxn ang="0">
                      <a:pos x="0" y="276"/>
                    </a:cxn>
                    <a:cxn ang="0">
                      <a:pos x="0" y="276"/>
                    </a:cxn>
                    <a:cxn ang="0">
                      <a:pos x="0" y="296"/>
                    </a:cxn>
                    <a:cxn ang="0">
                      <a:pos x="2" y="314"/>
                    </a:cxn>
                    <a:cxn ang="0">
                      <a:pos x="6" y="328"/>
                    </a:cxn>
                    <a:cxn ang="0">
                      <a:pos x="12" y="342"/>
                    </a:cxn>
                    <a:cxn ang="0">
                      <a:pos x="16" y="354"/>
                    </a:cxn>
                    <a:cxn ang="0">
                      <a:pos x="22" y="362"/>
                    </a:cxn>
                    <a:cxn ang="0">
                      <a:pos x="28" y="368"/>
                    </a:cxn>
                    <a:cxn ang="0">
                      <a:pos x="32" y="368"/>
                    </a:cxn>
                    <a:cxn ang="0">
                      <a:pos x="52" y="324"/>
                    </a:cxn>
                  </a:cxnLst>
                  <a:rect l="0" t="0" r="r" b="b"/>
                  <a:pathLst>
                    <a:path w="76" h="368">
                      <a:moveTo>
                        <a:pt x="52" y="324"/>
                      </a:moveTo>
                      <a:lnTo>
                        <a:pt x="76" y="0"/>
                      </a:lnTo>
                      <a:lnTo>
                        <a:pt x="76" y="0"/>
                      </a:lnTo>
                      <a:lnTo>
                        <a:pt x="60" y="82"/>
                      </a:lnTo>
                      <a:lnTo>
                        <a:pt x="42" y="176"/>
                      </a:lnTo>
                      <a:lnTo>
                        <a:pt x="30" y="216"/>
                      </a:lnTo>
                      <a:lnTo>
                        <a:pt x="20" y="250"/>
                      </a:lnTo>
                      <a:lnTo>
                        <a:pt x="16" y="262"/>
                      </a:lnTo>
                      <a:lnTo>
                        <a:pt x="12" y="270"/>
                      </a:lnTo>
                      <a:lnTo>
                        <a:pt x="6" y="276"/>
                      </a:lnTo>
                      <a:lnTo>
                        <a:pt x="2" y="276"/>
                      </a:lnTo>
                      <a:lnTo>
                        <a:pt x="2" y="276"/>
                      </a:lnTo>
                      <a:lnTo>
                        <a:pt x="0" y="276"/>
                      </a:lnTo>
                      <a:lnTo>
                        <a:pt x="0" y="276"/>
                      </a:lnTo>
                      <a:lnTo>
                        <a:pt x="0" y="276"/>
                      </a:lnTo>
                      <a:lnTo>
                        <a:pt x="0" y="296"/>
                      </a:lnTo>
                      <a:lnTo>
                        <a:pt x="2" y="314"/>
                      </a:lnTo>
                      <a:lnTo>
                        <a:pt x="6" y="328"/>
                      </a:lnTo>
                      <a:lnTo>
                        <a:pt x="12" y="342"/>
                      </a:lnTo>
                      <a:lnTo>
                        <a:pt x="16" y="354"/>
                      </a:lnTo>
                      <a:lnTo>
                        <a:pt x="22" y="362"/>
                      </a:lnTo>
                      <a:lnTo>
                        <a:pt x="28" y="368"/>
                      </a:lnTo>
                      <a:lnTo>
                        <a:pt x="32" y="368"/>
                      </a:lnTo>
                      <a:lnTo>
                        <a:pt x="52" y="3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15">
                  <a:extLst>
                    <a:ext uri="{FF2B5EF4-FFF2-40B4-BE49-F238E27FC236}">
                      <a16:creationId xmlns:a16="http://schemas.microsoft.com/office/drawing/2014/main" id="{CC9CAB0C-460B-4DA7-B77C-3C242BAF905C}"/>
                    </a:ext>
                  </a:extLst>
                </p:cNvPr>
                <p:cNvSpPr>
                  <a:spLocks/>
                </p:cNvSpPr>
                <p:nvPr/>
              </p:nvSpPr>
              <p:spPr bwMode="auto">
                <a:xfrm>
                  <a:off x="7935913" y="2940050"/>
                  <a:ext cx="247650" cy="838200"/>
                </a:xfrm>
                <a:custGeom>
                  <a:avLst/>
                  <a:gdLst/>
                  <a:ahLst/>
                  <a:cxnLst>
                    <a:cxn ang="0">
                      <a:pos x="138" y="76"/>
                    </a:cxn>
                    <a:cxn ang="0">
                      <a:pos x="138" y="76"/>
                    </a:cxn>
                    <a:cxn ang="0">
                      <a:pos x="148" y="76"/>
                    </a:cxn>
                    <a:cxn ang="0">
                      <a:pos x="154" y="76"/>
                    </a:cxn>
                    <a:cxn ang="0">
                      <a:pos x="156" y="76"/>
                    </a:cxn>
                    <a:cxn ang="0">
                      <a:pos x="156" y="76"/>
                    </a:cxn>
                    <a:cxn ang="0">
                      <a:pos x="154" y="62"/>
                    </a:cxn>
                    <a:cxn ang="0">
                      <a:pos x="150" y="48"/>
                    </a:cxn>
                    <a:cxn ang="0">
                      <a:pos x="144" y="36"/>
                    </a:cxn>
                    <a:cxn ang="0">
                      <a:pos x="138" y="24"/>
                    </a:cxn>
                    <a:cxn ang="0">
                      <a:pos x="132" y="16"/>
                    </a:cxn>
                    <a:cxn ang="0">
                      <a:pos x="126" y="8"/>
                    </a:cxn>
                    <a:cxn ang="0">
                      <a:pos x="120" y="2"/>
                    </a:cxn>
                    <a:cxn ang="0">
                      <a:pos x="114" y="0"/>
                    </a:cxn>
                    <a:cxn ang="0">
                      <a:pos x="114" y="0"/>
                    </a:cxn>
                    <a:cxn ang="0">
                      <a:pos x="106" y="2"/>
                    </a:cxn>
                    <a:cxn ang="0">
                      <a:pos x="100" y="6"/>
                    </a:cxn>
                    <a:cxn ang="0">
                      <a:pos x="92" y="14"/>
                    </a:cxn>
                    <a:cxn ang="0">
                      <a:pos x="86" y="24"/>
                    </a:cxn>
                    <a:cxn ang="0">
                      <a:pos x="80" y="36"/>
                    </a:cxn>
                    <a:cxn ang="0">
                      <a:pos x="74" y="50"/>
                    </a:cxn>
                    <a:cxn ang="0">
                      <a:pos x="64" y="84"/>
                    </a:cxn>
                    <a:cxn ang="0">
                      <a:pos x="54" y="124"/>
                    </a:cxn>
                    <a:cxn ang="0">
                      <a:pos x="46" y="168"/>
                    </a:cxn>
                    <a:cxn ang="0">
                      <a:pos x="40" y="216"/>
                    </a:cxn>
                    <a:cxn ang="0">
                      <a:pos x="34" y="264"/>
                    </a:cxn>
                    <a:cxn ang="0">
                      <a:pos x="24" y="362"/>
                    </a:cxn>
                    <a:cxn ang="0">
                      <a:pos x="16" y="446"/>
                    </a:cxn>
                    <a:cxn ang="0">
                      <a:pos x="8" y="506"/>
                    </a:cxn>
                    <a:cxn ang="0">
                      <a:pos x="6" y="522"/>
                    </a:cxn>
                    <a:cxn ang="0">
                      <a:pos x="4" y="528"/>
                    </a:cxn>
                    <a:cxn ang="0">
                      <a:pos x="0" y="528"/>
                    </a:cxn>
                    <a:cxn ang="0">
                      <a:pos x="0" y="528"/>
                    </a:cxn>
                    <a:cxn ang="0">
                      <a:pos x="10" y="498"/>
                    </a:cxn>
                    <a:cxn ang="0">
                      <a:pos x="18" y="466"/>
                    </a:cxn>
                    <a:cxn ang="0">
                      <a:pos x="34" y="394"/>
                    </a:cxn>
                    <a:cxn ang="0">
                      <a:pos x="62" y="244"/>
                    </a:cxn>
                    <a:cxn ang="0">
                      <a:pos x="76" y="178"/>
                    </a:cxn>
                    <a:cxn ang="0">
                      <a:pos x="86" y="150"/>
                    </a:cxn>
                    <a:cxn ang="0">
                      <a:pos x="94" y="124"/>
                    </a:cxn>
                    <a:cxn ang="0">
                      <a:pos x="104" y="104"/>
                    </a:cxn>
                    <a:cxn ang="0">
                      <a:pos x="114" y="88"/>
                    </a:cxn>
                    <a:cxn ang="0">
                      <a:pos x="120" y="84"/>
                    </a:cxn>
                    <a:cxn ang="0">
                      <a:pos x="126" y="78"/>
                    </a:cxn>
                    <a:cxn ang="0">
                      <a:pos x="132" y="76"/>
                    </a:cxn>
                    <a:cxn ang="0">
                      <a:pos x="138" y="76"/>
                    </a:cxn>
                    <a:cxn ang="0">
                      <a:pos x="138" y="76"/>
                    </a:cxn>
                  </a:cxnLst>
                  <a:rect l="0" t="0" r="r" b="b"/>
                  <a:pathLst>
                    <a:path w="156" h="528">
                      <a:moveTo>
                        <a:pt x="138" y="76"/>
                      </a:moveTo>
                      <a:lnTo>
                        <a:pt x="138" y="76"/>
                      </a:lnTo>
                      <a:lnTo>
                        <a:pt x="148" y="76"/>
                      </a:lnTo>
                      <a:lnTo>
                        <a:pt x="154" y="76"/>
                      </a:lnTo>
                      <a:lnTo>
                        <a:pt x="156" y="76"/>
                      </a:lnTo>
                      <a:lnTo>
                        <a:pt x="156" y="76"/>
                      </a:lnTo>
                      <a:lnTo>
                        <a:pt x="154" y="62"/>
                      </a:lnTo>
                      <a:lnTo>
                        <a:pt x="150" y="48"/>
                      </a:lnTo>
                      <a:lnTo>
                        <a:pt x="144" y="36"/>
                      </a:lnTo>
                      <a:lnTo>
                        <a:pt x="138" y="24"/>
                      </a:lnTo>
                      <a:lnTo>
                        <a:pt x="132" y="16"/>
                      </a:lnTo>
                      <a:lnTo>
                        <a:pt x="126" y="8"/>
                      </a:lnTo>
                      <a:lnTo>
                        <a:pt x="120" y="2"/>
                      </a:lnTo>
                      <a:lnTo>
                        <a:pt x="114" y="0"/>
                      </a:lnTo>
                      <a:lnTo>
                        <a:pt x="114" y="0"/>
                      </a:lnTo>
                      <a:lnTo>
                        <a:pt x="106" y="2"/>
                      </a:lnTo>
                      <a:lnTo>
                        <a:pt x="100" y="6"/>
                      </a:lnTo>
                      <a:lnTo>
                        <a:pt x="92" y="14"/>
                      </a:lnTo>
                      <a:lnTo>
                        <a:pt x="86" y="24"/>
                      </a:lnTo>
                      <a:lnTo>
                        <a:pt x="80" y="36"/>
                      </a:lnTo>
                      <a:lnTo>
                        <a:pt x="74" y="50"/>
                      </a:lnTo>
                      <a:lnTo>
                        <a:pt x="64" y="84"/>
                      </a:lnTo>
                      <a:lnTo>
                        <a:pt x="54" y="124"/>
                      </a:lnTo>
                      <a:lnTo>
                        <a:pt x="46" y="168"/>
                      </a:lnTo>
                      <a:lnTo>
                        <a:pt x="40" y="216"/>
                      </a:lnTo>
                      <a:lnTo>
                        <a:pt x="34" y="264"/>
                      </a:lnTo>
                      <a:lnTo>
                        <a:pt x="24" y="362"/>
                      </a:lnTo>
                      <a:lnTo>
                        <a:pt x="16" y="446"/>
                      </a:lnTo>
                      <a:lnTo>
                        <a:pt x="8" y="506"/>
                      </a:lnTo>
                      <a:lnTo>
                        <a:pt x="6" y="522"/>
                      </a:lnTo>
                      <a:lnTo>
                        <a:pt x="4" y="528"/>
                      </a:lnTo>
                      <a:lnTo>
                        <a:pt x="0" y="528"/>
                      </a:lnTo>
                      <a:lnTo>
                        <a:pt x="0" y="528"/>
                      </a:lnTo>
                      <a:lnTo>
                        <a:pt x="10" y="498"/>
                      </a:lnTo>
                      <a:lnTo>
                        <a:pt x="18" y="466"/>
                      </a:lnTo>
                      <a:lnTo>
                        <a:pt x="34" y="394"/>
                      </a:lnTo>
                      <a:lnTo>
                        <a:pt x="62" y="244"/>
                      </a:lnTo>
                      <a:lnTo>
                        <a:pt x="76" y="178"/>
                      </a:lnTo>
                      <a:lnTo>
                        <a:pt x="86" y="150"/>
                      </a:lnTo>
                      <a:lnTo>
                        <a:pt x="94" y="124"/>
                      </a:lnTo>
                      <a:lnTo>
                        <a:pt x="104" y="104"/>
                      </a:lnTo>
                      <a:lnTo>
                        <a:pt x="114" y="88"/>
                      </a:lnTo>
                      <a:lnTo>
                        <a:pt x="120" y="84"/>
                      </a:lnTo>
                      <a:lnTo>
                        <a:pt x="126" y="78"/>
                      </a:lnTo>
                      <a:lnTo>
                        <a:pt x="132" y="76"/>
                      </a:lnTo>
                      <a:lnTo>
                        <a:pt x="138" y="76"/>
                      </a:lnTo>
                      <a:lnTo>
                        <a:pt x="138" y="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16">
                  <a:extLst>
                    <a:ext uri="{FF2B5EF4-FFF2-40B4-BE49-F238E27FC236}">
                      <a16:creationId xmlns:a16="http://schemas.microsoft.com/office/drawing/2014/main" id="{F3A8DEB7-6227-4A09-BFB2-A64005AEA575}"/>
                    </a:ext>
                  </a:extLst>
                </p:cNvPr>
                <p:cNvSpPr>
                  <a:spLocks/>
                </p:cNvSpPr>
                <p:nvPr/>
              </p:nvSpPr>
              <p:spPr bwMode="auto">
                <a:xfrm>
                  <a:off x="7799388" y="2940050"/>
                  <a:ext cx="317500" cy="838200"/>
                </a:xfrm>
                <a:custGeom>
                  <a:avLst/>
                  <a:gdLst/>
                  <a:ahLst/>
                  <a:cxnLst>
                    <a:cxn ang="0">
                      <a:pos x="200" y="0"/>
                    </a:cxn>
                    <a:cxn ang="0">
                      <a:pos x="200" y="0"/>
                    </a:cxn>
                    <a:cxn ang="0">
                      <a:pos x="116" y="0"/>
                    </a:cxn>
                    <a:cxn ang="0">
                      <a:pos x="116" y="0"/>
                    </a:cxn>
                    <a:cxn ang="0">
                      <a:pos x="106" y="2"/>
                    </a:cxn>
                    <a:cxn ang="0">
                      <a:pos x="98" y="6"/>
                    </a:cxn>
                    <a:cxn ang="0">
                      <a:pos x="92" y="14"/>
                    </a:cxn>
                    <a:cxn ang="0">
                      <a:pos x="84" y="24"/>
                    </a:cxn>
                    <a:cxn ang="0">
                      <a:pos x="78" y="36"/>
                    </a:cxn>
                    <a:cxn ang="0">
                      <a:pos x="72" y="50"/>
                    </a:cxn>
                    <a:cxn ang="0">
                      <a:pos x="62" y="84"/>
                    </a:cxn>
                    <a:cxn ang="0">
                      <a:pos x="54" y="124"/>
                    </a:cxn>
                    <a:cxn ang="0">
                      <a:pos x="46" y="168"/>
                    </a:cxn>
                    <a:cxn ang="0">
                      <a:pos x="40" y="216"/>
                    </a:cxn>
                    <a:cxn ang="0">
                      <a:pos x="34" y="264"/>
                    </a:cxn>
                    <a:cxn ang="0">
                      <a:pos x="18" y="446"/>
                    </a:cxn>
                    <a:cxn ang="0">
                      <a:pos x="14" y="480"/>
                    </a:cxn>
                    <a:cxn ang="0">
                      <a:pos x="10" y="506"/>
                    </a:cxn>
                    <a:cxn ang="0">
                      <a:pos x="6" y="522"/>
                    </a:cxn>
                    <a:cxn ang="0">
                      <a:pos x="2" y="528"/>
                    </a:cxn>
                    <a:cxn ang="0">
                      <a:pos x="0" y="528"/>
                    </a:cxn>
                    <a:cxn ang="0">
                      <a:pos x="0" y="528"/>
                    </a:cxn>
                    <a:cxn ang="0">
                      <a:pos x="86" y="528"/>
                    </a:cxn>
                    <a:cxn ang="0">
                      <a:pos x="86" y="528"/>
                    </a:cxn>
                    <a:cxn ang="0">
                      <a:pos x="90" y="528"/>
                    </a:cxn>
                    <a:cxn ang="0">
                      <a:pos x="92" y="522"/>
                    </a:cxn>
                    <a:cxn ang="0">
                      <a:pos x="98" y="506"/>
                    </a:cxn>
                    <a:cxn ang="0">
                      <a:pos x="102" y="480"/>
                    </a:cxn>
                    <a:cxn ang="0">
                      <a:pos x="108" y="446"/>
                    </a:cxn>
                    <a:cxn ang="0">
                      <a:pos x="116" y="362"/>
                    </a:cxn>
                    <a:cxn ang="0">
                      <a:pos x="124" y="264"/>
                    </a:cxn>
                    <a:cxn ang="0">
                      <a:pos x="136" y="168"/>
                    </a:cxn>
                    <a:cxn ang="0">
                      <a:pos x="144" y="124"/>
                    </a:cxn>
                    <a:cxn ang="0">
                      <a:pos x="152" y="84"/>
                    </a:cxn>
                    <a:cxn ang="0">
                      <a:pos x="162" y="50"/>
                    </a:cxn>
                    <a:cxn ang="0">
                      <a:pos x="166" y="36"/>
                    </a:cxn>
                    <a:cxn ang="0">
                      <a:pos x="172" y="24"/>
                    </a:cxn>
                    <a:cxn ang="0">
                      <a:pos x="178" y="14"/>
                    </a:cxn>
                    <a:cxn ang="0">
                      <a:pos x="186" y="6"/>
                    </a:cxn>
                    <a:cxn ang="0">
                      <a:pos x="192" y="2"/>
                    </a:cxn>
                    <a:cxn ang="0">
                      <a:pos x="200" y="0"/>
                    </a:cxn>
                    <a:cxn ang="0">
                      <a:pos x="200" y="0"/>
                    </a:cxn>
                  </a:cxnLst>
                  <a:rect l="0" t="0" r="r" b="b"/>
                  <a:pathLst>
                    <a:path w="200" h="528">
                      <a:moveTo>
                        <a:pt x="200" y="0"/>
                      </a:moveTo>
                      <a:lnTo>
                        <a:pt x="200" y="0"/>
                      </a:lnTo>
                      <a:lnTo>
                        <a:pt x="116" y="0"/>
                      </a:lnTo>
                      <a:lnTo>
                        <a:pt x="116" y="0"/>
                      </a:lnTo>
                      <a:lnTo>
                        <a:pt x="106" y="2"/>
                      </a:lnTo>
                      <a:lnTo>
                        <a:pt x="98" y="6"/>
                      </a:lnTo>
                      <a:lnTo>
                        <a:pt x="92" y="14"/>
                      </a:lnTo>
                      <a:lnTo>
                        <a:pt x="84" y="24"/>
                      </a:lnTo>
                      <a:lnTo>
                        <a:pt x="78" y="36"/>
                      </a:lnTo>
                      <a:lnTo>
                        <a:pt x="72" y="50"/>
                      </a:lnTo>
                      <a:lnTo>
                        <a:pt x="62" y="84"/>
                      </a:lnTo>
                      <a:lnTo>
                        <a:pt x="54" y="124"/>
                      </a:lnTo>
                      <a:lnTo>
                        <a:pt x="46" y="168"/>
                      </a:lnTo>
                      <a:lnTo>
                        <a:pt x="40" y="216"/>
                      </a:lnTo>
                      <a:lnTo>
                        <a:pt x="34" y="264"/>
                      </a:lnTo>
                      <a:lnTo>
                        <a:pt x="18" y="446"/>
                      </a:lnTo>
                      <a:lnTo>
                        <a:pt x="14" y="480"/>
                      </a:lnTo>
                      <a:lnTo>
                        <a:pt x="10" y="506"/>
                      </a:lnTo>
                      <a:lnTo>
                        <a:pt x="6" y="522"/>
                      </a:lnTo>
                      <a:lnTo>
                        <a:pt x="2" y="528"/>
                      </a:lnTo>
                      <a:lnTo>
                        <a:pt x="0" y="528"/>
                      </a:lnTo>
                      <a:lnTo>
                        <a:pt x="0" y="528"/>
                      </a:lnTo>
                      <a:lnTo>
                        <a:pt x="86" y="528"/>
                      </a:lnTo>
                      <a:lnTo>
                        <a:pt x="86" y="528"/>
                      </a:lnTo>
                      <a:lnTo>
                        <a:pt x="90" y="528"/>
                      </a:lnTo>
                      <a:lnTo>
                        <a:pt x="92" y="522"/>
                      </a:lnTo>
                      <a:lnTo>
                        <a:pt x="98" y="506"/>
                      </a:lnTo>
                      <a:lnTo>
                        <a:pt x="102" y="480"/>
                      </a:lnTo>
                      <a:lnTo>
                        <a:pt x="108" y="446"/>
                      </a:lnTo>
                      <a:lnTo>
                        <a:pt x="116" y="362"/>
                      </a:lnTo>
                      <a:lnTo>
                        <a:pt x="124" y="264"/>
                      </a:lnTo>
                      <a:lnTo>
                        <a:pt x="136" y="168"/>
                      </a:lnTo>
                      <a:lnTo>
                        <a:pt x="144" y="124"/>
                      </a:lnTo>
                      <a:lnTo>
                        <a:pt x="152" y="84"/>
                      </a:lnTo>
                      <a:lnTo>
                        <a:pt x="162" y="50"/>
                      </a:lnTo>
                      <a:lnTo>
                        <a:pt x="166" y="36"/>
                      </a:lnTo>
                      <a:lnTo>
                        <a:pt x="172" y="24"/>
                      </a:lnTo>
                      <a:lnTo>
                        <a:pt x="178" y="14"/>
                      </a:lnTo>
                      <a:lnTo>
                        <a:pt x="186" y="6"/>
                      </a:lnTo>
                      <a:lnTo>
                        <a:pt x="192" y="2"/>
                      </a:lnTo>
                      <a:lnTo>
                        <a:pt x="200" y="0"/>
                      </a:lnTo>
                      <a:lnTo>
                        <a:pt x="20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1" name="Group 169">
                <a:extLst>
                  <a:ext uri="{FF2B5EF4-FFF2-40B4-BE49-F238E27FC236}">
                    <a16:creationId xmlns:a16="http://schemas.microsoft.com/office/drawing/2014/main" id="{636AE8C1-96D4-4ECD-998F-12BC962959D5}"/>
                  </a:ext>
                </a:extLst>
              </p:cNvPr>
              <p:cNvGrpSpPr/>
              <p:nvPr/>
            </p:nvGrpSpPr>
            <p:grpSpPr>
              <a:xfrm rot="5400000">
                <a:off x="2056740" y="6166351"/>
                <a:ext cx="159013" cy="216958"/>
                <a:chOff x="7754938" y="2940050"/>
                <a:chExt cx="428625" cy="838200"/>
              </a:xfrm>
              <a:grpFill/>
            </p:grpSpPr>
            <p:sp>
              <p:nvSpPr>
                <p:cNvPr id="66" name="Freeform 14">
                  <a:extLst>
                    <a:ext uri="{FF2B5EF4-FFF2-40B4-BE49-F238E27FC236}">
                      <a16:creationId xmlns:a16="http://schemas.microsoft.com/office/drawing/2014/main" id="{32A7DD83-1294-4B7D-B449-145F57B45027}"/>
                    </a:ext>
                  </a:extLst>
                </p:cNvPr>
                <p:cNvSpPr>
                  <a:spLocks/>
                </p:cNvSpPr>
                <p:nvPr/>
              </p:nvSpPr>
              <p:spPr bwMode="auto">
                <a:xfrm>
                  <a:off x="7754938" y="3194050"/>
                  <a:ext cx="120650" cy="584200"/>
                </a:xfrm>
                <a:custGeom>
                  <a:avLst/>
                  <a:gdLst/>
                  <a:ahLst/>
                  <a:cxnLst>
                    <a:cxn ang="0">
                      <a:pos x="52" y="324"/>
                    </a:cxn>
                    <a:cxn ang="0">
                      <a:pos x="76" y="0"/>
                    </a:cxn>
                    <a:cxn ang="0">
                      <a:pos x="76" y="0"/>
                    </a:cxn>
                    <a:cxn ang="0">
                      <a:pos x="60" y="82"/>
                    </a:cxn>
                    <a:cxn ang="0">
                      <a:pos x="42" y="176"/>
                    </a:cxn>
                    <a:cxn ang="0">
                      <a:pos x="30" y="216"/>
                    </a:cxn>
                    <a:cxn ang="0">
                      <a:pos x="20" y="250"/>
                    </a:cxn>
                    <a:cxn ang="0">
                      <a:pos x="16" y="262"/>
                    </a:cxn>
                    <a:cxn ang="0">
                      <a:pos x="12" y="270"/>
                    </a:cxn>
                    <a:cxn ang="0">
                      <a:pos x="6" y="276"/>
                    </a:cxn>
                    <a:cxn ang="0">
                      <a:pos x="2" y="276"/>
                    </a:cxn>
                    <a:cxn ang="0">
                      <a:pos x="2" y="276"/>
                    </a:cxn>
                    <a:cxn ang="0">
                      <a:pos x="0" y="276"/>
                    </a:cxn>
                    <a:cxn ang="0">
                      <a:pos x="0" y="276"/>
                    </a:cxn>
                    <a:cxn ang="0">
                      <a:pos x="0" y="276"/>
                    </a:cxn>
                    <a:cxn ang="0">
                      <a:pos x="0" y="296"/>
                    </a:cxn>
                    <a:cxn ang="0">
                      <a:pos x="2" y="314"/>
                    </a:cxn>
                    <a:cxn ang="0">
                      <a:pos x="6" y="328"/>
                    </a:cxn>
                    <a:cxn ang="0">
                      <a:pos x="12" y="342"/>
                    </a:cxn>
                    <a:cxn ang="0">
                      <a:pos x="16" y="354"/>
                    </a:cxn>
                    <a:cxn ang="0">
                      <a:pos x="22" y="362"/>
                    </a:cxn>
                    <a:cxn ang="0">
                      <a:pos x="28" y="368"/>
                    </a:cxn>
                    <a:cxn ang="0">
                      <a:pos x="32" y="368"/>
                    </a:cxn>
                    <a:cxn ang="0">
                      <a:pos x="52" y="324"/>
                    </a:cxn>
                  </a:cxnLst>
                  <a:rect l="0" t="0" r="r" b="b"/>
                  <a:pathLst>
                    <a:path w="76" h="368">
                      <a:moveTo>
                        <a:pt x="52" y="324"/>
                      </a:moveTo>
                      <a:lnTo>
                        <a:pt x="76" y="0"/>
                      </a:lnTo>
                      <a:lnTo>
                        <a:pt x="76" y="0"/>
                      </a:lnTo>
                      <a:lnTo>
                        <a:pt x="60" y="82"/>
                      </a:lnTo>
                      <a:lnTo>
                        <a:pt x="42" y="176"/>
                      </a:lnTo>
                      <a:lnTo>
                        <a:pt x="30" y="216"/>
                      </a:lnTo>
                      <a:lnTo>
                        <a:pt x="20" y="250"/>
                      </a:lnTo>
                      <a:lnTo>
                        <a:pt x="16" y="262"/>
                      </a:lnTo>
                      <a:lnTo>
                        <a:pt x="12" y="270"/>
                      </a:lnTo>
                      <a:lnTo>
                        <a:pt x="6" y="276"/>
                      </a:lnTo>
                      <a:lnTo>
                        <a:pt x="2" y="276"/>
                      </a:lnTo>
                      <a:lnTo>
                        <a:pt x="2" y="276"/>
                      </a:lnTo>
                      <a:lnTo>
                        <a:pt x="0" y="276"/>
                      </a:lnTo>
                      <a:lnTo>
                        <a:pt x="0" y="276"/>
                      </a:lnTo>
                      <a:lnTo>
                        <a:pt x="0" y="276"/>
                      </a:lnTo>
                      <a:lnTo>
                        <a:pt x="0" y="296"/>
                      </a:lnTo>
                      <a:lnTo>
                        <a:pt x="2" y="314"/>
                      </a:lnTo>
                      <a:lnTo>
                        <a:pt x="6" y="328"/>
                      </a:lnTo>
                      <a:lnTo>
                        <a:pt x="12" y="342"/>
                      </a:lnTo>
                      <a:lnTo>
                        <a:pt x="16" y="354"/>
                      </a:lnTo>
                      <a:lnTo>
                        <a:pt x="22" y="362"/>
                      </a:lnTo>
                      <a:lnTo>
                        <a:pt x="28" y="368"/>
                      </a:lnTo>
                      <a:lnTo>
                        <a:pt x="32" y="368"/>
                      </a:lnTo>
                      <a:lnTo>
                        <a:pt x="52" y="3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15">
                  <a:extLst>
                    <a:ext uri="{FF2B5EF4-FFF2-40B4-BE49-F238E27FC236}">
                      <a16:creationId xmlns:a16="http://schemas.microsoft.com/office/drawing/2014/main" id="{2E9D8E14-4910-4445-AFF4-A591E4DD1C37}"/>
                    </a:ext>
                  </a:extLst>
                </p:cNvPr>
                <p:cNvSpPr>
                  <a:spLocks/>
                </p:cNvSpPr>
                <p:nvPr/>
              </p:nvSpPr>
              <p:spPr bwMode="auto">
                <a:xfrm>
                  <a:off x="7935913" y="2940050"/>
                  <a:ext cx="247650" cy="838200"/>
                </a:xfrm>
                <a:custGeom>
                  <a:avLst/>
                  <a:gdLst/>
                  <a:ahLst/>
                  <a:cxnLst>
                    <a:cxn ang="0">
                      <a:pos x="138" y="76"/>
                    </a:cxn>
                    <a:cxn ang="0">
                      <a:pos x="138" y="76"/>
                    </a:cxn>
                    <a:cxn ang="0">
                      <a:pos x="148" y="76"/>
                    </a:cxn>
                    <a:cxn ang="0">
                      <a:pos x="154" y="76"/>
                    </a:cxn>
                    <a:cxn ang="0">
                      <a:pos x="156" y="76"/>
                    </a:cxn>
                    <a:cxn ang="0">
                      <a:pos x="156" y="76"/>
                    </a:cxn>
                    <a:cxn ang="0">
                      <a:pos x="154" y="62"/>
                    </a:cxn>
                    <a:cxn ang="0">
                      <a:pos x="150" y="48"/>
                    </a:cxn>
                    <a:cxn ang="0">
                      <a:pos x="144" y="36"/>
                    </a:cxn>
                    <a:cxn ang="0">
                      <a:pos x="138" y="24"/>
                    </a:cxn>
                    <a:cxn ang="0">
                      <a:pos x="132" y="16"/>
                    </a:cxn>
                    <a:cxn ang="0">
                      <a:pos x="126" y="8"/>
                    </a:cxn>
                    <a:cxn ang="0">
                      <a:pos x="120" y="2"/>
                    </a:cxn>
                    <a:cxn ang="0">
                      <a:pos x="114" y="0"/>
                    </a:cxn>
                    <a:cxn ang="0">
                      <a:pos x="114" y="0"/>
                    </a:cxn>
                    <a:cxn ang="0">
                      <a:pos x="106" y="2"/>
                    </a:cxn>
                    <a:cxn ang="0">
                      <a:pos x="100" y="6"/>
                    </a:cxn>
                    <a:cxn ang="0">
                      <a:pos x="92" y="14"/>
                    </a:cxn>
                    <a:cxn ang="0">
                      <a:pos x="86" y="24"/>
                    </a:cxn>
                    <a:cxn ang="0">
                      <a:pos x="80" y="36"/>
                    </a:cxn>
                    <a:cxn ang="0">
                      <a:pos x="74" y="50"/>
                    </a:cxn>
                    <a:cxn ang="0">
                      <a:pos x="64" y="84"/>
                    </a:cxn>
                    <a:cxn ang="0">
                      <a:pos x="54" y="124"/>
                    </a:cxn>
                    <a:cxn ang="0">
                      <a:pos x="46" y="168"/>
                    </a:cxn>
                    <a:cxn ang="0">
                      <a:pos x="40" y="216"/>
                    </a:cxn>
                    <a:cxn ang="0">
                      <a:pos x="34" y="264"/>
                    </a:cxn>
                    <a:cxn ang="0">
                      <a:pos x="24" y="362"/>
                    </a:cxn>
                    <a:cxn ang="0">
                      <a:pos x="16" y="446"/>
                    </a:cxn>
                    <a:cxn ang="0">
                      <a:pos x="8" y="506"/>
                    </a:cxn>
                    <a:cxn ang="0">
                      <a:pos x="6" y="522"/>
                    </a:cxn>
                    <a:cxn ang="0">
                      <a:pos x="4" y="528"/>
                    </a:cxn>
                    <a:cxn ang="0">
                      <a:pos x="0" y="528"/>
                    </a:cxn>
                    <a:cxn ang="0">
                      <a:pos x="0" y="528"/>
                    </a:cxn>
                    <a:cxn ang="0">
                      <a:pos x="10" y="498"/>
                    </a:cxn>
                    <a:cxn ang="0">
                      <a:pos x="18" y="466"/>
                    </a:cxn>
                    <a:cxn ang="0">
                      <a:pos x="34" y="394"/>
                    </a:cxn>
                    <a:cxn ang="0">
                      <a:pos x="62" y="244"/>
                    </a:cxn>
                    <a:cxn ang="0">
                      <a:pos x="76" y="178"/>
                    </a:cxn>
                    <a:cxn ang="0">
                      <a:pos x="86" y="150"/>
                    </a:cxn>
                    <a:cxn ang="0">
                      <a:pos x="94" y="124"/>
                    </a:cxn>
                    <a:cxn ang="0">
                      <a:pos x="104" y="104"/>
                    </a:cxn>
                    <a:cxn ang="0">
                      <a:pos x="114" y="88"/>
                    </a:cxn>
                    <a:cxn ang="0">
                      <a:pos x="120" y="84"/>
                    </a:cxn>
                    <a:cxn ang="0">
                      <a:pos x="126" y="78"/>
                    </a:cxn>
                    <a:cxn ang="0">
                      <a:pos x="132" y="76"/>
                    </a:cxn>
                    <a:cxn ang="0">
                      <a:pos x="138" y="76"/>
                    </a:cxn>
                    <a:cxn ang="0">
                      <a:pos x="138" y="76"/>
                    </a:cxn>
                  </a:cxnLst>
                  <a:rect l="0" t="0" r="r" b="b"/>
                  <a:pathLst>
                    <a:path w="156" h="528">
                      <a:moveTo>
                        <a:pt x="138" y="76"/>
                      </a:moveTo>
                      <a:lnTo>
                        <a:pt x="138" y="76"/>
                      </a:lnTo>
                      <a:lnTo>
                        <a:pt x="148" y="76"/>
                      </a:lnTo>
                      <a:lnTo>
                        <a:pt x="154" y="76"/>
                      </a:lnTo>
                      <a:lnTo>
                        <a:pt x="156" y="76"/>
                      </a:lnTo>
                      <a:lnTo>
                        <a:pt x="156" y="76"/>
                      </a:lnTo>
                      <a:lnTo>
                        <a:pt x="154" y="62"/>
                      </a:lnTo>
                      <a:lnTo>
                        <a:pt x="150" y="48"/>
                      </a:lnTo>
                      <a:lnTo>
                        <a:pt x="144" y="36"/>
                      </a:lnTo>
                      <a:lnTo>
                        <a:pt x="138" y="24"/>
                      </a:lnTo>
                      <a:lnTo>
                        <a:pt x="132" y="16"/>
                      </a:lnTo>
                      <a:lnTo>
                        <a:pt x="126" y="8"/>
                      </a:lnTo>
                      <a:lnTo>
                        <a:pt x="120" y="2"/>
                      </a:lnTo>
                      <a:lnTo>
                        <a:pt x="114" y="0"/>
                      </a:lnTo>
                      <a:lnTo>
                        <a:pt x="114" y="0"/>
                      </a:lnTo>
                      <a:lnTo>
                        <a:pt x="106" y="2"/>
                      </a:lnTo>
                      <a:lnTo>
                        <a:pt x="100" y="6"/>
                      </a:lnTo>
                      <a:lnTo>
                        <a:pt x="92" y="14"/>
                      </a:lnTo>
                      <a:lnTo>
                        <a:pt x="86" y="24"/>
                      </a:lnTo>
                      <a:lnTo>
                        <a:pt x="80" y="36"/>
                      </a:lnTo>
                      <a:lnTo>
                        <a:pt x="74" y="50"/>
                      </a:lnTo>
                      <a:lnTo>
                        <a:pt x="64" y="84"/>
                      </a:lnTo>
                      <a:lnTo>
                        <a:pt x="54" y="124"/>
                      </a:lnTo>
                      <a:lnTo>
                        <a:pt x="46" y="168"/>
                      </a:lnTo>
                      <a:lnTo>
                        <a:pt x="40" y="216"/>
                      </a:lnTo>
                      <a:lnTo>
                        <a:pt x="34" y="264"/>
                      </a:lnTo>
                      <a:lnTo>
                        <a:pt x="24" y="362"/>
                      </a:lnTo>
                      <a:lnTo>
                        <a:pt x="16" y="446"/>
                      </a:lnTo>
                      <a:lnTo>
                        <a:pt x="8" y="506"/>
                      </a:lnTo>
                      <a:lnTo>
                        <a:pt x="6" y="522"/>
                      </a:lnTo>
                      <a:lnTo>
                        <a:pt x="4" y="528"/>
                      </a:lnTo>
                      <a:lnTo>
                        <a:pt x="0" y="528"/>
                      </a:lnTo>
                      <a:lnTo>
                        <a:pt x="0" y="528"/>
                      </a:lnTo>
                      <a:lnTo>
                        <a:pt x="10" y="498"/>
                      </a:lnTo>
                      <a:lnTo>
                        <a:pt x="18" y="466"/>
                      </a:lnTo>
                      <a:lnTo>
                        <a:pt x="34" y="394"/>
                      </a:lnTo>
                      <a:lnTo>
                        <a:pt x="62" y="244"/>
                      </a:lnTo>
                      <a:lnTo>
                        <a:pt x="76" y="178"/>
                      </a:lnTo>
                      <a:lnTo>
                        <a:pt x="86" y="150"/>
                      </a:lnTo>
                      <a:lnTo>
                        <a:pt x="94" y="124"/>
                      </a:lnTo>
                      <a:lnTo>
                        <a:pt x="104" y="104"/>
                      </a:lnTo>
                      <a:lnTo>
                        <a:pt x="114" y="88"/>
                      </a:lnTo>
                      <a:lnTo>
                        <a:pt x="120" y="84"/>
                      </a:lnTo>
                      <a:lnTo>
                        <a:pt x="126" y="78"/>
                      </a:lnTo>
                      <a:lnTo>
                        <a:pt x="132" y="76"/>
                      </a:lnTo>
                      <a:lnTo>
                        <a:pt x="138" y="76"/>
                      </a:lnTo>
                      <a:lnTo>
                        <a:pt x="138" y="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16">
                  <a:extLst>
                    <a:ext uri="{FF2B5EF4-FFF2-40B4-BE49-F238E27FC236}">
                      <a16:creationId xmlns:a16="http://schemas.microsoft.com/office/drawing/2014/main" id="{E24E6DE7-D33E-43F1-8DDD-D7D1C98E5035}"/>
                    </a:ext>
                  </a:extLst>
                </p:cNvPr>
                <p:cNvSpPr>
                  <a:spLocks/>
                </p:cNvSpPr>
                <p:nvPr/>
              </p:nvSpPr>
              <p:spPr bwMode="auto">
                <a:xfrm>
                  <a:off x="7799388" y="2940050"/>
                  <a:ext cx="317500" cy="838200"/>
                </a:xfrm>
                <a:custGeom>
                  <a:avLst/>
                  <a:gdLst/>
                  <a:ahLst/>
                  <a:cxnLst>
                    <a:cxn ang="0">
                      <a:pos x="200" y="0"/>
                    </a:cxn>
                    <a:cxn ang="0">
                      <a:pos x="200" y="0"/>
                    </a:cxn>
                    <a:cxn ang="0">
                      <a:pos x="116" y="0"/>
                    </a:cxn>
                    <a:cxn ang="0">
                      <a:pos x="116" y="0"/>
                    </a:cxn>
                    <a:cxn ang="0">
                      <a:pos x="106" y="2"/>
                    </a:cxn>
                    <a:cxn ang="0">
                      <a:pos x="98" y="6"/>
                    </a:cxn>
                    <a:cxn ang="0">
                      <a:pos x="92" y="14"/>
                    </a:cxn>
                    <a:cxn ang="0">
                      <a:pos x="84" y="24"/>
                    </a:cxn>
                    <a:cxn ang="0">
                      <a:pos x="78" y="36"/>
                    </a:cxn>
                    <a:cxn ang="0">
                      <a:pos x="72" y="50"/>
                    </a:cxn>
                    <a:cxn ang="0">
                      <a:pos x="62" y="84"/>
                    </a:cxn>
                    <a:cxn ang="0">
                      <a:pos x="54" y="124"/>
                    </a:cxn>
                    <a:cxn ang="0">
                      <a:pos x="46" y="168"/>
                    </a:cxn>
                    <a:cxn ang="0">
                      <a:pos x="40" y="216"/>
                    </a:cxn>
                    <a:cxn ang="0">
                      <a:pos x="34" y="264"/>
                    </a:cxn>
                    <a:cxn ang="0">
                      <a:pos x="18" y="446"/>
                    </a:cxn>
                    <a:cxn ang="0">
                      <a:pos x="14" y="480"/>
                    </a:cxn>
                    <a:cxn ang="0">
                      <a:pos x="10" y="506"/>
                    </a:cxn>
                    <a:cxn ang="0">
                      <a:pos x="6" y="522"/>
                    </a:cxn>
                    <a:cxn ang="0">
                      <a:pos x="2" y="528"/>
                    </a:cxn>
                    <a:cxn ang="0">
                      <a:pos x="0" y="528"/>
                    </a:cxn>
                    <a:cxn ang="0">
                      <a:pos x="0" y="528"/>
                    </a:cxn>
                    <a:cxn ang="0">
                      <a:pos x="86" y="528"/>
                    </a:cxn>
                    <a:cxn ang="0">
                      <a:pos x="86" y="528"/>
                    </a:cxn>
                    <a:cxn ang="0">
                      <a:pos x="90" y="528"/>
                    </a:cxn>
                    <a:cxn ang="0">
                      <a:pos x="92" y="522"/>
                    </a:cxn>
                    <a:cxn ang="0">
                      <a:pos x="98" y="506"/>
                    </a:cxn>
                    <a:cxn ang="0">
                      <a:pos x="102" y="480"/>
                    </a:cxn>
                    <a:cxn ang="0">
                      <a:pos x="108" y="446"/>
                    </a:cxn>
                    <a:cxn ang="0">
                      <a:pos x="116" y="362"/>
                    </a:cxn>
                    <a:cxn ang="0">
                      <a:pos x="124" y="264"/>
                    </a:cxn>
                    <a:cxn ang="0">
                      <a:pos x="136" y="168"/>
                    </a:cxn>
                    <a:cxn ang="0">
                      <a:pos x="144" y="124"/>
                    </a:cxn>
                    <a:cxn ang="0">
                      <a:pos x="152" y="84"/>
                    </a:cxn>
                    <a:cxn ang="0">
                      <a:pos x="162" y="50"/>
                    </a:cxn>
                    <a:cxn ang="0">
                      <a:pos x="166" y="36"/>
                    </a:cxn>
                    <a:cxn ang="0">
                      <a:pos x="172" y="24"/>
                    </a:cxn>
                    <a:cxn ang="0">
                      <a:pos x="178" y="14"/>
                    </a:cxn>
                    <a:cxn ang="0">
                      <a:pos x="186" y="6"/>
                    </a:cxn>
                    <a:cxn ang="0">
                      <a:pos x="192" y="2"/>
                    </a:cxn>
                    <a:cxn ang="0">
                      <a:pos x="200" y="0"/>
                    </a:cxn>
                    <a:cxn ang="0">
                      <a:pos x="200" y="0"/>
                    </a:cxn>
                  </a:cxnLst>
                  <a:rect l="0" t="0" r="r" b="b"/>
                  <a:pathLst>
                    <a:path w="200" h="528">
                      <a:moveTo>
                        <a:pt x="200" y="0"/>
                      </a:moveTo>
                      <a:lnTo>
                        <a:pt x="200" y="0"/>
                      </a:lnTo>
                      <a:lnTo>
                        <a:pt x="116" y="0"/>
                      </a:lnTo>
                      <a:lnTo>
                        <a:pt x="116" y="0"/>
                      </a:lnTo>
                      <a:lnTo>
                        <a:pt x="106" y="2"/>
                      </a:lnTo>
                      <a:lnTo>
                        <a:pt x="98" y="6"/>
                      </a:lnTo>
                      <a:lnTo>
                        <a:pt x="92" y="14"/>
                      </a:lnTo>
                      <a:lnTo>
                        <a:pt x="84" y="24"/>
                      </a:lnTo>
                      <a:lnTo>
                        <a:pt x="78" y="36"/>
                      </a:lnTo>
                      <a:lnTo>
                        <a:pt x="72" y="50"/>
                      </a:lnTo>
                      <a:lnTo>
                        <a:pt x="62" y="84"/>
                      </a:lnTo>
                      <a:lnTo>
                        <a:pt x="54" y="124"/>
                      </a:lnTo>
                      <a:lnTo>
                        <a:pt x="46" y="168"/>
                      </a:lnTo>
                      <a:lnTo>
                        <a:pt x="40" y="216"/>
                      </a:lnTo>
                      <a:lnTo>
                        <a:pt x="34" y="264"/>
                      </a:lnTo>
                      <a:lnTo>
                        <a:pt x="18" y="446"/>
                      </a:lnTo>
                      <a:lnTo>
                        <a:pt x="14" y="480"/>
                      </a:lnTo>
                      <a:lnTo>
                        <a:pt x="10" y="506"/>
                      </a:lnTo>
                      <a:lnTo>
                        <a:pt x="6" y="522"/>
                      </a:lnTo>
                      <a:lnTo>
                        <a:pt x="2" y="528"/>
                      </a:lnTo>
                      <a:lnTo>
                        <a:pt x="0" y="528"/>
                      </a:lnTo>
                      <a:lnTo>
                        <a:pt x="0" y="528"/>
                      </a:lnTo>
                      <a:lnTo>
                        <a:pt x="86" y="528"/>
                      </a:lnTo>
                      <a:lnTo>
                        <a:pt x="86" y="528"/>
                      </a:lnTo>
                      <a:lnTo>
                        <a:pt x="90" y="528"/>
                      </a:lnTo>
                      <a:lnTo>
                        <a:pt x="92" y="522"/>
                      </a:lnTo>
                      <a:lnTo>
                        <a:pt x="98" y="506"/>
                      </a:lnTo>
                      <a:lnTo>
                        <a:pt x="102" y="480"/>
                      </a:lnTo>
                      <a:lnTo>
                        <a:pt x="108" y="446"/>
                      </a:lnTo>
                      <a:lnTo>
                        <a:pt x="116" y="362"/>
                      </a:lnTo>
                      <a:lnTo>
                        <a:pt x="124" y="264"/>
                      </a:lnTo>
                      <a:lnTo>
                        <a:pt x="136" y="168"/>
                      </a:lnTo>
                      <a:lnTo>
                        <a:pt x="144" y="124"/>
                      </a:lnTo>
                      <a:lnTo>
                        <a:pt x="152" y="84"/>
                      </a:lnTo>
                      <a:lnTo>
                        <a:pt x="162" y="50"/>
                      </a:lnTo>
                      <a:lnTo>
                        <a:pt x="166" y="36"/>
                      </a:lnTo>
                      <a:lnTo>
                        <a:pt x="172" y="24"/>
                      </a:lnTo>
                      <a:lnTo>
                        <a:pt x="178" y="14"/>
                      </a:lnTo>
                      <a:lnTo>
                        <a:pt x="186" y="6"/>
                      </a:lnTo>
                      <a:lnTo>
                        <a:pt x="192" y="2"/>
                      </a:lnTo>
                      <a:lnTo>
                        <a:pt x="200" y="0"/>
                      </a:lnTo>
                      <a:lnTo>
                        <a:pt x="20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2" name="Group 173">
                <a:extLst>
                  <a:ext uri="{FF2B5EF4-FFF2-40B4-BE49-F238E27FC236}">
                    <a16:creationId xmlns:a16="http://schemas.microsoft.com/office/drawing/2014/main" id="{77B9E340-E444-4B86-AAD2-F98EF142EF13}"/>
                  </a:ext>
                </a:extLst>
              </p:cNvPr>
              <p:cNvGrpSpPr/>
              <p:nvPr/>
            </p:nvGrpSpPr>
            <p:grpSpPr>
              <a:xfrm rot="5400000">
                <a:off x="2056740" y="6008675"/>
                <a:ext cx="159013" cy="216958"/>
                <a:chOff x="7754938" y="2940050"/>
                <a:chExt cx="428625" cy="838200"/>
              </a:xfrm>
              <a:grpFill/>
            </p:grpSpPr>
            <p:sp>
              <p:nvSpPr>
                <p:cNvPr id="63" name="Freeform 14">
                  <a:extLst>
                    <a:ext uri="{FF2B5EF4-FFF2-40B4-BE49-F238E27FC236}">
                      <a16:creationId xmlns:a16="http://schemas.microsoft.com/office/drawing/2014/main" id="{EAEA1CD5-AD99-4FD4-8A74-670A9EDB69C3}"/>
                    </a:ext>
                  </a:extLst>
                </p:cNvPr>
                <p:cNvSpPr>
                  <a:spLocks/>
                </p:cNvSpPr>
                <p:nvPr/>
              </p:nvSpPr>
              <p:spPr bwMode="auto">
                <a:xfrm>
                  <a:off x="7754938" y="3194050"/>
                  <a:ext cx="120650" cy="584200"/>
                </a:xfrm>
                <a:custGeom>
                  <a:avLst/>
                  <a:gdLst/>
                  <a:ahLst/>
                  <a:cxnLst>
                    <a:cxn ang="0">
                      <a:pos x="52" y="324"/>
                    </a:cxn>
                    <a:cxn ang="0">
                      <a:pos x="76" y="0"/>
                    </a:cxn>
                    <a:cxn ang="0">
                      <a:pos x="76" y="0"/>
                    </a:cxn>
                    <a:cxn ang="0">
                      <a:pos x="60" y="82"/>
                    </a:cxn>
                    <a:cxn ang="0">
                      <a:pos x="42" y="176"/>
                    </a:cxn>
                    <a:cxn ang="0">
                      <a:pos x="30" y="216"/>
                    </a:cxn>
                    <a:cxn ang="0">
                      <a:pos x="20" y="250"/>
                    </a:cxn>
                    <a:cxn ang="0">
                      <a:pos x="16" y="262"/>
                    </a:cxn>
                    <a:cxn ang="0">
                      <a:pos x="12" y="270"/>
                    </a:cxn>
                    <a:cxn ang="0">
                      <a:pos x="6" y="276"/>
                    </a:cxn>
                    <a:cxn ang="0">
                      <a:pos x="2" y="276"/>
                    </a:cxn>
                    <a:cxn ang="0">
                      <a:pos x="2" y="276"/>
                    </a:cxn>
                    <a:cxn ang="0">
                      <a:pos x="0" y="276"/>
                    </a:cxn>
                    <a:cxn ang="0">
                      <a:pos x="0" y="276"/>
                    </a:cxn>
                    <a:cxn ang="0">
                      <a:pos x="0" y="276"/>
                    </a:cxn>
                    <a:cxn ang="0">
                      <a:pos x="0" y="296"/>
                    </a:cxn>
                    <a:cxn ang="0">
                      <a:pos x="2" y="314"/>
                    </a:cxn>
                    <a:cxn ang="0">
                      <a:pos x="6" y="328"/>
                    </a:cxn>
                    <a:cxn ang="0">
                      <a:pos x="12" y="342"/>
                    </a:cxn>
                    <a:cxn ang="0">
                      <a:pos x="16" y="354"/>
                    </a:cxn>
                    <a:cxn ang="0">
                      <a:pos x="22" y="362"/>
                    </a:cxn>
                    <a:cxn ang="0">
                      <a:pos x="28" y="368"/>
                    </a:cxn>
                    <a:cxn ang="0">
                      <a:pos x="32" y="368"/>
                    </a:cxn>
                    <a:cxn ang="0">
                      <a:pos x="52" y="324"/>
                    </a:cxn>
                  </a:cxnLst>
                  <a:rect l="0" t="0" r="r" b="b"/>
                  <a:pathLst>
                    <a:path w="76" h="368">
                      <a:moveTo>
                        <a:pt x="52" y="324"/>
                      </a:moveTo>
                      <a:lnTo>
                        <a:pt x="76" y="0"/>
                      </a:lnTo>
                      <a:lnTo>
                        <a:pt x="76" y="0"/>
                      </a:lnTo>
                      <a:lnTo>
                        <a:pt x="60" y="82"/>
                      </a:lnTo>
                      <a:lnTo>
                        <a:pt x="42" y="176"/>
                      </a:lnTo>
                      <a:lnTo>
                        <a:pt x="30" y="216"/>
                      </a:lnTo>
                      <a:lnTo>
                        <a:pt x="20" y="250"/>
                      </a:lnTo>
                      <a:lnTo>
                        <a:pt x="16" y="262"/>
                      </a:lnTo>
                      <a:lnTo>
                        <a:pt x="12" y="270"/>
                      </a:lnTo>
                      <a:lnTo>
                        <a:pt x="6" y="276"/>
                      </a:lnTo>
                      <a:lnTo>
                        <a:pt x="2" y="276"/>
                      </a:lnTo>
                      <a:lnTo>
                        <a:pt x="2" y="276"/>
                      </a:lnTo>
                      <a:lnTo>
                        <a:pt x="0" y="276"/>
                      </a:lnTo>
                      <a:lnTo>
                        <a:pt x="0" y="276"/>
                      </a:lnTo>
                      <a:lnTo>
                        <a:pt x="0" y="276"/>
                      </a:lnTo>
                      <a:lnTo>
                        <a:pt x="0" y="296"/>
                      </a:lnTo>
                      <a:lnTo>
                        <a:pt x="2" y="314"/>
                      </a:lnTo>
                      <a:lnTo>
                        <a:pt x="6" y="328"/>
                      </a:lnTo>
                      <a:lnTo>
                        <a:pt x="12" y="342"/>
                      </a:lnTo>
                      <a:lnTo>
                        <a:pt x="16" y="354"/>
                      </a:lnTo>
                      <a:lnTo>
                        <a:pt x="22" y="362"/>
                      </a:lnTo>
                      <a:lnTo>
                        <a:pt x="28" y="368"/>
                      </a:lnTo>
                      <a:lnTo>
                        <a:pt x="32" y="368"/>
                      </a:lnTo>
                      <a:lnTo>
                        <a:pt x="52" y="3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15">
                  <a:extLst>
                    <a:ext uri="{FF2B5EF4-FFF2-40B4-BE49-F238E27FC236}">
                      <a16:creationId xmlns:a16="http://schemas.microsoft.com/office/drawing/2014/main" id="{B9D00E7A-E29F-43D3-A517-7423B17918F6}"/>
                    </a:ext>
                  </a:extLst>
                </p:cNvPr>
                <p:cNvSpPr>
                  <a:spLocks/>
                </p:cNvSpPr>
                <p:nvPr/>
              </p:nvSpPr>
              <p:spPr bwMode="auto">
                <a:xfrm>
                  <a:off x="7935913" y="2940050"/>
                  <a:ext cx="247650" cy="838200"/>
                </a:xfrm>
                <a:custGeom>
                  <a:avLst/>
                  <a:gdLst/>
                  <a:ahLst/>
                  <a:cxnLst>
                    <a:cxn ang="0">
                      <a:pos x="138" y="76"/>
                    </a:cxn>
                    <a:cxn ang="0">
                      <a:pos x="138" y="76"/>
                    </a:cxn>
                    <a:cxn ang="0">
                      <a:pos x="148" y="76"/>
                    </a:cxn>
                    <a:cxn ang="0">
                      <a:pos x="154" y="76"/>
                    </a:cxn>
                    <a:cxn ang="0">
                      <a:pos x="156" y="76"/>
                    </a:cxn>
                    <a:cxn ang="0">
                      <a:pos x="156" y="76"/>
                    </a:cxn>
                    <a:cxn ang="0">
                      <a:pos x="154" y="62"/>
                    </a:cxn>
                    <a:cxn ang="0">
                      <a:pos x="150" y="48"/>
                    </a:cxn>
                    <a:cxn ang="0">
                      <a:pos x="144" y="36"/>
                    </a:cxn>
                    <a:cxn ang="0">
                      <a:pos x="138" y="24"/>
                    </a:cxn>
                    <a:cxn ang="0">
                      <a:pos x="132" y="16"/>
                    </a:cxn>
                    <a:cxn ang="0">
                      <a:pos x="126" y="8"/>
                    </a:cxn>
                    <a:cxn ang="0">
                      <a:pos x="120" y="2"/>
                    </a:cxn>
                    <a:cxn ang="0">
                      <a:pos x="114" y="0"/>
                    </a:cxn>
                    <a:cxn ang="0">
                      <a:pos x="114" y="0"/>
                    </a:cxn>
                    <a:cxn ang="0">
                      <a:pos x="106" y="2"/>
                    </a:cxn>
                    <a:cxn ang="0">
                      <a:pos x="100" y="6"/>
                    </a:cxn>
                    <a:cxn ang="0">
                      <a:pos x="92" y="14"/>
                    </a:cxn>
                    <a:cxn ang="0">
                      <a:pos x="86" y="24"/>
                    </a:cxn>
                    <a:cxn ang="0">
                      <a:pos x="80" y="36"/>
                    </a:cxn>
                    <a:cxn ang="0">
                      <a:pos x="74" y="50"/>
                    </a:cxn>
                    <a:cxn ang="0">
                      <a:pos x="64" y="84"/>
                    </a:cxn>
                    <a:cxn ang="0">
                      <a:pos x="54" y="124"/>
                    </a:cxn>
                    <a:cxn ang="0">
                      <a:pos x="46" y="168"/>
                    </a:cxn>
                    <a:cxn ang="0">
                      <a:pos x="40" y="216"/>
                    </a:cxn>
                    <a:cxn ang="0">
                      <a:pos x="34" y="264"/>
                    </a:cxn>
                    <a:cxn ang="0">
                      <a:pos x="24" y="362"/>
                    </a:cxn>
                    <a:cxn ang="0">
                      <a:pos x="16" y="446"/>
                    </a:cxn>
                    <a:cxn ang="0">
                      <a:pos x="8" y="506"/>
                    </a:cxn>
                    <a:cxn ang="0">
                      <a:pos x="6" y="522"/>
                    </a:cxn>
                    <a:cxn ang="0">
                      <a:pos x="4" y="528"/>
                    </a:cxn>
                    <a:cxn ang="0">
                      <a:pos x="0" y="528"/>
                    </a:cxn>
                    <a:cxn ang="0">
                      <a:pos x="0" y="528"/>
                    </a:cxn>
                    <a:cxn ang="0">
                      <a:pos x="10" y="498"/>
                    </a:cxn>
                    <a:cxn ang="0">
                      <a:pos x="18" y="466"/>
                    </a:cxn>
                    <a:cxn ang="0">
                      <a:pos x="34" y="394"/>
                    </a:cxn>
                    <a:cxn ang="0">
                      <a:pos x="62" y="244"/>
                    </a:cxn>
                    <a:cxn ang="0">
                      <a:pos x="76" y="178"/>
                    </a:cxn>
                    <a:cxn ang="0">
                      <a:pos x="86" y="150"/>
                    </a:cxn>
                    <a:cxn ang="0">
                      <a:pos x="94" y="124"/>
                    </a:cxn>
                    <a:cxn ang="0">
                      <a:pos x="104" y="104"/>
                    </a:cxn>
                    <a:cxn ang="0">
                      <a:pos x="114" y="88"/>
                    </a:cxn>
                    <a:cxn ang="0">
                      <a:pos x="120" y="84"/>
                    </a:cxn>
                    <a:cxn ang="0">
                      <a:pos x="126" y="78"/>
                    </a:cxn>
                    <a:cxn ang="0">
                      <a:pos x="132" y="76"/>
                    </a:cxn>
                    <a:cxn ang="0">
                      <a:pos x="138" y="76"/>
                    </a:cxn>
                    <a:cxn ang="0">
                      <a:pos x="138" y="76"/>
                    </a:cxn>
                  </a:cxnLst>
                  <a:rect l="0" t="0" r="r" b="b"/>
                  <a:pathLst>
                    <a:path w="156" h="528">
                      <a:moveTo>
                        <a:pt x="138" y="76"/>
                      </a:moveTo>
                      <a:lnTo>
                        <a:pt x="138" y="76"/>
                      </a:lnTo>
                      <a:lnTo>
                        <a:pt x="148" y="76"/>
                      </a:lnTo>
                      <a:lnTo>
                        <a:pt x="154" y="76"/>
                      </a:lnTo>
                      <a:lnTo>
                        <a:pt x="156" y="76"/>
                      </a:lnTo>
                      <a:lnTo>
                        <a:pt x="156" y="76"/>
                      </a:lnTo>
                      <a:lnTo>
                        <a:pt x="154" y="62"/>
                      </a:lnTo>
                      <a:lnTo>
                        <a:pt x="150" y="48"/>
                      </a:lnTo>
                      <a:lnTo>
                        <a:pt x="144" y="36"/>
                      </a:lnTo>
                      <a:lnTo>
                        <a:pt x="138" y="24"/>
                      </a:lnTo>
                      <a:lnTo>
                        <a:pt x="132" y="16"/>
                      </a:lnTo>
                      <a:lnTo>
                        <a:pt x="126" y="8"/>
                      </a:lnTo>
                      <a:lnTo>
                        <a:pt x="120" y="2"/>
                      </a:lnTo>
                      <a:lnTo>
                        <a:pt x="114" y="0"/>
                      </a:lnTo>
                      <a:lnTo>
                        <a:pt x="114" y="0"/>
                      </a:lnTo>
                      <a:lnTo>
                        <a:pt x="106" y="2"/>
                      </a:lnTo>
                      <a:lnTo>
                        <a:pt x="100" y="6"/>
                      </a:lnTo>
                      <a:lnTo>
                        <a:pt x="92" y="14"/>
                      </a:lnTo>
                      <a:lnTo>
                        <a:pt x="86" y="24"/>
                      </a:lnTo>
                      <a:lnTo>
                        <a:pt x="80" y="36"/>
                      </a:lnTo>
                      <a:lnTo>
                        <a:pt x="74" y="50"/>
                      </a:lnTo>
                      <a:lnTo>
                        <a:pt x="64" y="84"/>
                      </a:lnTo>
                      <a:lnTo>
                        <a:pt x="54" y="124"/>
                      </a:lnTo>
                      <a:lnTo>
                        <a:pt x="46" y="168"/>
                      </a:lnTo>
                      <a:lnTo>
                        <a:pt x="40" y="216"/>
                      </a:lnTo>
                      <a:lnTo>
                        <a:pt x="34" y="264"/>
                      </a:lnTo>
                      <a:lnTo>
                        <a:pt x="24" y="362"/>
                      </a:lnTo>
                      <a:lnTo>
                        <a:pt x="16" y="446"/>
                      </a:lnTo>
                      <a:lnTo>
                        <a:pt x="8" y="506"/>
                      </a:lnTo>
                      <a:lnTo>
                        <a:pt x="6" y="522"/>
                      </a:lnTo>
                      <a:lnTo>
                        <a:pt x="4" y="528"/>
                      </a:lnTo>
                      <a:lnTo>
                        <a:pt x="0" y="528"/>
                      </a:lnTo>
                      <a:lnTo>
                        <a:pt x="0" y="528"/>
                      </a:lnTo>
                      <a:lnTo>
                        <a:pt x="10" y="498"/>
                      </a:lnTo>
                      <a:lnTo>
                        <a:pt x="18" y="466"/>
                      </a:lnTo>
                      <a:lnTo>
                        <a:pt x="34" y="394"/>
                      </a:lnTo>
                      <a:lnTo>
                        <a:pt x="62" y="244"/>
                      </a:lnTo>
                      <a:lnTo>
                        <a:pt x="76" y="178"/>
                      </a:lnTo>
                      <a:lnTo>
                        <a:pt x="86" y="150"/>
                      </a:lnTo>
                      <a:lnTo>
                        <a:pt x="94" y="124"/>
                      </a:lnTo>
                      <a:lnTo>
                        <a:pt x="104" y="104"/>
                      </a:lnTo>
                      <a:lnTo>
                        <a:pt x="114" y="88"/>
                      </a:lnTo>
                      <a:lnTo>
                        <a:pt x="120" y="84"/>
                      </a:lnTo>
                      <a:lnTo>
                        <a:pt x="126" y="78"/>
                      </a:lnTo>
                      <a:lnTo>
                        <a:pt x="132" y="76"/>
                      </a:lnTo>
                      <a:lnTo>
                        <a:pt x="138" y="76"/>
                      </a:lnTo>
                      <a:lnTo>
                        <a:pt x="138" y="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16">
                  <a:extLst>
                    <a:ext uri="{FF2B5EF4-FFF2-40B4-BE49-F238E27FC236}">
                      <a16:creationId xmlns:a16="http://schemas.microsoft.com/office/drawing/2014/main" id="{07B9699C-323D-4548-9760-5F4C422B8445}"/>
                    </a:ext>
                  </a:extLst>
                </p:cNvPr>
                <p:cNvSpPr>
                  <a:spLocks/>
                </p:cNvSpPr>
                <p:nvPr/>
              </p:nvSpPr>
              <p:spPr bwMode="auto">
                <a:xfrm>
                  <a:off x="7799388" y="2940050"/>
                  <a:ext cx="317500" cy="838200"/>
                </a:xfrm>
                <a:custGeom>
                  <a:avLst/>
                  <a:gdLst/>
                  <a:ahLst/>
                  <a:cxnLst>
                    <a:cxn ang="0">
                      <a:pos x="200" y="0"/>
                    </a:cxn>
                    <a:cxn ang="0">
                      <a:pos x="200" y="0"/>
                    </a:cxn>
                    <a:cxn ang="0">
                      <a:pos x="116" y="0"/>
                    </a:cxn>
                    <a:cxn ang="0">
                      <a:pos x="116" y="0"/>
                    </a:cxn>
                    <a:cxn ang="0">
                      <a:pos x="106" y="2"/>
                    </a:cxn>
                    <a:cxn ang="0">
                      <a:pos x="98" y="6"/>
                    </a:cxn>
                    <a:cxn ang="0">
                      <a:pos x="92" y="14"/>
                    </a:cxn>
                    <a:cxn ang="0">
                      <a:pos x="84" y="24"/>
                    </a:cxn>
                    <a:cxn ang="0">
                      <a:pos x="78" y="36"/>
                    </a:cxn>
                    <a:cxn ang="0">
                      <a:pos x="72" y="50"/>
                    </a:cxn>
                    <a:cxn ang="0">
                      <a:pos x="62" y="84"/>
                    </a:cxn>
                    <a:cxn ang="0">
                      <a:pos x="54" y="124"/>
                    </a:cxn>
                    <a:cxn ang="0">
                      <a:pos x="46" y="168"/>
                    </a:cxn>
                    <a:cxn ang="0">
                      <a:pos x="40" y="216"/>
                    </a:cxn>
                    <a:cxn ang="0">
                      <a:pos x="34" y="264"/>
                    </a:cxn>
                    <a:cxn ang="0">
                      <a:pos x="18" y="446"/>
                    </a:cxn>
                    <a:cxn ang="0">
                      <a:pos x="14" y="480"/>
                    </a:cxn>
                    <a:cxn ang="0">
                      <a:pos x="10" y="506"/>
                    </a:cxn>
                    <a:cxn ang="0">
                      <a:pos x="6" y="522"/>
                    </a:cxn>
                    <a:cxn ang="0">
                      <a:pos x="2" y="528"/>
                    </a:cxn>
                    <a:cxn ang="0">
                      <a:pos x="0" y="528"/>
                    </a:cxn>
                    <a:cxn ang="0">
                      <a:pos x="0" y="528"/>
                    </a:cxn>
                    <a:cxn ang="0">
                      <a:pos x="86" y="528"/>
                    </a:cxn>
                    <a:cxn ang="0">
                      <a:pos x="86" y="528"/>
                    </a:cxn>
                    <a:cxn ang="0">
                      <a:pos x="90" y="528"/>
                    </a:cxn>
                    <a:cxn ang="0">
                      <a:pos x="92" y="522"/>
                    </a:cxn>
                    <a:cxn ang="0">
                      <a:pos x="98" y="506"/>
                    </a:cxn>
                    <a:cxn ang="0">
                      <a:pos x="102" y="480"/>
                    </a:cxn>
                    <a:cxn ang="0">
                      <a:pos x="108" y="446"/>
                    </a:cxn>
                    <a:cxn ang="0">
                      <a:pos x="116" y="362"/>
                    </a:cxn>
                    <a:cxn ang="0">
                      <a:pos x="124" y="264"/>
                    </a:cxn>
                    <a:cxn ang="0">
                      <a:pos x="136" y="168"/>
                    </a:cxn>
                    <a:cxn ang="0">
                      <a:pos x="144" y="124"/>
                    </a:cxn>
                    <a:cxn ang="0">
                      <a:pos x="152" y="84"/>
                    </a:cxn>
                    <a:cxn ang="0">
                      <a:pos x="162" y="50"/>
                    </a:cxn>
                    <a:cxn ang="0">
                      <a:pos x="166" y="36"/>
                    </a:cxn>
                    <a:cxn ang="0">
                      <a:pos x="172" y="24"/>
                    </a:cxn>
                    <a:cxn ang="0">
                      <a:pos x="178" y="14"/>
                    </a:cxn>
                    <a:cxn ang="0">
                      <a:pos x="186" y="6"/>
                    </a:cxn>
                    <a:cxn ang="0">
                      <a:pos x="192" y="2"/>
                    </a:cxn>
                    <a:cxn ang="0">
                      <a:pos x="200" y="0"/>
                    </a:cxn>
                    <a:cxn ang="0">
                      <a:pos x="200" y="0"/>
                    </a:cxn>
                  </a:cxnLst>
                  <a:rect l="0" t="0" r="r" b="b"/>
                  <a:pathLst>
                    <a:path w="200" h="528">
                      <a:moveTo>
                        <a:pt x="200" y="0"/>
                      </a:moveTo>
                      <a:lnTo>
                        <a:pt x="200" y="0"/>
                      </a:lnTo>
                      <a:lnTo>
                        <a:pt x="116" y="0"/>
                      </a:lnTo>
                      <a:lnTo>
                        <a:pt x="116" y="0"/>
                      </a:lnTo>
                      <a:lnTo>
                        <a:pt x="106" y="2"/>
                      </a:lnTo>
                      <a:lnTo>
                        <a:pt x="98" y="6"/>
                      </a:lnTo>
                      <a:lnTo>
                        <a:pt x="92" y="14"/>
                      </a:lnTo>
                      <a:lnTo>
                        <a:pt x="84" y="24"/>
                      </a:lnTo>
                      <a:lnTo>
                        <a:pt x="78" y="36"/>
                      </a:lnTo>
                      <a:lnTo>
                        <a:pt x="72" y="50"/>
                      </a:lnTo>
                      <a:lnTo>
                        <a:pt x="62" y="84"/>
                      </a:lnTo>
                      <a:lnTo>
                        <a:pt x="54" y="124"/>
                      </a:lnTo>
                      <a:lnTo>
                        <a:pt x="46" y="168"/>
                      </a:lnTo>
                      <a:lnTo>
                        <a:pt x="40" y="216"/>
                      </a:lnTo>
                      <a:lnTo>
                        <a:pt x="34" y="264"/>
                      </a:lnTo>
                      <a:lnTo>
                        <a:pt x="18" y="446"/>
                      </a:lnTo>
                      <a:lnTo>
                        <a:pt x="14" y="480"/>
                      </a:lnTo>
                      <a:lnTo>
                        <a:pt x="10" y="506"/>
                      </a:lnTo>
                      <a:lnTo>
                        <a:pt x="6" y="522"/>
                      </a:lnTo>
                      <a:lnTo>
                        <a:pt x="2" y="528"/>
                      </a:lnTo>
                      <a:lnTo>
                        <a:pt x="0" y="528"/>
                      </a:lnTo>
                      <a:lnTo>
                        <a:pt x="0" y="528"/>
                      </a:lnTo>
                      <a:lnTo>
                        <a:pt x="86" y="528"/>
                      </a:lnTo>
                      <a:lnTo>
                        <a:pt x="86" y="528"/>
                      </a:lnTo>
                      <a:lnTo>
                        <a:pt x="90" y="528"/>
                      </a:lnTo>
                      <a:lnTo>
                        <a:pt x="92" y="522"/>
                      </a:lnTo>
                      <a:lnTo>
                        <a:pt x="98" y="506"/>
                      </a:lnTo>
                      <a:lnTo>
                        <a:pt x="102" y="480"/>
                      </a:lnTo>
                      <a:lnTo>
                        <a:pt x="108" y="446"/>
                      </a:lnTo>
                      <a:lnTo>
                        <a:pt x="116" y="362"/>
                      </a:lnTo>
                      <a:lnTo>
                        <a:pt x="124" y="264"/>
                      </a:lnTo>
                      <a:lnTo>
                        <a:pt x="136" y="168"/>
                      </a:lnTo>
                      <a:lnTo>
                        <a:pt x="144" y="124"/>
                      </a:lnTo>
                      <a:lnTo>
                        <a:pt x="152" y="84"/>
                      </a:lnTo>
                      <a:lnTo>
                        <a:pt x="162" y="50"/>
                      </a:lnTo>
                      <a:lnTo>
                        <a:pt x="166" y="36"/>
                      </a:lnTo>
                      <a:lnTo>
                        <a:pt x="172" y="24"/>
                      </a:lnTo>
                      <a:lnTo>
                        <a:pt x="178" y="14"/>
                      </a:lnTo>
                      <a:lnTo>
                        <a:pt x="186" y="6"/>
                      </a:lnTo>
                      <a:lnTo>
                        <a:pt x="192" y="2"/>
                      </a:lnTo>
                      <a:lnTo>
                        <a:pt x="200" y="0"/>
                      </a:lnTo>
                      <a:lnTo>
                        <a:pt x="20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sp>
        <p:nvSpPr>
          <p:cNvPr id="146" name="Rectangle 70">
            <a:extLst>
              <a:ext uri="{FF2B5EF4-FFF2-40B4-BE49-F238E27FC236}">
                <a16:creationId xmlns:a16="http://schemas.microsoft.com/office/drawing/2014/main" id="{CD5A4607-5F0E-4E3B-9711-4B8ED88D9C89}"/>
              </a:ext>
            </a:extLst>
          </p:cNvPr>
          <p:cNvSpPr>
            <a:spLocks noChangeArrowheads="1"/>
          </p:cNvSpPr>
          <p:nvPr/>
        </p:nvSpPr>
        <p:spPr bwMode="auto">
          <a:xfrm>
            <a:off x="2514602" y="662909"/>
            <a:ext cx="9448798" cy="1295400"/>
          </a:xfrm>
          <a:prstGeom prst="rect">
            <a:avLst/>
          </a:prstGeom>
          <a:noFill/>
          <a:ln w="9525">
            <a:noFill/>
            <a:miter lim="800000"/>
            <a:headEnd/>
            <a:tailEnd/>
          </a:ln>
        </p:spPr>
        <p:txBody>
          <a:bodyPr lIns="45720" tIns="18288" rIns="27432" bIns="18288"/>
          <a:lstStyle/>
          <a:p>
            <a:pPr>
              <a:lnSpc>
                <a:spcPct val="85000"/>
              </a:lnSpc>
              <a:spcBef>
                <a:spcPts val="200"/>
              </a:spcBef>
            </a:pPr>
            <a:r>
              <a:rPr lang="en-US" sz="5400" b="1" dirty="0">
                <a:solidFill>
                  <a:srgbClr val="FF0000"/>
                </a:solidFill>
                <a:latin typeface="Arial"/>
                <a:cs typeface="Arial"/>
              </a:rPr>
              <a:t>N2.01 TRILLION</a:t>
            </a:r>
          </a:p>
          <a:p>
            <a:pPr>
              <a:lnSpc>
                <a:spcPct val="85000"/>
              </a:lnSpc>
              <a:spcBef>
                <a:spcPts val="200"/>
              </a:spcBef>
            </a:pPr>
            <a:r>
              <a:rPr lang="en-US" b="1" dirty="0">
                <a:solidFill>
                  <a:srgbClr val="FF0000"/>
                </a:solidFill>
                <a:latin typeface="Arial Narrow" pitchFamily="112" charset="0"/>
              </a:rPr>
              <a:t>NIGERIA LEASING INDUSTRY – OUTSTANDING LEASE VOLUME 2020</a:t>
            </a:r>
          </a:p>
        </p:txBody>
      </p:sp>
      <p:sp>
        <p:nvSpPr>
          <p:cNvPr id="148" name="Rectangle 70">
            <a:extLst>
              <a:ext uri="{FF2B5EF4-FFF2-40B4-BE49-F238E27FC236}">
                <a16:creationId xmlns:a16="http://schemas.microsoft.com/office/drawing/2014/main" id="{8FE2F6D8-4B33-49C9-9017-5F41A39A9EEB}"/>
              </a:ext>
            </a:extLst>
          </p:cNvPr>
          <p:cNvSpPr>
            <a:spLocks noChangeArrowheads="1"/>
          </p:cNvSpPr>
          <p:nvPr/>
        </p:nvSpPr>
        <p:spPr bwMode="auto">
          <a:xfrm>
            <a:off x="1470082" y="2940502"/>
            <a:ext cx="1981200" cy="1828800"/>
          </a:xfrm>
          <a:prstGeom prst="rect">
            <a:avLst/>
          </a:prstGeom>
          <a:noFill/>
          <a:ln w="9525">
            <a:noFill/>
            <a:miter lim="800000"/>
            <a:headEnd/>
            <a:tailEnd/>
          </a:ln>
        </p:spPr>
        <p:txBody>
          <a:bodyPr lIns="45720" tIns="18288" rIns="27432" bIns="18288"/>
          <a:lstStyle/>
          <a:p>
            <a:pPr>
              <a:lnSpc>
                <a:spcPct val="85000"/>
              </a:lnSpc>
              <a:spcBef>
                <a:spcPts val="200"/>
              </a:spcBef>
            </a:pPr>
            <a:r>
              <a:rPr lang="en-US" sz="4800" dirty="0">
                <a:solidFill>
                  <a:srgbClr val="FFFFFF"/>
                </a:solidFill>
                <a:latin typeface="Arial Narrow" pitchFamily="34" charset="0"/>
              </a:rPr>
              <a:t>55%</a:t>
            </a:r>
            <a:r>
              <a:rPr lang="en-US" sz="3200" dirty="0">
                <a:solidFill>
                  <a:srgbClr val="FFFFFF"/>
                </a:solidFill>
                <a:latin typeface="Arial Narrow" pitchFamily="34" charset="0"/>
              </a:rPr>
              <a:t> </a:t>
            </a:r>
          </a:p>
          <a:p>
            <a:pPr>
              <a:lnSpc>
                <a:spcPct val="85000"/>
              </a:lnSpc>
              <a:spcBef>
                <a:spcPts val="200"/>
              </a:spcBef>
            </a:pPr>
            <a:r>
              <a:rPr lang="en-US" sz="3200" dirty="0">
                <a:solidFill>
                  <a:srgbClr val="FFFFFF"/>
                </a:solidFill>
                <a:latin typeface="Arial Narrow" pitchFamily="34" charset="0"/>
              </a:rPr>
              <a:t>of leased assets </a:t>
            </a:r>
          </a:p>
          <a:p>
            <a:pPr>
              <a:lnSpc>
                <a:spcPct val="85000"/>
              </a:lnSpc>
              <a:spcBef>
                <a:spcPts val="200"/>
              </a:spcBef>
            </a:pPr>
            <a:r>
              <a:rPr lang="en-US" sz="1600" dirty="0">
                <a:solidFill>
                  <a:srgbClr val="FFFFFF">
                    <a:alpha val="60000"/>
                  </a:srgbClr>
                </a:solidFill>
                <a:latin typeface="Arial Narrow" pitchFamily="112" charset="0"/>
              </a:rPr>
              <a:t>Are Vehicles</a:t>
            </a:r>
          </a:p>
        </p:txBody>
      </p:sp>
      <p:sp>
        <p:nvSpPr>
          <p:cNvPr id="149" name="Rounded Rectangle 169">
            <a:extLst>
              <a:ext uri="{FF2B5EF4-FFF2-40B4-BE49-F238E27FC236}">
                <a16:creationId xmlns:a16="http://schemas.microsoft.com/office/drawing/2014/main" id="{6E95DBF7-9223-46B1-8559-60DE2C3273D9}"/>
              </a:ext>
            </a:extLst>
          </p:cNvPr>
          <p:cNvSpPr/>
          <p:nvPr/>
        </p:nvSpPr>
        <p:spPr bwMode="auto">
          <a:xfrm>
            <a:off x="631882" y="4835722"/>
            <a:ext cx="2895600" cy="1905000"/>
          </a:xfrm>
          <a:prstGeom prst="roundRect">
            <a:avLst/>
          </a:prstGeom>
          <a:solidFill>
            <a:srgbClr val="59A54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97" charset="0"/>
            </a:endParaRPr>
          </a:p>
        </p:txBody>
      </p:sp>
      <p:grpSp>
        <p:nvGrpSpPr>
          <p:cNvPr id="150" name="Group 149">
            <a:extLst>
              <a:ext uri="{FF2B5EF4-FFF2-40B4-BE49-F238E27FC236}">
                <a16:creationId xmlns:a16="http://schemas.microsoft.com/office/drawing/2014/main" id="{3DB6F385-BDD8-4BB4-B51E-374558D3D3A1}"/>
              </a:ext>
            </a:extLst>
          </p:cNvPr>
          <p:cNvGrpSpPr/>
          <p:nvPr/>
        </p:nvGrpSpPr>
        <p:grpSpPr>
          <a:xfrm>
            <a:off x="762001" y="4888303"/>
            <a:ext cx="597153" cy="1752210"/>
            <a:chOff x="0" y="1797050"/>
            <a:chExt cx="817563" cy="3167063"/>
          </a:xfrm>
          <a:solidFill>
            <a:srgbClr val="FFFFFF"/>
          </a:solidFill>
        </p:grpSpPr>
        <p:sp>
          <p:nvSpPr>
            <p:cNvPr id="151" name="Rectangle 13">
              <a:extLst>
                <a:ext uri="{FF2B5EF4-FFF2-40B4-BE49-F238E27FC236}">
                  <a16:creationId xmlns:a16="http://schemas.microsoft.com/office/drawing/2014/main" id="{7219EAAB-4D21-44C5-8AA0-09CE23373B21}"/>
                </a:ext>
              </a:extLst>
            </p:cNvPr>
            <p:cNvSpPr>
              <a:spLocks noChangeArrowheads="1"/>
            </p:cNvSpPr>
            <p:nvPr/>
          </p:nvSpPr>
          <p:spPr bwMode="auto">
            <a:xfrm>
              <a:off x="34925" y="2554288"/>
              <a:ext cx="742950" cy="173038"/>
            </a:xfrm>
            <a:prstGeom prst="rect">
              <a:avLst/>
            </a:prstGeom>
            <a:grp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14">
              <a:extLst>
                <a:ext uri="{FF2B5EF4-FFF2-40B4-BE49-F238E27FC236}">
                  <a16:creationId xmlns:a16="http://schemas.microsoft.com/office/drawing/2014/main" id="{3C8BD2E3-666F-4634-A7A5-770CEABA6963}"/>
                </a:ext>
              </a:extLst>
            </p:cNvPr>
            <p:cNvSpPr>
              <a:spLocks/>
            </p:cNvSpPr>
            <p:nvPr/>
          </p:nvSpPr>
          <p:spPr bwMode="auto">
            <a:xfrm>
              <a:off x="125413" y="1797050"/>
              <a:ext cx="563563" cy="733425"/>
            </a:xfrm>
            <a:custGeom>
              <a:avLst/>
              <a:gdLst>
                <a:gd name="T0" fmla="*/ 0 w 709"/>
                <a:gd name="T1" fmla="*/ 925 h 925"/>
                <a:gd name="T2" fmla="*/ 347 w 709"/>
                <a:gd name="T3" fmla="*/ 0 h 925"/>
                <a:gd name="T4" fmla="*/ 709 w 709"/>
                <a:gd name="T5" fmla="*/ 925 h 925"/>
                <a:gd name="T6" fmla="*/ 0 w 709"/>
                <a:gd name="T7" fmla="*/ 925 h 925"/>
              </a:gdLst>
              <a:ahLst/>
              <a:cxnLst>
                <a:cxn ang="0">
                  <a:pos x="T0" y="T1"/>
                </a:cxn>
                <a:cxn ang="0">
                  <a:pos x="T2" y="T3"/>
                </a:cxn>
                <a:cxn ang="0">
                  <a:pos x="T4" y="T5"/>
                </a:cxn>
                <a:cxn ang="0">
                  <a:pos x="T6" y="T7"/>
                </a:cxn>
              </a:cxnLst>
              <a:rect l="0" t="0" r="r" b="b"/>
              <a:pathLst>
                <a:path w="709" h="925">
                  <a:moveTo>
                    <a:pt x="0" y="925"/>
                  </a:moveTo>
                  <a:lnTo>
                    <a:pt x="347" y="0"/>
                  </a:lnTo>
                  <a:lnTo>
                    <a:pt x="709" y="925"/>
                  </a:lnTo>
                  <a:lnTo>
                    <a:pt x="0" y="925"/>
                  </a:lnTo>
                  <a:close/>
                </a:path>
              </a:pathLst>
            </a:custGeom>
            <a:grp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17">
              <a:extLst>
                <a:ext uri="{FF2B5EF4-FFF2-40B4-BE49-F238E27FC236}">
                  <a16:creationId xmlns:a16="http://schemas.microsoft.com/office/drawing/2014/main" id="{BE2E9772-B351-4947-BEA0-F33939D7AB88}"/>
                </a:ext>
              </a:extLst>
            </p:cNvPr>
            <p:cNvSpPr>
              <a:spLocks noEditPoints="1"/>
            </p:cNvSpPr>
            <p:nvPr/>
          </p:nvSpPr>
          <p:spPr bwMode="auto">
            <a:xfrm>
              <a:off x="0" y="2755900"/>
              <a:ext cx="817563" cy="2208213"/>
            </a:xfrm>
            <a:custGeom>
              <a:avLst/>
              <a:gdLst>
                <a:gd name="T0" fmla="*/ 359 w 1031"/>
                <a:gd name="T1" fmla="*/ 2430 h 2783"/>
                <a:gd name="T2" fmla="*/ 1031 w 1031"/>
                <a:gd name="T3" fmla="*/ 0 h 2783"/>
                <a:gd name="T4" fmla="*/ 184 w 1031"/>
                <a:gd name="T5" fmla="*/ 2088 h 2783"/>
                <a:gd name="T6" fmla="*/ 184 w 1031"/>
                <a:gd name="T7" fmla="*/ 2056 h 2783"/>
                <a:gd name="T8" fmla="*/ 319 w 1031"/>
                <a:gd name="T9" fmla="*/ 1837 h 2783"/>
                <a:gd name="T10" fmla="*/ 319 w 1031"/>
                <a:gd name="T11" fmla="*/ 1837 h 2783"/>
                <a:gd name="T12" fmla="*/ 319 w 1031"/>
                <a:gd name="T13" fmla="*/ 1512 h 2783"/>
                <a:gd name="T14" fmla="*/ 184 w 1031"/>
                <a:gd name="T15" fmla="*/ 1201 h 2783"/>
                <a:gd name="T16" fmla="*/ 184 w 1031"/>
                <a:gd name="T17" fmla="*/ 1168 h 2783"/>
                <a:gd name="T18" fmla="*/ 319 w 1031"/>
                <a:gd name="T19" fmla="*/ 950 h 2783"/>
                <a:gd name="T20" fmla="*/ 319 w 1031"/>
                <a:gd name="T21" fmla="*/ 950 h 2783"/>
                <a:gd name="T22" fmla="*/ 319 w 1031"/>
                <a:gd name="T23" fmla="*/ 625 h 2783"/>
                <a:gd name="T24" fmla="*/ 184 w 1031"/>
                <a:gd name="T25" fmla="*/ 314 h 2783"/>
                <a:gd name="T26" fmla="*/ 184 w 1031"/>
                <a:gd name="T27" fmla="*/ 281 h 2783"/>
                <a:gd name="T28" fmla="*/ 495 w 1031"/>
                <a:gd name="T29" fmla="*/ 2282 h 2783"/>
                <a:gd name="T30" fmla="*/ 495 w 1031"/>
                <a:gd name="T31" fmla="*/ 2282 h 2783"/>
                <a:gd name="T32" fmla="*/ 495 w 1031"/>
                <a:gd name="T33" fmla="*/ 1957 h 2783"/>
                <a:gd name="T34" fmla="*/ 359 w 1031"/>
                <a:gd name="T35" fmla="*/ 1646 h 2783"/>
                <a:gd name="T36" fmla="*/ 359 w 1031"/>
                <a:gd name="T37" fmla="*/ 1613 h 2783"/>
                <a:gd name="T38" fmla="*/ 495 w 1031"/>
                <a:gd name="T39" fmla="*/ 1394 h 2783"/>
                <a:gd name="T40" fmla="*/ 495 w 1031"/>
                <a:gd name="T41" fmla="*/ 1394 h 2783"/>
                <a:gd name="T42" fmla="*/ 495 w 1031"/>
                <a:gd name="T43" fmla="*/ 1068 h 2783"/>
                <a:gd name="T44" fmla="*/ 359 w 1031"/>
                <a:gd name="T45" fmla="*/ 757 h 2783"/>
                <a:gd name="T46" fmla="*/ 359 w 1031"/>
                <a:gd name="T47" fmla="*/ 724 h 2783"/>
                <a:gd name="T48" fmla="*/ 495 w 1031"/>
                <a:gd name="T49" fmla="*/ 505 h 2783"/>
                <a:gd name="T50" fmla="*/ 495 w 1031"/>
                <a:gd name="T51" fmla="*/ 505 h 2783"/>
                <a:gd name="T52" fmla="*/ 495 w 1031"/>
                <a:gd name="T53" fmla="*/ 181 h 2783"/>
                <a:gd name="T54" fmla="*/ 536 w 1031"/>
                <a:gd name="T55" fmla="*/ 2088 h 2783"/>
                <a:gd name="T56" fmla="*/ 536 w 1031"/>
                <a:gd name="T57" fmla="*/ 2056 h 2783"/>
                <a:gd name="T58" fmla="*/ 672 w 1031"/>
                <a:gd name="T59" fmla="*/ 1837 h 2783"/>
                <a:gd name="T60" fmla="*/ 672 w 1031"/>
                <a:gd name="T61" fmla="*/ 1837 h 2783"/>
                <a:gd name="T62" fmla="*/ 672 w 1031"/>
                <a:gd name="T63" fmla="*/ 1512 h 2783"/>
                <a:gd name="T64" fmla="*/ 536 w 1031"/>
                <a:gd name="T65" fmla="*/ 1201 h 2783"/>
                <a:gd name="T66" fmla="*/ 536 w 1031"/>
                <a:gd name="T67" fmla="*/ 1168 h 2783"/>
                <a:gd name="T68" fmla="*/ 672 w 1031"/>
                <a:gd name="T69" fmla="*/ 950 h 2783"/>
                <a:gd name="T70" fmla="*/ 672 w 1031"/>
                <a:gd name="T71" fmla="*/ 950 h 2783"/>
                <a:gd name="T72" fmla="*/ 672 w 1031"/>
                <a:gd name="T73" fmla="*/ 625 h 2783"/>
                <a:gd name="T74" fmla="*/ 536 w 1031"/>
                <a:gd name="T75" fmla="*/ 314 h 2783"/>
                <a:gd name="T76" fmla="*/ 536 w 1031"/>
                <a:gd name="T77" fmla="*/ 281 h 2783"/>
                <a:gd name="T78" fmla="*/ 847 w 1031"/>
                <a:gd name="T79" fmla="*/ 2282 h 2783"/>
                <a:gd name="T80" fmla="*/ 847 w 1031"/>
                <a:gd name="T81" fmla="*/ 2282 h 2783"/>
                <a:gd name="T82" fmla="*/ 847 w 1031"/>
                <a:gd name="T83" fmla="*/ 1957 h 2783"/>
                <a:gd name="T84" fmla="*/ 712 w 1031"/>
                <a:gd name="T85" fmla="*/ 1646 h 2783"/>
                <a:gd name="T86" fmla="*/ 712 w 1031"/>
                <a:gd name="T87" fmla="*/ 1613 h 2783"/>
                <a:gd name="T88" fmla="*/ 847 w 1031"/>
                <a:gd name="T89" fmla="*/ 1394 h 2783"/>
                <a:gd name="T90" fmla="*/ 847 w 1031"/>
                <a:gd name="T91" fmla="*/ 1394 h 2783"/>
                <a:gd name="T92" fmla="*/ 847 w 1031"/>
                <a:gd name="T93" fmla="*/ 1068 h 2783"/>
                <a:gd name="T94" fmla="*/ 712 w 1031"/>
                <a:gd name="T95" fmla="*/ 757 h 2783"/>
                <a:gd name="T96" fmla="*/ 712 w 1031"/>
                <a:gd name="T97" fmla="*/ 724 h 2783"/>
                <a:gd name="T98" fmla="*/ 847 w 1031"/>
                <a:gd name="T99" fmla="*/ 505 h 2783"/>
                <a:gd name="T100" fmla="*/ 847 w 1031"/>
                <a:gd name="T101" fmla="*/ 505 h 2783"/>
                <a:gd name="T102" fmla="*/ 847 w 1031"/>
                <a:gd name="T103" fmla="*/ 181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31" h="2783">
                  <a:moveTo>
                    <a:pt x="0" y="0"/>
                  </a:moveTo>
                  <a:lnTo>
                    <a:pt x="0" y="2783"/>
                  </a:lnTo>
                  <a:lnTo>
                    <a:pt x="359" y="2783"/>
                  </a:lnTo>
                  <a:lnTo>
                    <a:pt x="359" y="2430"/>
                  </a:lnTo>
                  <a:lnTo>
                    <a:pt x="672" y="2430"/>
                  </a:lnTo>
                  <a:lnTo>
                    <a:pt x="672" y="2783"/>
                  </a:lnTo>
                  <a:lnTo>
                    <a:pt x="1031" y="2783"/>
                  </a:lnTo>
                  <a:lnTo>
                    <a:pt x="1031" y="0"/>
                  </a:lnTo>
                  <a:lnTo>
                    <a:pt x="0" y="0"/>
                  </a:lnTo>
                  <a:close/>
                  <a:moveTo>
                    <a:pt x="319" y="2282"/>
                  </a:moveTo>
                  <a:lnTo>
                    <a:pt x="184" y="2282"/>
                  </a:lnTo>
                  <a:lnTo>
                    <a:pt x="184" y="2088"/>
                  </a:lnTo>
                  <a:lnTo>
                    <a:pt x="319" y="2088"/>
                  </a:lnTo>
                  <a:lnTo>
                    <a:pt x="319" y="2282"/>
                  </a:lnTo>
                  <a:close/>
                  <a:moveTo>
                    <a:pt x="319" y="2056"/>
                  </a:moveTo>
                  <a:lnTo>
                    <a:pt x="184" y="2056"/>
                  </a:lnTo>
                  <a:lnTo>
                    <a:pt x="184" y="1957"/>
                  </a:lnTo>
                  <a:lnTo>
                    <a:pt x="319" y="1957"/>
                  </a:lnTo>
                  <a:lnTo>
                    <a:pt x="319" y="2056"/>
                  </a:lnTo>
                  <a:close/>
                  <a:moveTo>
                    <a:pt x="319" y="1837"/>
                  </a:moveTo>
                  <a:lnTo>
                    <a:pt x="184" y="1837"/>
                  </a:lnTo>
                  <a:lnTo>
                    <a:pt x="184" y="1646"/>
                  </a:lnTo>
                  <a:lnTo>
                    <a:pt x="319" y="1646"/>
                  </a:lnTo>
                  <a:lnTo>
                    <a:pt x="319" y="1837"/>
                  </a:lnTo>
                  <a:close/>
                  <a:moveTo>
                    <a:pt x="319" y="1613"/>
                  </a:moveTo>
                  <a:lnTo>
                    <a:pt x="184" y="1613"/>
                  </a:lnTo>
                  <a:lnTo>
                    <a:pt x="184" y="1512"/>
                  </a:lnTo>
                  <a:lnTo>
                    <a:pt x="319" y="1512"/>
                  </a:lnTo>
                  <a:lnTo>
                    <a:pt x="319" y="1613"/>
                  </a:lnTo>
                  <a:close/>
                  <a:moveTo>
                    <a:pt x="319" y="1394"/>
                  </a:moveTo>
                  <a:lnTo>
                    <a:pt x="184" y="1394"/>
                  </a:lnTo>
                  <a:lnTo>
                    <a:pt x="184" y="1201"/>
                  </a:lnTo>
                  <a:lnTo>
                    <a:pt x="319" y="1201"/>
                  </a:lnTo>
                  <a:lnTo>
                    <a:pt x="319" y="1394"/>
                  </a:lnTo>
                  <a:close/>
                  <a:moveTo>
                    <a:pt x="319" y="1168"/>
                  </a:moveTo>
                  <a:lnTo>
                    <a:pt x="184" y="1168"/>
                  </a:lnTo>
                  <a:lnTo>
                    <a:pt x="184" y="1068"/>
                  </a:lnTo>
                  <a:lnTo>
                    <a:pt x="319" y="1068"/>
                  </a:lnTo>
                  <a:lnTo>
                    <a:pt x="319" y="1168"/>
                  </a:lnTo>
                  <a:close/>
                  <a:moveTo>
                    <a:pt x="319" y="950"/>
                  </a:moveTo>
                  <a:lnTo>
                    <a:pt x="184" y="950"/>
                  </a:lnTo>
                  <a:lnTo>
                    <a:pt x="184" y="757"/>
                  </a:lnTo>
                  <a:lnTo>
                    <a:pt x="319" y="757"/>
                  </a:lnTo>
                  <a:lnTo>
                    <a:pt x="319" y="950"/>
                  </a:lnTo>
                  <a:close/>
                  <a:moveTo>
                    <a:pt x="319" y="724"/>
                  </a:moveTo>
                  <a:lnTo>
                    <a:pt x="184" y="724"/>
                  </a:lnTo>
                  <a:lnTo>
                    <a:pt x="184" y="625"/>
                  </a:lnTo>
                  <a:lnTo>
                    <a:pt x="319" y="625"/>
                  </a:lnTo>
                  <a:lnTo>
                    <a:pt x="319" y="724"/>
                  </a:lnTo>
                  <a:close/>
                  <a:moveTo>
                    <a:pt x="319" y="505"/>
                  </a:moveTo>
                  <a:lnTo>
                    <a:pt x="184" y="505"/>
                  </a:lnTo>
                  <a:lnTo>
                    <a:pt x="184" y="314"/>
                  </a:lnTo>
                  <a:lnTo>
                    <a:pt x="319" y="314"/>
                  </a:lnTo>
                  <a:lnTo>
                    <a:pt x="319" y="505"/>
                  </a:lnTo>
                  <a:close/>
                  <a:moveTo>
                    <a:pt x="319" y="281"/>
                  </a:moveTo>
                  <a:lnTo>
                    <a:pt x="184" y="281"/>
                  </a:lnTo>
                  <a:lnTo>
                    <a:pt x="184" y="181"/>
                  </a:lnTo>
                  <a:lnTo>
                    <a:pt x="319" y="181"/>
                  </a:lnTo>
                  <a:lnTo>
                    <a:pt x="319" y="281"/>
                  </a:lnTo>
                  <a:close/>
                  <a:moveTo>
                    <a:pt x="495" y="2282"/>
                  </a:moveTo>
                  <a:lnTo>
                    <a:pt x="359" y="2282"/>
                  </a:lnTo>
                  <a:lnTo>
                    <a:pt x="359" y="2088"/>
                  </a:lnTo>
                  <a:lnTo>
                    <a:pt x="495" y="2088"/>
                  </a:lnTo>
                  <a:lnTo>
                    <a:pt x="495" y="2282"/>
                  </a:lnTo>
                  <a:close/>
                  <a:moveTo>
                    <a:pt x="495" y="2056"/>
                  </a:moveTo>
                  <a:lnTo>
                    <a:pt x="359" y="2056"/>
                  </a:lnTo>
                  <a:lnTo>
                    <a:pt x="359" y="1957"/>
                  </a:lnTo>
                  <a:lnTo>
                    <a:pt x="495" y="1957"/>
                  </a:lnTo>
                  <a:lnTo>
                    <a:pt x="495" y="2056"/>
                  </a:lnTo>
                  <a:close/>
                  <a:moveTo>
                    <a:pt x="495" y="1837"/>
                  </a:moveTo>
                  <a:lnTo>
                    <a:pt x="359" y="1837"/>
                  </a:lnTo>
                  <a:lnTo>
                    <a:pt x="359" y="1646"/>
                  </a:lnTo>
                  <a:lnTo>
                    <a:pt x="495" y="1646"/>
                  </a:lnTo>
                  <a:lnTo>
                    <a:pt x="495" y="1837"/>
                  </a:lnTo>
                  <a:close/>
                  <a:moveTo>
                    <a:pt x="495" y="1613"/>
                  </a:moveTo>
                  <a:lnTo>
                    <a:pt x="359" y="1613"/>
                  </a:lnTo>
                  <a:lnTo>
                    <a:pt x="359" y="1512"/>
                  </a:lnTo>
                  <a:lnTo>
                    <a:pt x="495" y="1512"/>
                  </a:lnTo>
                  <a:lnTo>
                    <a:pt x="495" y="1613"/>
                  </a:lnTo>
                  <a:close/>
                  <a:moveTo>
                    <a:pt x="495" y="1394"/>
                  </a:moveTo>
                  <a:lnTo>
                    <a:pt x="359" y="1394"/>
                  </a:lnTo>
                  <a:lnTo>
                    <a:pt x="359" y="1201"/>
                  </a:lnTo>
                  <a:lnTo>
                    <a:pt x="495" y="1201"/>
                  </a:lnTo>
                  <a:lnTo>
                    <a:pt x="495" y="1394"/>
                  </a:lnTo>
                  <a:close/>
                  <a:moveTo>
                    <a:pt x="495" y="1168"/>
                  </a:moveTo>
                  <a:lnTo>
                    <a:pt x="359" y="1168"/>
                  </a:lnTo>
                  <a:lnTo>
                    <a:pt x="359" y="1068"/>
                  </a:lnTo>
                  <a:lnTo>
                    <a:pt x="495" y="1068"/>
                  </a:lnTo>
                  <a:lnTo>
                    <a:pt x="495" y="1168"/>
                  </a:lnTo>
                  <a:close/>
                  <a:moveTo>
                    <a:pt x="495" y="950"/>
                  </a:moveTo>
                  <a:lnTo>
                    <a:pt x="359" y="950"/>
                  </a:lnTo>
                  <a:lnTo>
                    <a:pt x="359" y="757"/>
                  </a:lnTo>
                  <a:lnTo>
                    <a:pt x="495" y="757"/>
                  </a:lnTo>
                  <a:lnTo>
                    <a:pt x="495" y="950"/>
                  </a:lnTo>
                  <a:close/>
                  <a:moveTo>
                    <a:pt x="495" y="724"/>
                  </a:moveTo>
                  <a:lnTo>
                    <a:pt x="359" y="724"/>
                  </a:lnTo>
                  <a:lnTo>
                    <a:pt x="359" y="625"/>
                  </a:lnTo>
                  <a:lnTo>
                    <a:pt x="495" y="625"/>
                  </a:lnTo>
                  <a:lnTo>
                    <a:pt x="495" y="724"/>
                  </a:lnTo>
                  <a:close/>
                  <a:moveTo>
                    <a:pt x="495" y="505"/>
                  </a:moveTo>
                  <a:lnTo>
                    <a:pt x="359" y="505"/>
                  </a:lnTo>
                  <a:lnTo>
                    <a:pt x="359" y="314"/>
                  </a:lnTo>
                  <a:lnTo>
                    <a:pt x="495" y="314"/>
                  </a:lnTo>
                  <a:lnTo>
                    <a:pt x="495" y="505"/>
                  </a:lnTo>
                  <a:close/>
                  <a:moveTo>
                    <a:pt x="495" y="281"/>
                  </a:moveTo>
                  <a:lnTo>
                    <a:pt x="359" y="281"/>
                  </a:lnTo>
                  <a:lnTo>
                    <a:pt x="359" y="181"/>
                  </a:lnTo>
                  <a:lnTo>
                    <a:pt x="495" y="181"/>
                  </a:lnTo>
                  <a:lnTo>
                    <a:pt x="495" y="281"/>
                  </a:lnTo>
                  <a:close/>
                  <a:moveTo>
                    <a:pt x="672" y="2282"/>
                  </a:moveTo>
                  <a:lnTo>
                    <a:pt x="536" y="2282"/>
                  </a:lnTo>
                  <a:lnTo>
                    <a:pt x="536" y="2088"/>
                  </a:lnTo>
                  <a:lnTo>
                    <a:pt x="672" y="2088"/>
                  </a:lnTo>
                  <a:lnTo>
                    <a:pt x="672" y="2282"/>
                  </a:lnTo>
                  <a:close/>
                  <a:moveTo>
                    <a:pt x="672" y="2056"/>
                  </a:moveTo>
                  <a:lnTo>
                    <a:pt x="536" y="2056"/>
                  </a:lnTo>
                  <a:lnTo>
                    <a:pt x="536" y="1957"/>
                  </a:lnTo>
                  <a:lnTo>
                    <a:pt x="672" y="1957"/>
                  </a:lnTo>
                  <a:lnTo>
                    <a:pt x="672" y="2056"/>
                  </a:lnTo>
                  <a:close/>
                  <a:moveTo>
                    <a:pt x="672" y="1837"/>
                  </a:moveTo>
                  <a:lnTo>
                    <a:pt x="536" y="1837"/>
                  </a:lnTo>
                  <a:lnTo>
                    <a:pt x="536" y="1646"/>
                  </a:lnTo>
                  <a:lnTo>
                    <a:pt x="672" y="1646"/>
                  </a:lnTo>
                  <a:lnTo>
                    <a:pt x="672" y="1837"/>
                  </a:lnTo>
                  <a:close/>
                  <a:moveTo>
                    <a:pt x="672" y="1613"/>
                  </a:moveTo>
                  <a:lnTo>
                    <a:pt x="536" y="1613"/>
                  </a:lnTo>
                  <a:lnTo>
                    <a:pt x="536" y="1512"/>
                  </a:lnTo>
                  <a:lnTo>
                    <a:pt x="672" y="1512"/>
                  </a:lnTo>
                  <a:lnTo>
                    <a:pt x="672" y="1613"/>
                  </a:lnTo>
                  <a:close/>
                  <a:moveTo>
                    <a:pt x="672" y="1394"/>
                  </a:moveTo>
                  <a:lnTo>
                    <a:pt x="536" y="1394"/>
                  </a:lnTo>
                  <a:lnTo>
                    <a:pt x="536" y="1201"/>
                  </a:lnTo>
                  <a:lnTo>
                    <a:pt x="672" y="1201"/>
                  </a:lnTo>
                  <a:lnTo>
                    <a:pt x="672" y="1394"/>
                  </a:lnTo>
                  <a:close/>
                  <a:moveTo>
                    <a:pt x="672" y="1168"/>
                  </a:moveTo>
                  <a:lnTo>
                    <a:pt x="536" y="1168"/>
                  </a:lnTo>
                  <a:lnTo>
                    <a:pt x="536" y="1068"/>
                  </a:lnTo>
                  <a:lnTo>
                    <a:pt x="672" y="1068"/>
                  </a:lnTo>
                  <a:lnTo>
                    <a:pt x="672" y="1168"/>
                  </a:lnTo>
                  <a:close/>
                  <a:moveTo>
                    <a:pt x="672" y="950"/>
                  </a:moveTo>
                  <a:lnTo>
                    <a:pt x="536" y="950"/>
                  </a:lnTo>
                  <a:lnTo>
                    <a:pt x="536" y="757"/>
                  </a:lnTo>
                  <a:lnTo>
                    <a:pt x="672" y="757"/>
                  </a:lnTo>
                  <a:lnTo>
                    <a:pt x="672" y="950"/>
                  </a:lnTo>
                  <a:close/>
                  <a:moveTo>
                    <a:pt x="672" y="724"/>
                  </a:moveTo>
                  <a:lnTo>
                    <a:pt x="536" y="724"/>
                  </a:lnTo>
                  <a:lnTo>
                    <a:pt x="536" y="625"/>
                  </a:lnTo>
                  <a:lnTo>
                    <a:pt x="672" y="625"/>
                  </a:lnTo>
                  <a:lnTo>
                    <a:pt x="672" y="724"/>
                  </a:lnTo>
                  <a:close/>
                  <a:moveTo>
                    <a:pt x="672" y="505"/>
                  </a:moveTo>
                  <a:lnTo>
                    <a:pt x="536" y="505"/>
                  </a:lnTo>
                  <a:lnTo>
                    <a:pt x="536" y="314"/>
                  </a:lnTo>
                  <a:lnTo>
                    <a:pt x="672" y="314"/>
                  </a:lnTo>
                  <a:lnTo>
                    <a:pt x="672" y="505"/>
                  </a:lnTo>
                  <a:close/>
                  <a:moveTo>
                    <a:pt x="672" y="281"/>
                  </a:moveTo>
                  <a:lnTo>
                    <a:pt x="536" y="281"/>
                  </a:lnTo>
                  <a:lnTo>
                    <a:pt x="536" y="181"/>
                  </a:lnTo>
                  <a:lnTo>
                    <a:pt x="672" y="181"/>
                  </a:lnTo>
                  <a:lnTo>
                    <a:pt x="672" y="281"/>
                  </a:lnTo>
                  <a:close/>
                  <a:moveTo>
                    <a:pt x="847" y="2282"/>
                  </a:moveTo>
                  <a:lnTo>
                    <a:pt x="712" y="2282"/>
                  </a:lnTo>
                  <a:lnTo>
                    <a:pt x="712" y="2088"/>
                  </a:lnTo>
                  <a:lnTo>
                    <a:pt x="847" y="2088"/>
                  </a:lnTo>
                  <a:lnTo>
                    <a:pt x="847" y="2282"/>
                  </a:lnTo>
                  <a:close/>
                  <a:moveTo>
                    <a:pt x="847" y="2056"/>
                  </a:moveTo>
                  <a:lnTo>
                    <a:pt x="712" y="2056"/>
                  </a:lnTo>
                  <a:lnTo>
                    <a:pt x="712" y="1957"/>
                  </a:lnTo>
                  <a:lnTo>
                    <a:pt x="847" y="1957"/>
                  </a:lnTo>
                  <a:lnTo>
                    <a:pt x="847" y="2056"/>
                  </a:lnTo>
                  <a:close/>
                  <a:moveTo>
                    <a:pt x="847" y="1837"/>
                  </a:moveTo>
                  <a:lnTo>
                    <a:pt x="712" y="1837"/>
                  </a:lnTo>
                  <a:lnTo>
                    <a:pt x="712" y="1646"/>
                  </a:lnTo>
                  <a:lnTo>
                    <a:pt x="847" y="1646"/>
                  </a:lnTo>
                  <a:lnTo>
                    <a:pt x="847" y="1837"/>
                  </a:lnTo>
                  <a:close/>
                  <a:moveTo>
                    <a:pt x="847" y="1613"/>
                  </a:moveTo>
                  <a:lnTo>
                    <a:pt x="712" y="1613"/>
                  </a:lnTo>
                  <a:lnTo>
                    <a:pt x="712" y="1512"/>
                  </a:lnTo>
                  <a:lnTo>
                    <a:pt x="847" y="1512"/>
                  </a:lnTo>
                  <a:lnTo>
                    <a:pt x="847" y="1613"/>
                  </a:lnTo>
                  <a:close/>
                  <a:moveTo>
                    <a:pt x="847" y="1394"/>
                  </a:moveTo>
                  <a:lnTo>
                    <a:pt x="712" y="1394"/>
                  </a:lnTo>
                  <a:lnTo>
                    <a:pt x="712" y="1201"/>
                  </a:lnTo>
                  <a:lnTo>
                    <a:pt x="847" y="1201"/>
                  </a:lnTo>
                  <a:lnTo>
                    <a:pt x="847" y="1394"/>
                  </a:lnTo>
                  <a:close/>
                  <a:moveTo>
                    <a:pt x="847" y="1168"/>
                  </a:moveTo>
                  <a:lnTo>
                    <a:pt x="712" y="1168"/>
                  </a:lnTo>
                  <a:lnTo>
                    <a:pt x="712" y="1068"/>
                  </a:lnTo>
                  <a:lnTo>
                    <a:pt x="847" y="1068"/>
                  </a:lnTo>
                  <a:lnTo>
                    <a:pt x="847" y="1168"/>
                  </a:lnTo>
                  <a:close/>
                  <a:moveTo>
                    <a:pt x="847" y="950"/>
                  </a:moveTo>
                  <a:lnTo>
                    <a:pt x="712" y="950"/>
                  </a:lnTo>
                  <a:lnTo>
                    <a:pt x="712" y="757"/>
                  </a:lnTo>
                  <a:lnTo>
                    <a:pt x="847" y="757"/>
                  </a:lnTo>
                  <a:lnTo>
                    <a:pt x="847" y="950"/>
                  </a:lnTo>
                  <a:close/>
                  <a:moveTo>
                    <a:pt x="847" y="724"/>
                  </a:moveTo>
                  <a:lnTo>
                    <a:pt x="712" y="724"/>
                  </a:lnTo>
                  <a:lnTo>
                    <a:pt x="712" y="625"/>
                  </a:lnTo>
                  <a:lnTo>
                    <a:pt x="847" y="625"/>
                  </a:lnTo>
                  <a:lnTo>
                    <a:pt x="847" y="724"/>
                  </a:lnTo>
                  <a:close/>
                  <a:moveTo>
                    <a:pt x="847" y="505"/>
                  </a:moveTo>
                  <a:lnTo>
                    <a:pt x="712" y="505"/>
                  </a:lnTo>
                  <a:lnTo>
                    <a:pt x="712" y="314"/>
                  </a:lnTo>
                  <a:lnTo>
                    <a:pt x="847" y="314"/>
                  </a:lnTo>
                  <a:lnTo>
                    <a:pt x="847" y="505"/>
                  </a:lnTo>
                  <a:close/>
                  <a:moveTo>
                    <a:pt x="847" y="281"/>
                  </a:moveTo>
                  <a:lnTo>
                    <a:pt x="712" y="281"/>
                  </a:lnTo>
                  <a:lnTo>
                    <a:pt x="712" y="181"/>
                  </a:lnTo>
                  <a:lnTo>
                    <a:pt x="847" y="181"/>
                  </a:lnTo>
                  <a:lnTo>
                    <a:pt x="847" y="281"/>
                  </a:lnTo>
                  <a:close/>
                </a:path>
              </a:pathLst>
            </a:custGeom>
            <a:grp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54" name="Rectangle 70">
            <a:extLst>
              <a:ext uri="{FF2B5EF4-FFF2-40B4-BE49-F238E27FC236}">
                <a16:creationId xmlns:a16="http://schemas.microsoft.com/office/drawing/2014/main" id="{5EC68E6C-2484-4EFD-B678-9C1A976CE94C}"/>
              </a:ext>
            </a:extLst>
          </p:cNvPr>
          <p:cNvSpPr>
            <a:spLocks noChangeArrowheads="1"/>
          </p:cNvSpPr>
          <p:nvPr/>
        </p:nvSpPr>
        <p:spPr bwMode="auto">
          <a:xfrm>
            <a:off x="1470082" y="5027112"/>
            <a:ext cx="1981200" cy="1828800"/>
          </a:xfrm>
          <a:prstGeom prst="rect">
            <a:avLst/>
          </a:prstGeom>
          <a:noFill/>
          <a:ln w="9525">
            <a:noFill/>
            <a:miter lim="800000"/>
            <a:headEnd/>
            <a:tailEnd/>
          </a:ln>
        </p:spPr>
        <p:txBody>
          <a:bodyPr lIns="45720" tIns="18288" rIns="27432" bIns="18288"/>
          <a:lstStyle/>
          <a:p>
            <a:pPr>
              <a:lnSpc>
                <a:spcPct val="85000"/>
              </a:lnSpc>
              <a:spcBef>
                <a:spcPts val="200"/>
              </a:spcBef>
            </a:pPr>
            <a:r>
              <a:rPr lang="en-US" sz="4800" dirty="0">
                <a:solidFill>
                  <a:srgbClr val="FFFFFF"/>
                </a:solidFill>
                <a:latin typeface="Arial Narrow" pitchFamily="34" charset="0"/>
              </a:rPr>
              <a:t>60%</a:t>
            </a:r>
            <a:r>
              <a:rPr lang="en-US" sz="3200" dirty="0">
                <a:solidFill>
                  <a:srgbClr val="FFFFFF"/>
                </a:solidFill>
                <a:latin typeface="Arial Narrow" pitchFamily="34" charset="0"/>
              </a:rPr>
              <a:t> Finance</a:t>
            </a:r>
          </a:p>
          <a:p>
            <a:pPr>
              <a:lnSpc>
                <a:spcPct val="85000"/>
              </a:lnSpc>
              <a:spcBef>
                <a:spcPts val="200"/>
              </a:spcBef>
            </a:pPr>
            <a:r>
              <a:rPr lang="en-US" sz="3200" dirty="0" err="1">
                <a:solidFill>
                  <a:srgbClr val="FFFFFF"/>
                </a:solidFill>
                <a:latin typeface="Arial Narrow" pitchFamily="34" charset="0"/>
              </a:rPr>
              <a:t>Leaases</a:t>
            </a:r>
            <a:endParaRPr lang="en-US" sz="1600" dirty="0">
              <a:solidFill>
                <a:srgbClr val="FFFFFF">
                  <a:alpha val="60000"/>
                </a:srgbClr>
              </a:solidFill>
              <a:latin typeface="Arial Narrow" pitchFamily="112" charset="0"/>
            </a:endParaRPr>
          </a:p>
        </p:txBody>
      </p:sp>
      <p:sp>
        <p:nvSpPr>
          <p:cNvPr id="155" name="Rounded Rectangle 177">
            <a:extLst>
              <a:ext uri="{FF2B5EF4-FFF2-40B4-BE49-F238E27FC236}">
                <a16:creationId xmlns:a16="http://schemas.microsoft.com/office/drawing/2014/main" id="{3DE056EC-6D87-4713-8FDA-5951A736DE27}"/>
              </a:ext>
            </a:extLst>
          </p:cNvPr>
          <p:cNvSpPr/>
          <p:nvPr/>
        </p:nvSpPr>
        <p:spPr bwMode="auto">
          <a:xfrm>
            <a:off x="3657600" y="2819400"/>
            <a:ext cx="2895600" cy="1905000"/>
          </a:xfrm>
          <a:prstGeom prst="roundRect">
            <a:avLst/>
          </a:prstGeom>
          <a:solidFill>
            <a:srgbClr val="59A54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97" charset="0"/>
            </a:endParaRPr>
          </a:p>
        </p:txBody>
      </p:sp>
      <p:sp>
        <p:nvSpPr>
          <p:cNvPr id="156" name="Rectangle 70">
            <a:extLst>
              <a:ext uri="{FF2B5EF4-FFF2-40B4-BE49-F238E27FC236}">
                <a16:creationId xmlns:a16="http://schemas.microsoft.com/office/drawing/2014/main" id="{874714B7-4B91-4826-92D2-1D1951773C19}"/>
              </a:ext>
            </a:extLst>
          </p:cNvPr>
          <p:cNvSpPr>
            <a:spLocks noChangeArrowheads="1"/>
          </p:cNvSpPr>
          <p:nvPr/>
        </p:nvSpPr>
        <p:spPr bwMode="auto">
          <a:xfrm>
            <a:off x="4862297" y="2802552"/>
            <a:ext cx="1667046" cy="1828800"/>
          </a:xfrm>
          <a:prstGeom prst="rect">
            <a:avLst/>
          </a:prstGeom>
          <a:noFill/>
          <a:ln w="9525">
            <a:noFill/>
            <a:miter lim="800000"/>
            <a:headEnd/>
            <a:tailEnd/>
          </a:ln>
        </p:spPr>
        <p:txBody>
          <a:bodyPr lIns="45720" tIns="18288" rIns="27432" bIns="18288"/>
          <a:lstStyle/>
          <a:p>
            <a:pPr>
              <a:lnSpc>
                <a:spcPct val="85000"/>
              </a:lnSpc>
              <a:spcBef>
                <a:spcPts val="200"/>
              </a:spcBef>
            </a:pPr>
            <a:r>
              <a:rPr lang="en-US" sz="4800" dirty="0">
                <a:solidFill>
                  <a:srgbClr val="FFFFFF"/>
                </a:solidFill>
                <a:latin typeface="Arial Narrow" pitchFamily="34" charset="0"/>
              </a:rPr>
              <a:t>80%</a:t>
            </a:r>
            <a:r>
              <a:rPr lang="en-US" sz="3200" dirty="0">
                <a:solidFill>
                  <a:srgbClr val="FFFFFF"/>
                </a:solidFill>
                <a:latin typeface="Arial Narrow" pitchFamily="34" charset="0"/>
              </a:rPr>
              <a:t> </a:t>
            </a:r>
          </a:p>
          <a:p>
            <a:pPr>
              <a:lnSpc>
                <a:spcPct val="85000"/>
              </a:lnSpc>
              <a:spcBef>
                <a:spcPts val="200"/>
              </a:spcBef>
            </a:pPr>
            <a:r>
              <a:rPr lang="en-US" sz="3200" dirty="0">
                <a:solidFill>
                  <a:srgbClr val="FFFFFF"/>
                </a:solidFill>
                <a:latin typeface="Arial Narrow" pitchFamily="34" charset="0"/>
              </a:rPr>
              <a:t>of Leasing customers</a:t>
            </a:r>
          </a:p>
          <a:p>
            <a:pPr>
              <a:lnSpc>
                <a:spcPct val="85000"/>
              </a:lnSpc>
              <a:spcBef>
                <a:spcPts val="200"/>
              </a:spcBef>
            </a:pPr>
            <a:r>
              <a:rPr lang="en-US" sz="1600" dirty="0">
                <a:solidFill>
                  <a:srgbClr val="FFFFFF"/>
                </a:solidFill>
                <a:latin typeface="Arial Narrow" pitchFamily="34" charset="0"/>
              </a:rPr>
              <a:t>In Non-Bank Leasing companies</a:t>
            </a:r>
            <a:endParaRPr lang="en-US" sz="1600" dirty="0">
              <a:solidFill>
                <a:srgbClr val="FFFFFF">
                  <a:alpha val="60000"/>
                </a:srgbClr>
              </a:solidFill>
              <a:latin typeface="Arial Narrow" pitchFamily="112" charset="0"/>
            </a:endParaRPr>
          </a:p>
        </p:txBody>
      </p:sp>
      <p:sp>
        <p:nvSpPr>
          <p:cNvPr id="157" name="Rounded Rectangle 180">
            <a:extLst>
              <a:ext uri="{FF2B5EF4-FFF2-40B4-BE49-F238E27FC236}">
                <a16:creationId xmlns:a16="http://schemas.microsoft.com/office/drawing/2014/main" id="{BEE591AA-2363-457D-8234-1E7D4E3C191D}"/>
              </a:ext>
            </a:extLst>
          </p:cNvPr>
          <p:cNvSpPr/>
          <p:nvPr/>
        </p:nvSpPr>
        <p:spPr bwMode="auto">
          <a:xfrm>
            <a:off x="3657600" y="4835722"/>
            <a:ext cx="2895600" cy="1905000"/>
          </a:xfrm>
          <a:prstGeom prst="roundRect">
            <a:avLst/>
          </a:prstGeom>
          <a:solidFill>
            <a:srgbClr val="59A54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97" charset="0"/>
            </a:endParaRPr>
          </a:p>
        </p:txBody>
      </p:sp>
      <p:sp>
        <p:nvSpPr>
          <p:cNvPr id="158" name="Rectangle 70">
            <a:extLst>
              <a:ext uri="{FF2B5EF4-FFF2-40B4-BE49-F238E27FC236}">
                <a16:creationId xmlns:a16="http://schemas.microsoft.com/office/drawing/2014/main" id="{19A037DE-EA26-42EE-BFE1-1990B6B6E42A}"/>
              </a:ext>
            </a:extLst>
          </p:cNvPr>
          <p:cNvSpPr>
            <a:spLocks noChangeArrowheads="1"/>
          </p:cNvSpPr>
          <p:nvPr/>
        </p:nvSpPr>
        <p:spPr bwMode="auto">
          <a:xfrm>
            <a:off x="4821476" y="5014586"/>
            <a:ext cx="1981200" cy="1828800"/>
          </a:xfrm>
          <a:prstGeom prst="rect">
            <a:avLst/>
          </a:prstGeom>
          <a:noFill/>
          <a:ln w="9525">
            <a:noFill/>
            <a:miter lim="800000"/>
            <a:headEnd/>
            <a:tailEnd/>
          </a:ln>
        </p:spPr>
        <p:txBody>
          <a:bodyPr lIns="45720" tIns="18288" rIns="27432" bIns="18288"/>
          <a:lstStyle/>
          <a:p>
            <a:pPr>
              <a:lnSpc>
                <a:spcPct val="85000"/>
              </a:lnSpc>
              <a:spcBef>
                <a:spcPts val="200"/>
              </a:spcBef>
            </a:pPr>
            <a:r>
              <a:rPr lang="en-US" sz="4800" dirty="0">
                <a:solidFill>
                  <a:srgbClr val="FFFFFF"/>
                </a:solidFill>
                <a:latin typeface="Arial Narrow" pitchFamily="34" charset="0"/>
              </a:rPr>
              <a:t>40%</a:t>
            </a:r>
            <a:br>
              <a:rPr lang="en-US" sz="4800" dirty="0">
                <a:solidFill>
                  <a:srgbClr val="FFFFFF"/>
                </a:solidFill>
                <a:latin typeface="Arial Narrow" pitchFamily="34" charset="0"/>
              </a:rPr>
            </a:br>
            <a:r>
              <a:rPr lang="en-US" sz="3200" dirty="0">
                <a:solidFill>
                  <a:srgbClr val="FFFFFF"/>
                </a:solidFill>
                <a:latin typeface="Arial Narrow" pitchFamily="34" charset="0"/>
              </a:rPr>
              <a:t>Operating Leases</a:t>
            </a:r>
            <a:endParaRPr lang="en-US" sz="1600" dirty="0">
              <a:solidFill>
                <a:srgbClr val="FFFFFF">
                  <a:alpha val="60000"/>
                </a:srgbClr>
              </a:solidFill>
              <a:latin typeface="Arial Narrow" pitchFamily="112" charset="0"/>
            </a:endParaRPr>
          </a:p>
        </p:txBody>
      </p:sp>
      <p:graphicFrame>
        <p:nvGraphicFramePr>
          <p:cNvPr id="163" name="Chart 162">
            <a:extLst>
              <a:ext uri="{FF2B5EF4-FFF2-40B4-BE49-F238E27FC236}">
                <a16:creationId xmlns:a16="http://schemas.microsoft.com/office/drawing/2014/main" id="{55E403DF-50E1-416A-A240-DC6A5B73EC18}"/>
              </a:ext>
            </a:extLst>
          </p:cNvPr>
          <p:cNvGraphicFramePr/>
          <p:nvPr>
            <p:extLst>
              <p:ext uri="{D42A27DB-BD31-4B8C-83A1-F6EECF244321}">
                <p14:modId xmlns:p14="http://schemas.microsoft.com/office/powerpoint/2010/main" val="3844327463"/>
              </p:ext>
            </p:extLst>
          </p:nvPr>
        </p:nvGraphicFramePr>
        <p:xfrm>
          <a:off x="6739023" y="2785980"/>
          <a:ext cx="1279445" cy="1371600"/>
        </p:xfrm>
        <a:graphic>
          <a:graphicData uri="http://schemas.openxmlformats.org/drawingml/2006/chart">
            <c:chart xmlns:c="http://schemas.openxmlformats.org/drawingml/2006/chart" xmlns:r="http://schemas.openxmlformats.org/officeDocument/2006/relationships" r:id="rId2"/>
          </a:graphicData>
        </a:graphic>
      </p:graphicFrame>
      <p:sp>
        <p:nvSpPr>
          <p:cNvPr id="164" name="Rectangle 70">
            <a:extLst>
              <a:ext uri="{FF2B5EF4-FFF2-40B4-BE49-F238E27FC236}">
                <a16:creationId xmlns:a16="http://schemas.microsoft.com/office/drawing/2014/main" id="{3993CA5D-3270-40EA-8245-F587C53BF841}"/>
              </a:ext>
            </a:extLst>
          </p:cNvPr>
          <p:cNvSpPr>
            <a:spLocks noChangeArrowheads="1"/>
          </p:cNvSpPr>
          <p:nvPr/>
        </p:nvSpPr>
        <p:spPr bwMode="auto">
          <a:xfrm>
            <a:off x="8001000" y="2884460"/>
            <a:ext cx="3962400" cy="1143103"/>
          </a:xfrm>
          <a:prstGeom prst="rect">
            <a:avLst/>
          </a:prstGeom>
          <a:noFill/>
          <a:ln w="9525">
            <a:noFill/>
            <a:miter lim="800000"/>
            <a:headEnd/>
            <a:tailEnd/>
          </a:ln>
        </p:spPr>
        <p:txBody>
          <a:bodyPr lIns="45720" tIns="18288" rIns="27432" bIns="18288"/>
          <a:lstStyle/>
          <a:p>
            <a:pPr>
              <a:lnSpc>
                <a:spcPct val="85000"/>
              </a:lnSpc>
              <a:spcBef>
                <a:spcPts val="200"/>
              </a:spcBef>
            </a:pPr>
            <a:r>
              <a:rPr lang="en-US" sz="2800" dirty="0">
                <a:solidFill>
                  <a:srgbClr val="FFFFFF"/>
                </a:solidFill>
                <a:latin typeface="Arial Narrow" pitchFamily="34" charset="0"/>
              </a:rPr>
              <a:t>29% Oil &amp; Gas</a:t>
            </a:r>
            <a:endParaRPr lang="en-US" sz="2800" dirty="0">
              <a:solidFill>
                <a:srgbClr val="FFFFFF"/>
              </a:solidFill>
              <a:latin typeface="Arial Narrow" pitchFamily="112" charset="0"/>
            </a:endParaRPr>
          </a:p>
          <a:p>
            <a:pPr>
              <a:lnSpc>
                <a:spcPct val="85000"/>
              </a:lnSpc>
              <a:spcBef>
                <a:spcPts val="200"/>
              </a:spcBef>
            </a:pPr>
            <a:r>
              <a:rPr lang="en-US" sz="1600" dirty="0">
                <a:solidFill>
                  <a:srgbClr val="FFFFFF"/>
                </a:solidFill>
                <a:latin typeface="Arial Narrow" pitchFamily="112" charset="0"/>
              </a:rPr>
              <a:t>With N602 Billion in leased volumes for the year,. </a:t>
            </a:r>
          </a:p>
        </p:txBody>
      </p:sp>
      <p:graphicFrame>
        <p:nvGraphicFramePr>
          <p:cNvPr id="165" name="Chart 164">
            <a:extLst>
              <a:ext uri="{FF2B5EF4-FFF2-40B4-BE49-F238E27FC236}">
                <a16:creationId xmlns:a16="http://schemas.microsoft.com/office/drawing/2014/main" id="{70928AD1-63E6-453C-A38C-A16A76EE95B2}"/>
              </a:ext>
            </a:extLst>
          </p:cNvPr>
          <p:cNvGraphicFramePr/>
          <p:nvPr>
            <p:extLst>
              <p:ext uri="{D42A27DB-BD31-4B8C-83A1-F6EECF244321}">
                <p14:modId xmlns:p14="http://schemas.microsoft.com/office/powerpoint/2010/main" val="2004924703"/>
              </p:ext>
            </p:extLst>
          </p:nvPr>
        </p:nvGraphicFramePr>
        <p:xfrm>
          <a:off x="6739023" y="4114800"/>
          <a:ext cx="1279445" cy="1371600"/>
        </p:xfrm>
        <a:graphic>
          <a:graphicData uri="http://schemas.openxmlformats.org/drawingml/2006/chart">
            <c:chart xmlns:c="http://schemas.openxmlformats.org/drawingml/2006/chart" xmlns:r="http://schemas.openxmlformats.org/officeDocument/2006/relationships" r:id="rId3"/>
          </a:graphicData>
        </a:graphic>
      </p:graphicFrame>
      <p:sp>
        <p:nvSpPr>
          <p:cNvPr id="166" name="Rectangle 70">
            <a:extLst>
              <a:ext uri="{FF2B5EF4-FFF2-40B4-BE49-F238E27FC236}">
                <a16:creationId xmlns:a16="http://schemas.microsoft.com/office/drawing/2014/main" id="{93B619E1-69C1-430B-9ABB-20110FEDE71B}"/>
              </a:ext>
            </a:extLst>
          </p:cNvPr>
          <p:cNvSpPr>
            <a:spLocks noChangeArrowheads="1"/>
          </p:cNvSpPr>
          <p:nvPr/>
        </p:nvSpPr>
        <p:spPr bwMode="auto">
          <a:xfrm>
            <a:off x="8001000" y="4213280"/>
            <a:ext cx="3962400" cy="1143103"/>
          </a:xfrm>
          <a:prstGeom prst="rect">
            <a:avLst/>
          </a:prstGeom>
          <a:noFill/>
          <a:ln w="9525">
            <a:noFill/>
            <a:miter lim="800000"/>
            <a:headEnd/>
            <a:tailEnd/>
          </a:ln>
        </p:spPr>
        <p:txBody>
          <a:bodyPr lIns="45720" tIns="18288" rIns="27432" bIns="18288"/>
          <a:lstStyle/>
          <a:p>
            <a:pPr>
              <a:lnSpc>
                <a:spcPct val="85000"/>
              </a:lnSpc>
              <a:spcBef>
                <a:spcPts val="200"/>
              </a:spcBef>
            </a:pPr>
            <a:r>
              <a:rPr lang="en-US" sz="2800" dirty="0">
                <a:solidFill>
                  <a:srgbClr val="FFFFFF"/>
                </a:solidFill>
                <a:latin typeface="Arial Narrow" pitchFamily="34" charset="0"/>
              </a:rPr>
              <a:t>25% Transportation</a:t>
            </a:r>
            <a:endParaRPr lang="en-US" sz="2800" dirty="0">
              <a:solidFill>
                <a:srgbClr val="FFFFFF"/>
              </a:solidFill>
              <a:latin typeface="Arial Narrow" pitchFamily="112" charset="0"/>
            </a:endParaRPr>
          </a:p>
          <a:p>
            <a:pPr>
              <a:lnSpc>
                <a:spcPct val="85000"/>
              </a:lnSpc>
              <a:spcBef>
                <a:spcPts val="200"/>
              </a:spcBef>
            </a:pPr>
            <a:r>
              <a:rPr lang="en-US" sz="1600" dirty="0">
                <a:solidFill>
                  <a:srgbClr val="FFFFFF"/>
                </a:solidFill>
                <a:latin typeface="Arial Narrow" pitchFamily="112" charset="0"/>
              </a:rPr>
              <a:t>The transportation and Logistics sector accounted for N490 billion in leased volume</a:t>
            </a:r>
          </a:p>
        </p:txBody>
      </p:sp>
      <p:graphicFrame>
        <p:nvGraphicFramePr>
          <p:cNvPr id="167" name="Chart 166">
            <a:extLst>
              <a:ext uri="{FF2B5EF4-FFF2-40B4-BE49-F238E27FC236}">
                <a16:creationId xmlns:a16="http://schemas.microsoft.com/office/drawing/2014/main" id="{0189F951-30EB-4893-83DF-8306C9CE298A}"/>
              </a:ext>
            </a:extLst>
          </p:cNvPr>
          <p:cNvGraphicFramePr/>
          <p:nvPr>
            <p:extLst>
              <p:ext uri="{D42A27DB-BD31-4B8C-83A1-F6EECF244321}">
                <p14:modId xmlns:p14="http://schemas.microsoft.com/office/powerpoint/2010/main" val="996473173"/>
              </p:ext>
            </p:extLst>
          </p:nvPr>
        </p:nvGraphicFramePr>
        <p:xfrm>
          <a:off x="6739023" y="5395888"/>
          <a:ext cx="1279445" cy="1371600"/>
        </p:xfrm>
        <a:graphic>
          <a:graphicData uri="http://schemas.openxmlformats.org/drawingml/2006/chart">
            <c:chart xmlns:c="http://schemas.openxmlformats.org/drawingml/2006/chart" xmlns:r="http://schemas.openxmlformats.org/officeDocument/2006/relationships" r:id="rId4"/>
          </a:graphicData>
        </a:graphic>
      </p:graphicFrame>
      <p:sp>
        <p:nvSpPr>
          <p:cNvPr id="168" name="Rectangle 70">
            <a:extLst>
              <a:ext uri="{FF2B5EF4-FFF2-40B4-BE49-F238E27FC236}">
                <a16:creationId xmlns:a16="http://schemas.microsoft.com/office/drawing/2014/main" id="{BC4C7A00-0398-4DB8-BE24-42F292F6AB11}"/>
              </a:ext>
            </a:extLst>
          </p:cNvPr>
          <p:cNvSpPr>
            <a:spLocks noChangeArrowheads="1"/>
          </p:cNvSpPr>
          <p:nvPr/>
        </p:nvSpPr>
        <p:spPr bwMode="auto">
          <a:xfrm>
            <a:off x="8001000" y="5572348"/>
            <a:ext cx="3962400" cy="1143103"/>
          </a:xfrm>
          <a:prstGeom prst="rect">
            <a:avLst/>
          </a:prstGeom>
          <a:noFill/>
          <a:ln w="9525">
            <a:noFill/>
            <a:miter lim="800000"/>
            <a:headEnd/>
            <a:tailEnd/>
          </a:ln>
        </p:spPr>
        <p:txBody>
          <a:bodyPr lIns="45720" tIns="18288" rIns="27432" bIns="18288"/>
          <a:lstStyle/>
          <a:p>
            <a:pPr>
              <a:lnSpc>
                <a:spcPct val="85000"/>
              </a:lnSpc>
              <a:spcBef>
                <a:spcPts val="200"/>
              </a:spcBef>
            </a:pPr>
            <a:r>
              <a:rPr lang="en-US" sz="2800" dirty="0">
                <a:solidFill>
                  <a:srgbClr val="FFFFFF"/>
                </a:solidFill>
                <a:latin typeface="Arial Narrow" pitchFamily="34" charset="0"/>
              </a:rPr>
              <a:t>12.5% Manufacturing</a:t>
            </a:r>
            <a:endParaRPr lang="en-US" sz="2800" dirty="0">
              <a:solidFill>
                <a:srgbClr val="FFFFFF"/>
              </a:solidFill>
              <a:latin typeface="Arial Narrow" pitchFamily="112" charset="0"/>
            </a:endParaRPr>
          </a:p>
          <a:p>
            <a:pPr>
              <a:lnSpc>
                <a:spcPct val="85000"/>
              </a:lnSpc>
              <a:spcBef>
                <a:spcPts val="200"/>
              </a:spcBef>
            </a:pPr>
            <a:r>
              <a:rPr lang="en-US" sz="1600" dirty="0">
                <a:solidFill>
                  <a:srgbClr val="FFFFFF"/>
                </a:solidFill>
                <a:latin typeface="Arial Narrow" pitchFamily="112" charset="0"/>
              </a:rPr>
              <a:t>With N279 billion in leased volumes for the year</a:t>
            </a:r>
          </a:p>
        </p:txBody>
      </p:sp>
      <p:pic>
        <p:nvPicPr>
          <p:cNvPr id="169" name="Graphic 168" descr="Sorting icon">
            <a:extLst>
              <a:ext uri="{FF2B5EF4-FFF2-40B4-BE49-F238E27FC236}">
                <a16:creationId xmlns:a16="http://schemas.microsoft.com/office/drawing/2014/main" id="{568C7621-923D-4926-B10F-2A76627BA5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827054" y="5199770"/>
            <a:ext cx="906898" cy="1148736"/>
          </a:xfrm>
          <a:prstGeom prst="rect">
            <a:avLst/>
          </a:prstGeom>
        </p:spPr>
      </p:pic>
      <p:pic>
        <p:nvPicPr>
          <p:cNvPr id="170" name="Graphic 169" descr="Middleweight icon">
            <a:extLst>
              <a:ext uri="{FF2B5EF4-FFF2-40B4-BE49-F238E27FC236}">
                <a16:creationId xmlns:a16="http://schemas.microsoft.com/office/drawing/2014/main" id="{8EB16AD8-2A23-4A27-BD3C-10D62A61814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6200000">
            <a:off x="329754" y="3425012"/>
            <a:ext cx="1506528" cy="726678"/>
          </a:xfrm>
          <a:prstGeom prst="rect">
            <a:avLst/>
          </a:prstGeom>
        </p:spPr>
      </p:pic>
      <p:pic>
        <p:nvPicPr>
          <p:cNvPr id="171" name="Graphic 170" descr="Warehouse icon">
            <a:extLst>
              <a:ext uri="{FF2B5EF4-FFF2-40B4-BE49-F238E27FC236}">
                <a16:creationId xmlns:a16="http://schemas.microsoft.com/office/drawing/2014/main" id="{E76CB3CC-3EBB-485A-AA01-30717301B1B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778105" y="3262842"/>
            <a:ext cx="1038478" cy="968072"/>
          </a:xfrm>
          <a:prstGeom prst="rect">
            <a:avLst/>
          </a:prstGeom>
        </p:spPr>
      </p:pic>
    </p:spTree>
    <p:extLst>
      <p:ext uri="{BB962C8B-B14F-4D97-AF65-F5344CB8AC3E}">
        <p14:creationId xmlns:p14="http://schemas.microsoft.com/office/powerpoint/2010/main" val="3205466602"/>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3">
            <a:extLst>
              <a:ext uri="{FF2B5EF4-FFF2-40B4-BE49-F238E27FC236}">
                <a16:creationId xmlns:a16="http://schemas.microsoft.com/office/drawing/2014/main" id="{F64048FA-1C7E-4BEF-8273-A6490A2211F4}"/>
              </a:ext>
            </a:extLst>
          </p:cNvPr>
          <p:cNvSpPr>
            <a:spLocks noGrp="1"/>
          </p:cNvSpPr>
          <p:nvPr>
            <p:ph type="title"/>
          </p:nvPr>
        </p:nvSpPr>
        <p:spPr>
          <a:xfrm>
            <a:off x="518677" y="209028"/>
            <a:ext cx="9214045" cy="1147969"/>
          </a:xfrm>
        </p:spPr>
        <p:txBody>
          <a:bodyPr>
            <a:normAutofit fontScale="90000"/>
          </a:bodyPr>
          <a:lstStyle/>
          <a:p>
            <a:r>
              <a:rPr lang="en-US" dirty="0"/>
              <a:t>NIGERIA – MACROECONOMIC OVERVIEW</a:t>
            </a:r>
            <a:endParaRPr lang="en-US" b="0" dirty="0"/>
          </a:p>
        </p:txBody>
      </p:sp>
      <p:graphicFrame>
        <p:nvGraphicFramePr>
          <p:cNvPr id="19" name="Table Placeholder 10">
            <a:extLst>
              <a:ext uri="{FF2B5EF4-FFF2-40B4-BE49-F238E27FC236}">
                <a16:creationId xmlns:a16="http://schemas.microsoft.com/office/drawing/2014/main" id="{FA7555E4-6CFC-1C44-B97A-BFEC35A63419}"/>
              </a:ext>
            </a:extLst>
          </p:cNvPr>
          <p:cNvGraphicFramePr>
            <a:graphicFrameLocks noGrp="1"/>
          </p:cNvGraphicFramePr>
          <p:nvPr>
            <p:ph type="tbl" sz="quarter" idx="12"/>
            <p:extLst>
              <p:ext uri="{D42A27DB-BD31-4B8C-83A1-F6EECF244321}">
                <p14:modId xmlns:p14="http://schemas.microsoft.com/office/powerpoint/2010/main" val="3286073722"/>
              </p:ext>
            </p:extLst>
          </p:nvPr>
        </p:nvGraphicFramePr>
        <p:xfrm>
          <a:off x="518677" y="1683227"/>
          <a:ext cx="10854697" cy="3491545"/>
        </p:xfrm>
        <a:graphic>
          <a:graphicData uri="http://schemas.openxmlformats.org/drawingml/2006/table">
            <a:tbl>
              <a:tblPr firstRow="1" bandRow="1">
                <a:tableStyleId>{5C22544A-7EE6-4342-B048-85BDC9FD1C3A}</a:tableStyleId>
              </a:tblPr>
              <a:tblGrid>
                <a:gridCol w="3314287">
                  <a:extLst>
                    <a:ext uri="{9D8B030D-6E8A-4147-A177-3AD203B41FA5}">
                      <a16:colId xmlns:a16="http://schemas.microsoft.com/office/drawing/2014/main" val="4235906612"/>
                    </a:ext>
                  </a:extLst>
                </a:gridCol>
                <a:gridCol w="1628384">
                  <a:extLst>
                    <a:ext uri="{9D8B030D-6E8A-4147-A177-3AD203B41FA5}">
                      <a16:colId xmlns:a16="http://schemas.microsoft.com/office/drawing/2014/main" val="284311610"/>
                    </a:ext>
                  </a:extLst>
                </a:gridCol>
                <a:gridCol w="1227551">
                  <a:extLst>
                    <a:ext uri="{9D8B030D-6E8A-4147-A177-3AD203B41FA5}">
                      <a16:colId xmlns:a16="http://schemas.microsoft.com/office/drawing/2014/main" val="1235871454"/>
                    </a:ext>
                  </a:extLst>
                </a:gridCol>
                <a:gridCol w="1215024">
                  <a:extLst>
                    <a:ext uri="{9D8B030D-6E8A-4147-A177-3AD203B41FA5}">
                      <a16:colId xmlns:a16="http://schemas.microsoft.com/office/drawing/2014/main" val="2126728798"/>
                    </a:ext>
                  </a:extLst>
                </a:gridCol>
                <a:gridCol w="1215025">
                  <a:extLst>
                    <a:ext uri="{9D8B030D-6E8A-4147-A177-3AD203B41FA5}">
                      <a16:colId xmlns:a16="http://schemas.microsoft.com/office/drawing/2014/main" val="2084617311"/>
                    </a:ext>
                  </a:extLst>
                </a:gridCol>
                <a:gridCol w="1052186">
                  <a:extLst>
                    <a:ext uri="{9D8B030D-6E8A-4147-A177-3AD203B41FA5}">
                      <a16:colId xmlns:a16="http://schemas.microsoft.com/office/drawing/2014/main" val="3783008175"/>
                    </a:ext>
                  </a:extLst>
                </a:gridCol>
                <a:gridCol w="1202240">
                  <a:extLst>
                    <a:ext uri="{9D8B030D-6E8A-4147-A177-3AD203B41FA5}">
                      <a16:colId xmlns:a16="http://schemas.microsoft.com/office/drawing/2014/main" val="4015374719"/>
                    </a:ext>
                  </a:extLst>
                </a:gridCol>
              </a:tblGrid>
              <a:tr h="698309">
                <a:tc>
                  <a:txBody>
                    <a:bodyPr/>
                    <a:lstStyle/>
                    <a:p>
                      <a:pPr algn="ctr"/>
                      <a:endParaRPr lang="en-IN" sz="1600" dirty="0">
                        <a:solidFill>
                          <a:srgbClr val="3F3F3F"/>
                        </a:solidFill>
                      </a:endParaRPr>
                    </a:p>
                  </a:txBody>
                  <a:tcPr marL="94257" marR="94257" anchor="ctr">
                    <a:solidFill>
                      <a:schemeClr val="accent2"/>
                    </a:solidFill>
                  </a:tcPr>
                </a:tc>
                <a:tc>
                  <a:txBody>
                    <a:bodyPr/>
                    <a:lstStyle/>
                    <a:p>
                      <a:pPr algn="l"/>
                      <a:r>
                        <a:rPr lang="en-IN" sz="3200" b="1" i="0" u="none" strike="noStrike" kern="1200" dirty="0">
                          <a:solidFill>
                            <a:srgbClr val="3F3F3F"/>
                          </a:solidFill>
                          <a:effectLst/>
                          <a:latin typeface="+mn-lt"/>
                          <a:ea typeface="+mn-ea"/>
                          <a:cs typeface="+mn-cs"/>
                        </a:rPr>
                        <a:t>2021 (f)</a:t>
                      </a:r>
                      <a:endParaRPr lang="en-IN" sz="3200" dirty="0">
                        <a:solidFill>
                          <a:srgbClr val="3F3F3F"/>
                        </a:solidFill>
                      </a:endParaRPr>
                    </a:p>
                  </a:txBody>
                  <a:tcPr marL="94257" marR="94257" anchor="ctr">
                    <a:solidFill>
                      <a:schemeClr val="accent2"/>
                    </a:solidFill>
                  </a:tcPr>
                </a:tc>
                <a:tc>
                  <a:txBody>
                    <a:bodyPr/>
                    <a:lstStyle/>
                    <a:p>
                      <a:pPr algn="l"/>
                      <a:r>
                        <a:rPr lang="en-IN" sz="3200" b="1" i="0" u="none" strike="noStrike" kern="1200" dirty="0">
                          <a:solidFill>
                            <a:srgbClr val="3F3F3F"/>
                          </a:solidFill>
                          <a:effectLst/>
                          <a:latin typeface="+mn-lt"/>
                          <a:ea typeface="+mn-ea"/>
                          <a:cs typeface="+mn-cs"/>
                        </a:rPr>
                        <a:t>2020</a:t>
                      </a:r>
                      <a:endParaRPr lang="en-IN" sz="3200" dirty="0">
                        <a:solidFill>
                          <a:srgbClr val="3F3F3F"/>
                        </a:solidFill>
                      </a:endParaRPr>
                    </a:p>
                  </a:txBody>
                  <a:tcPr marL="94257" marR="94257" anchor="ctr">
                    <a:solidFill>
                      <a:schemeClr val="accent2"/>
                    </a:solidFill>
                  </a:tcPr>
                </a:tc>
                <a:tc>
                  <a:txBody>
                    <a:bodyPr/>
                    <a:lstStyle/>
                    <a:p>
                      <a:pPr algn="l"/>
                      <a:r>
                        <a:rPr lang="en-IN" sz="3200" b="1" i="0" u="none" strike="noStrike" kern="1200" dirty="0">
                          <a:solidFill>
                            <a:srgbClr val="3F3F3F"/>
                          </a:solidFill>
                          <a:effectLst/>
                          <a:latin typeface="+mn-lt"/>
                          <a:ea typeface="+mn-ea"/>
                          <a:cs typeface="+mn-cs"/>
                        </a:rPr>
                        <a:t>2019</a:t>
                      </a:r>
                      <a:endParaRPr lang="en-IN" sz="3200" dirty="0">
                        <a:solidFill>
                          <a:srgbClr val="3F3F3F"/>
                        </a:solidFill>
                      </a:endParaRPr>
                    </a:p>
                  </a:txBody>
                  <a:tcPr marL="94257" marR="94257" anchor="ctr">
                    <a:solidFill>
                      <a:schemeClr val="accent2"/>
                    </a:solidFill>
                  </a:tcPr>
                </a:tc>
                <a:tc>
                  <a:txBody>
                    <a:bodyPr/>
                    <a:lstStyle/>
                    <a:p>
                      <a:pPr algn="l"/>
                      <a:r>
                        <a:rPr lang="en-IN" sz="3200" b="1" i="0" u="none" strike="noStrike" kern="1200" dirty="0">
                          <a:solidFill>
                            <a:srgbClr val="3F3F3F"/>
                          </a:solidFill>
                          <a:effectLst/>
                          <a:latin typeface="+mn-lt"/>
                          <a:ea typeface="+mn-ea"/>
                          <a:cs typeface="+mn-cs"/>
                        </a:rPr>
                        <a:t>2018</a:t>
                      </a:r>
                      <a:endParaRPr lang="en-IN" sz="3200" dirty="0">
                        <a:solidFill>
                          <a:srgbClr val="3F3F3F"/>
                        </a:solidFill>
                      </a:endParaRPr>
                    </a:p>
                  </a:txBody>
                  <a:tcPr marL="94257" marR="94257" anchor="ctr">
                    <a:solidFill>
                      <a:schemeClr val="accent2"/>
                    </a:solidFill>
                  </a:tcPr>
                </a:tc>
                <a:tc>
                  <a:txBody>
                    <a:bodyPr/>
                    <a:lstStyle/>
                    <a:p>
                      <a:pPr algn="l"/>
                      <a:r>
                        <a:rPr lang="en-IN" sz="3200" dirty="0">
                          <a:solidFill>
                            <a:srgbClr val="3F3F3F"/>
                          </a:solidFill>
                        </a:rPr>
                        <a:t>2017</a:t>
                      </a:r>
                    </a:p>
                  </a:txBody>
                  <a:tcPr marL="94257" marR="94257" anchor="ctr">
                    <a:solidFill>
                      <a:schemeClr val="accent2"/>
                    </a:solidFill>
                  </a:tcPr>
                </a:tc>
                <a:tc>
                  <a:txBody>
                    <a:bodyPr/>
                    <a:lstStyle/>
                    <a:p>
                      <a:pPr algn="l"/>
                      <a:r>
                        <a:rPr lang="en-IN" sz="3200" dirty="0">
                          <a:solidFill>
                            <a:srgbClr val="3F3F3F"/>
                          </a:solidFill>
                        </a:rPr>
                        <a:t>2016</a:t>
                      </a:r>
                    </a:p>
                  </a:txBody>
                  <a:tcPr marL="94257" marR="94257" anchor="ctr">
                    <a:solidFill>
                      <a:schemeClr val="accent2"/>
                    </a:solidFill>
                  </a:tcPr>
                </a:tc>
                <a:extLst>
                  <a:ext uri="{0D108BD9-81ED-4DB2-BD59-A6C34878D82A}">
                    <a16:rowId xmlns:a16="http://schemas.microsoft.com/office/drawing/2014/main" val="2215579220"/>
                  </a:ext>
                </a:extLst>
              </a:tr>
              <a:tr h="698309">
                <a:tc>
                  <a:txBody>
                    <a:bodyPr/>
                    <a:lstStyle/>
                    <a:p>
                      <a:r>
                        <a:rPr lang="en-IN" sz="2000" b="1" i="0" u="none" strike="noStrike" kern="1200" dirty="0">
                          <a:solidFill>
                            <a:schemeClr val="tx1"/>
                          </a:solidFill>
                          <a:effectLst/>
                          <a:latin typeface="+mn-lt"/>
                          <a:ea typeface="+mn-ea"/>
                          <a:cs typeface="+mn-cs"/>
                        </a:rPr>
                        <a:t>GDP GROWTH RATE</a:t>
                      </a:r>
                      <a:endParaRPr lang="en-IN" sz="2000" dirty="0">
                        <a:solidFill>
                          <a:schemeClr val="tx1"/>
                        </a:solidFill>
                      </a:endParaRPr>
                    </a:p>
                  </a:txBody>
                  <a:tcPr marL="182880" marR="94257" anchor="ctr">
                    <a:solidFill>
                      <a:schemeClr val="accent3">
                        <a:lumMod val="90000"/>
                      </a:schemeClr>
                    </a:solidFill>
                  </a:tcPr>
                </a:tc>
                <a:tc>
                  <a:txBody>
                    <a:bodyPr/>
                    <a:lstStyle/>
                    <a:p>
                      <a:pPr marL="0" marR="0" algn="l">
                        <a:spcBef>
                          <a:spcPts val="0"/>
                        </a:spcBef>
                        <a:spcAft>
                          <a:spcPts val="0"/>
                        </a:spcAft>
                      </a:pPr>
                      <a:r>
                        <a:rPr lang="en-US" sz="28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2.1</a:t>
                      </a:r>
                      <a:endPar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solidFill>
                  </a:tcPr>
                </a:tc>
                <a:tc>
                  <a:txBody>
                    <a:bodyPr/>
                    <a:lstStyle/>
                    <a:p>
                      <a:pPr marL="0" marR="0" algn="l">
                        <a:spcBef>
                          <a:spcPts val="0"/>
                        </a:spcBef>
                        <a:spcAft>
                          <a:spcPts val="0"/>
                        </a:spcAft>
                      </a:pPr>
                      <a:r>
                        <a:rPr lang="en-US" sz="2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-1.9</a:t>
                      </a:r>
                      <a:endParaRPr lang="en-US"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solidFill>
                  </a:tcPr>
                </a:tc>
                <a:tc>
                  <a:txBody>
                    <a:bodyPr/>
                    <a:lstStyle/>
                    <a:p>
                      <a:pPr marL="0" marR="0" algn="l">
                        <a:spcBef>
                          <a:spcPts val="0"/>
                        </a:spcBef>
                        <a:spcAft>
                          <a:spcPts val="0"/>
                        </a:spcAft>
                      </a:pPr>
                      <a:r>
                        <a:rPr lang="en-US" sz="28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2.19</a:t>
                      </a:r>
                      <a:endPar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solidFill>
                  </a:tcPr>
                </a:tc>
                <a:tc>
                  <a:txBody>
                    <a:bodyPr/>
                    <a:lstStyle/>
                    <a:p>
                      <a:pPr marL="0" marR="0" algn="l">
                        <a:spcBef>
                          <a:spcPts val="0"/>
                        </a:spcBef>
                        <a:spcAft>
                          <a:spcPts val="0"/>
                        </a:spcAft>
                      </a:pPr>
                      <a:r>
                        <a:rPr lang="en-US" sz="28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1.93</a:t>
                      </a:r>
                      <a:endPar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solidFill>
                  </a:tcPr>
                </a:tc>
                <a:tc>
                  <a:txBody>
                    <a:bodyPr/>
                    <a:lstStyle/>
                    <a:p>
                      <a:pPr marL="0" marR="0" algn="l">
                        <a:spcBef>
                          <a:spcPts val="0"/>
                        </a:spcBef>
                        <a:spcAft>
                          <a:spcPts val="0"/>
                        </a:spcAft>
                      </a:pPr>
                      <a:r>
                        <a:rPr lang="en-US" sz="28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0.81</a:t>
                      </a:r>
                      <a:endPar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solidFill>
                  </a:tcPr>
                </a:tc>
                <a:tc>
                  <a:txBody>
                    <a:bodyPr/>
                    <a:lstStyle/>
                    <a:p>
                      <a:pPr marL="0" marR="0" algn="l">
                        <a:spcBef>
                          <a:spcPts val="0"/>
                        </a:spcBef>
                        <a:spcAft>
                          <a:spcPts val="0"/>
                        </a:spcAft>
                      </a:pPr>
                      <a:r>
                        <a:rPr lang="en-US" sz="2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-1.62</a:t>
                      </a:r>
                      <a:endParaRPr lang="en-US"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solidFill>
                  </a:tcPr>
                </a:tc>
                <a:extLst>
                  <a:ext uri="{0D108BD9-81ED-4DB2-BD59-A6C34878D82A}">
                    <a16:rowId xmlns:a16="http://schemas.microsoft.com/office/drawing/2014/main" val="2516563405"/>
                  </a:ext>
                </a:extLst>
              </a:tr>
              <a:tr h="698309">
                <a:tc>
                  <a:txBody>
                    <a:bodyPr/>
                    <a:lstStyle/>
                    <a:p>
                      <a:r>
                        <a:rPr lang="en-IN" sz="2000" b="1" i="0" u="none" strike="noStrike" kern="1200" dirty="0">
                          <a:solidFill>
                            <a:schemeClr val="tx1"/>
                          </a:solidFill>
                          <a:effectLst/>
                          <a:latin typeface="+mn-lt"/>
                          <a:ea typeface="+mn-ea"/>
                          <a:cs typeface="+mn-cs"/>
                        </a:rPr>
                        <a:t>INFLATION RATE</a:t>
                      </a:r>
                      <a:endParaRPr lang="en-IN" sz="2000" dirty="0">
                        <a:solidFill>
                          <a:schemeClr val="tx1"/>
                        </a:solidFill>
                      </a:endParaRPr>
                    </a:p>
                  </a:txBody>
                  <a:tcPr marL="182880" marR="94257" anchor="ctr">
                    <a:solidFill>
                      <a:schemeClr val="accent3">
                        <a:lumMod val="90000"/>
                      </a:schemeClr>
                    </a:solidFill>
                  </a:tcPr>
                </a:tc>
                <a:tc>
                  <a:txBody>
                    <a:bodyPr/>
                    <a:lstStyle/>
                    <a:p>
                      <a:pPr marL="0" marR="0" algn="l" defTabSz="914400" rtl="0" eaLnBrk="1" latinLnBrk="0" hangingPunct="1">
                        <a:lnSpc>
                          <a:spcPct val="107000"/>
                        </a:lnSpc>
                        <a:spcBef>
                          <a:spcPts val="0"/>
                        </a:spcBef>
                        <a:spcAft>
                          <a:spcPts val="0"/>
                        </a:spcAft>
                      </a:pPr>
                      <a:r>
                        <a:rPr lang="en-US" sz="28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16.70</a:t>
                      </a:r>
                    </a:p>
                  </a:txBody>
                  <a:tcPr marL="68580" marR="68580" marT="0" marB="0">
                    <a:solidFill>
                      <a:schemeClr val="accent3"/>
                    </a:solidFill>
                  </a:tcPr>
                </a:tc>
                <a:tc>
                  <a:txBody>
                    <a:bodyPr/>
                    <a:lstStyle/>
                    <a:p>
                      <a:pPr marL="0" marR="0" algn="l" defTabSz="914400" rtl="0" eaLnBrk="1" latinLnBrk="0" hangingPunct="1">
                        <a:lnSpc>
                          <a:spcPct val="107000"/>
                        </a:lnSpc>
                        <a:spcBef>
                          <a:spcPts val="0"/>
                        </a:spcBef>
                        <a:spcAft>
                          <a:spcPts val="0"/>
                        </a:spcAft>
                      </a:pPr>
                      <a:r>
                        <a:rPr lang="en-US" sz="28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13.20</a:t>
                      </a:r>
                    </a:p>
                  </a:txBody>
                  <a:tcPr marL="68580" marR="68580" marT="0" marB="0">
                    <a:solidFill>
                      <a:schemeClr val="accent3"/>
                    </a:solidFill>
                  </a:tcPr>
                </a:tc>
                <a:tc>
                  <a:txBody>
                    <a:bodyPr/>
                    <a:lstStyle/>
                    <a:p>
                      <a:pPr marL="0" marR="0" algn="l" defTabSz="914400" rtl="0" eaLnBrk="1" latinLnBrk="0" hangingPunct="1">
                        <a:lnSpc>
                          <a:spcPct val="107000"/>
                        </a:lnSpc>
                        <a:spcBef>
                          <a:spcPts val="0"/>
                        </a:spcBef>
                        <a:spcAft>
                          <a:spcPts val="0"/>
                        </a:spcAft>
                      </a:pPr>
                      <a:r>
                        <a:rPr lang="en-US" sz="28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11.39</a:t>
                      </a:r>
                    </a:p>
                  </a:txBody>
                  <a:tcPr marL="68580" marR="68580" marT="0" marB="0">
                    <a:solidFill>
                      <a:schemeClr val="accent3"/>
                    </a:solidFill>
                  </a:tcPr>
                </a:tc>
                <a:tc>
                  <a:txBody>
                    <a:bodyPr/>
                    <a:lstStyle/>
                    <a:p>
                      <a:pPr marL="0" marR="0" algn="l" defTabSz="914400" rtl="0" eaLnBrk="1" latinLnBrk="0" hangingPunct="1">
                        <a:lnSpc>
                          <a:spcPct val="107000"/>
                        </a:lnSpc>
                        <a:spcBef>
                          <a:spcPts val="0"/>
                        </a:spcBef>
                        <a:spcAft>
                          <a:spcPts val="0"/>
                        </a:spcAft>
                      </a:pPr>
                      <a:r>
                        <a:rPr lang="en-US" sz="28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12.15</a:t>
                      </a:r>
                    </a:p>
                  </a:txBody>
                  <a:tcPr marL="68580" marR="68580" marT="0" marB="0">
                    <a:solidFill>
                      <a:schemeClr val="accent3"/>
                    </a:solidFill>
                  </a:tcPr>
                </a:tc>
                <a:tc>
                  <a:txBody>
                    <a:bodyPr/>
                    <a:lstStyle/>
                    <a:p>
                      <a:pPr marL="0" marR="0" algn="l" defTabSz="914400" rtl="0" eaLnBrk="1" latinLnBrk="0" hangingPunct="1">
                        <a:lnSpc>
                          <a:spcPct val="107000"/>
                        </a:lnSpc>
                        <a:spcBef>
                          <a:spcPts val="0"/>
                        </a:spcBef>
                        <a:spcAft>
                          <a:spcPts val="0"/>
                        </a:spcAft>
                      </a:pPr>
                      <a:r>
                        <a:rPr lang="en-US" sz="28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16.50</a:t>
                      </a:r>
                    </a:p>
                  </a:txBody>
                  <a:tcPr marL="68580" marR="68580" marT="0" marB="0">
                    <a:solidFill>
                      <a:schemeClr val="accent3"/>
                    </a:solidFill>
                  </a:tcPr>
                </a:tc>
                <a:tc>
                  <a:txBody>
                    <a:bodyPr/>
                    <a:lstStyle/>
                    <a:p>
                      <a:pPr marL="0" marR="0" algn="l" defTabSz="914400" rtl="0" eaLnBrk="1" latinLnBrk="0" hangingPunct="1">
                        <a:spcBef>
                          <a:spcPts val="0"/>
                        </a:spcBef>
                        <a:spcAft>
                          <a:spcPts val="0"/>
                        </a:spcAft>
                      </a:pPr>
                      <a:r>
                        <a:rPr lang="en-US" sz="28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15.60</a:t>
                      </a:r>
                    </a:p>
                  </a:txBody>
                  <a:tcPr marL="68580" marR="68580" marT="0" marB="0">
                    <a:solidFill>
                      <a:schemeClr val="accent3"/>
                    </a:solidFill>
                  </a:tcPr>
                </a:tc>
                <a:extLst>
                  <a:ext uri="{0D108BD9-81ED-4DB2-BD59-A6C34878D82A}">
                    <a16:rowId xmlns:a16="http://schemas.microsoft.com/office/drawing/2014/main" val="1907125693"/>
                  </a:ext>
                </a:extLst>
              </a:tr>
              <a:tr h="698309">
                <a:tc>
                  <a:txBody>
                    <a:bodyPr/>
                    <a:lstStyle/>
                    <a:p>
                      <a:r>
                        <a:rPr lang="en-IN" sz="2000" b="1" i="0" u="none" strike="noStrike" kern="1200" dirty="0">
                          <a:solidFill>
                            <a:schemeClr val="tx1"/>
                          </a:solidFill>
                          <a:effectLst/>
                          <a:latin typeface="+mn-lt"/>
                          <a:ea typeface="+mn-ea"/>
                          <a:cs typeface="+mn-cs"/>
                        </a:rPr>
                        <a:t>EXCHANGE RATE (OFFICIAL)</a:t>
                      </a:r>
                      <a:endParaRPr lang="en-IN" sz="2000" dirty="0">
                        <a:solidFill>
                          <a:schemeClr val="tx1"/>
                        </a:solidFill>
                      </a:endParaRPr>
                    </a:p>
                  </a:txBody>
                  <a:tcPr marL="182880" marR="94257" anchor="ctr">
                    <a:solidFill>
                      <a:schemeClr val="accent3">
                        <a:lumMod val="90000"/>
                      </a:schemeClr>
                    </a:solidFill>
                  </a:tcPr>
                </a:tc>
                <a:tc>
                  <a:txBody>
                    <a:bodyPr/>
                    <a:lstStyle/>
                    <a:p>
                      <a:pPr marL="0" marR="0" algn="l" defTabSz="914400" rtl="0" eaLnBrk="1" latinLnBrk="0" hangingPunct="1">
                        <a:lnSpc>
                          <a:spcPct val="107000"/>
                        </a:lnSpc>
                        <a:spcBef>
                          <a:spcPts val="0"/>
                        </a:spcBef>
                        <a:spcAft>
                          <a:spcPts val="0"/>
                        </a:spcAft>
                      </a:pPr>
                      <a:r>
                        <a:rPr lang="en-US" sz="28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416</a:t>
                      </a:r>
                    </a:p>
                  </a:txBody>
                  <a:tcPr marL="68580" marR="68580" marT="0" marB="0">
                    <a:solidFill>
                      <a:schemeClr val="accent3"/>
                    </a:solidFill>
                  </a:tcPr>
                </a:tc>
                <a:tc>
                  <a:txBody>
                    <a:bodyPr/>
                    <a:lstStyle/>
                    <a:p>
                      <a:pPr marL="0" marR="0" algn="l" defTabSz="914400" rtl="0" eaLnBrk="1" latinLnBrk="0" hangingPunct="1">
                        <a:lnSpc>
                          <a:spcPct val="107000"/>
                        </a:lnSpc>
                        <a:spcBef>
                          <a:spcPts val="0"/>
                        </a:spcBef>
                        <a:spcAft>
                          <a:spcPts val="0"/>
                        </a:spcAft>
                      </a:pPr>
                      <a:r>
                        <a:rPr lang="en-US" sz="28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381</a:t>
                      </a:r>
                    </a:p>
                  </a:txBody>
                  <a:tcPr marL="68580" marR="68580" marT="0" marB="0">
                    <a:solidFill>
                      <a:schemeClr val="accent3"/>
                    </a:solidFill>
                  </a:tcPr>
                </a:tc>
                <a:tc>
                  <a:txBody>
                    <a:bodyPr/>
                    <a:lstStyle/>
                    <a:p>
                      <a:pPr marL="0" marR="0" algn="l" defTabSz="914400" rtl="0" eaLnBrk="1" latinLnBrk="0" hangingPunct="1">
                        <a:lnSpc>
                          <a:spcPct val="107000"/>
                        </a:lnSpc>
                        <a:spcBef>
                          <a:spcPts val="0"/>
                        </a:spcBef>
                        <a:spcAft>
                          <a:spcPts val="0"/>
                        </a:spcAft>
                      </a:pPr>
                      <a:r>
                        <a:rPr lang="en-US" sz="28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306.90</a:t>
                      </a:r>
                    </a:p>
                  </a:txBody>
                  <a:tcPr marL="68580" marR="68580" marT="0" marB="0">
                    <a:solidFill>
                      <a:schemeClr val="accent3"/>
                    </a:solidFill>
                  </a:tcPr>
                </a:tc>
                <a:tc>
                  <a:txBody>
                    <a:bodyPr/>
                    <a:lstStyle/>
                    <a:p>
                      <a:pPr marL="0" marR="0" algn="l" defTabSz="914400" rtl="0" eaLnBrk="1" latinLnBrk="0" hangingPunct="1">
                        <a:lnSpc>
                          <a:spcPct val="107000"/>
                        </a:lnSpc>
                        <a:spcBef>
                          <a:spcPts val="0"/>
                        </a:spcBef>
                        <a:spcAft>
                          <a:spcPts val="0"/>
                        </a:spcAft>
                      </a:pPr>
                      <a:r>
                        <a:rPr lang="en-US" sz="28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307</a:t>
                      </a:r>
                    </a:p>
                  </a:txBody>
                  <a:tcPr marL="68580" marR="68580" marT="0" marB="0">
                    <a:solidFill>
                      <a:schemeClr val="accent3"/>
                    </a:solidFill>
                  </a:tcPr>
                </a:tc>
                <a:tc>
                  <a:txBody>
                    <a:bodyPr/>
                    <a:lstStyle/>
                    <a:p>
                      <a:pPr marL="0" marR="0" algn="l" defTabSz="914400" rtl="0" eaLnBrk="1" latinLnBrk="0" hangingPunct="1">
                        <a:lnSpc>
                          <a:spcPct val="107000"/>
                        </a:lnSpc>
                        <a:spcBef>
                          <a:spcPts val="0"/>
                        </a:spcBef>
                        <a:spcAft>
                          <a:spcPts val="0"/>
                        </a:spcAft>
                      </a:pPr>
                      <a:r>
                        <a:rPr lang="en-US" sz="28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306</a:t>
                      </a:r>
                    </a:p>
                  </a:txBody>
                  <a:tcPr marL="68580" marR="68580" marT="0" marB="0">
                    <a:solidFill>
                      <a:schemeClr val="accent3"/>
                    </a:solidFill>
                  </a:tcPr>
                </a:tc>
                <a:tc>
                  <a:txBody>
                    <a:bodyPr/>
                    <a:lstStyle/>
                    <a:p>
                      <a:pPr marL="0" marR="0" algn="l" defTabSz="914400" rtl="0" eaLnBrk="1" latinLnBrk="0" hangingPunct="1">
                        <a:lnSpc>
                          <a:spcPct val="107000"/>
                        </a:lnSpc>
                        <a:spcBef>
                          <a:spcPts val="0"/>
                        </a:spcBef>
                        <a:spcAft>
                          <a:spcPts val="0"/>
                        </a:spcAft>
                      </a:pPr>
                      <a:r>
                        <a:rPr lang="en-US" sz="28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305</a:t>
                      </a:r>
                    </a:p>
                  </a:txBody>
                  <a:tcPr marL="68580" marR="68580" marT="0" marB="0">
                    <a:solidFill>
                      <a:schemeClr val="accent3"/>
                    </a:solidFill>
                  </a:tcPr>
                </a:tc>
                <a:extLst>
                  <a:ext uri="{0D108BD9-81ED-4DB2-BD59-A6C34878D82A}">
                    <a16:rowId xmlns:a16="http://schemas.microsoft.com/office/drawing/2014/main" val="2955032543"/>
                  </a:ext>
                </a:extLst>
              </a:tr>
              <a:tr h="698309">
                <a:tc>
                  <a:txBody>
                    <a:bodyPr/>
                    <a:lstStyle/>
                    <a:p>
                      <a:r>
                        <a:rPr lang="en-IN" sz="2000" b="1" i="0" u="none" strike="noStrike" kern="1200" dirty="0">
                          <a:solidFill>
                            <a:schemeClr val="tx1"/>
                          </a:solidFill>
                          <a:effectLst/>
                          <a:latin typeface="+mn-lt"/>
                          <a:ea typeface="+mn-ea"/>
                          <a:cs typeface="+mn-cs"/>
                        </a:rPr>
                        <a:t>UNEMPLOYMENT RATE</a:t>
                      </a:r>
                      <a:endParaRPr lang="en-IN" sz="2000" dirty="0">
                        <a:solidFill>
                          <a:schemeClr val="tx1"/>
                        </a:solidFill>
                      </a:endParaRPr>
                    </a:p>
                  </a:txBody>
                  <a:tcPr marL="182880" marR="94257" anchor="ctr">
                    <a:solidFill>
                      <a:schemeClr val="accent3">
                        <a:lumMod val="90000"/>
                      </a:schemeClr>
                    </a:solidFill>
                  </a:tcPr>
                </a:tc>
                <a:tc>
                  <a:txBody>
                    <a:bodyPr/>
                    <a:lstStyle/>
                    <a:p>
                      <a:pPr marL="0" marR="0" algn="l" defTabSz="914400" rtl="0" eaLnBrk="1" latinLnBrk="0" hangingPunct="1">
                        <a:lnSpc>
                          <a:spcPct val="107000"/>
                        </a:lnSpc>
                        <a:spcBef>
                          <a:spcPts val="0"/>
                        </a:spcBef>
                        <a:spcAft>
                          <a:spcPts val="0"/>
                        </a:spcAft>
                      </a:pPr>
                      <a:r>
                        <a:rPr lang="en-US" sz="2800" b="1"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33.3</a:t>
                      </a:r>
                    </a:p>
                  </a:txBody>
                  <a:tcPr marL="68580" marR="68580" marT="0" marB="0">
                    <a:solidFill>
                      <a:schemeClr val="accent3"/>
                    </a:solidFill>
                  </a:tcPr>
                </a:tc>
                <a:tc>
                  <a:txBody>
                    <a:bodyPr/>
                    <a:lstStyle/>
                    <a:p>
                      <a:pPr marL="0" marR="0" algn="l" defTabSz="914400" rtl="0" eaLnBrk="1" latinLnBrk="0" hangingPunct="1">
                        <a:lnSpc>
                          <a:spcPct val="107000"/>
                        </a:lnSpc>
                        <a:spcBef>
                          <a:spcPts val="0"/>
                        </a:spcBef>
                        <a:spcAft>
                          <a:spcPts val="0"/>
                        </a:spcAft>
                      </a:pPr>
                      <a:r>
                        <a:rPr lang="en-US" sz="2800" b="1"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27.1</a:t>
                      </a:r>
                    </a:p>
                  </a:txBody>
                  <a:tcPr marL="68580" marR="68580" marT="0" marB="0">
                    <a:solidFill>
                      <a:schemeClr val="accent3"/>
                    </a:solidFill>
                  </a:tcPr>
                </a:tc>
                <a:tc>
                  <a:txBody>
                    <a:bodyPr/>
                    <a:lstStyle/>
                    <a:p>
                      <a:pPr marL="0" marR="0" algn="l" defTabSz="914400" rtl="0" eaLnBrk="1" latinLnBrk="0" hangingPunct="1">
                        <a:lnSpc>
                          <a:spcPct val="107000"/>
                        </a:lnSpc>
                        <a:spcBef>
                          <a:spcPts val="0"/>
                        </a:spcBef>
                        <a:spcAft>
                          <a:spcPts val="0"/>
                        </a:spcAft>
                      </a:pPr>
                      <a:r>
                        <a:rPr lang="en-US" sz="28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23.1</a:t>
                      </a:r>
                    </a:p>
                  </a:txBody>
                  <a:tcPr marL="68580" marR="68580" marT="0" marB="0">
                    <a:solidFill>
                      <a:schemeClr val="accent3"/>
                    </a:solidFill>
                  </a:tcPr>
                </a:tc>
                <a:tc>
                  <a:txBody>
                    <a:bodyPr/>
                    <a:lstStyle/>
                    <a:p>
                      <a:pPr marL="0" marR="0" algn="l" defTabSz="914400" rtl="0" eaLnBrk="1" latinLnBrk="0" hangingPunct="1">
                        <a:lnSpc>
                          <a:spcPct val="107000"/>
                        </a:lnSpc>
                        <a:spcBef>
                          <a:spcPts val="0"/>
                        </a:spcBef>
                        <a:spcAft>
                          <a:spcPts val="0"/>
                        </a:spcAft>
                      </a:pPr>
                      <a:r>
                        <a:rPr lang="en-US" sz="28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21.8</a:t>
                      </a:r>
                    </a:p>
                  </a:txBody>
                  <a:tcPr marL="68580" marR="68580" marT="0" marB="0">
                    <a:solidFill>
                      <a:schemeClr val="accent3"/>
                    </a:solidFill>
                  </a:tcPr>
                </a:tc>
                <a:tc>
                  <a:txBody>
                    <a:bodyPr/>
                    <a:lstStyle/>
                    <a:p>
                      <a:pPr marL="0" marR="0" algn="l" defTabSz="914400" rtl="0" eaLnBrk="1" latinLnBrk="0" hangingPunct="1">
                        <a:lnSpc>
                          <a:spcPct val="107000"/>
                        </a:lnSpc>
                        <a:spcBef>
                          <a:spcPts val="0"/>
                        </a:spcBef>
                        <a:spcAft>
                          <a:spcPts val="0"/>
                        </a:spcAft>
                      </a:pPr>
                      <a:r>
                        <a:rPr lang="en-US" sz="28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18.8</a:t>
                      </a:r>
                    </a:p>
                  </a:txBody>
                  <a:tcPr marL="68580" marR="68580" marT="0" marB="0">
                    <a:solidFill>
                      <a:schemeClr val="accent3"/>
                    </a:solidFill>
                  </a:tcPr>
                </a:tc>
                <a:tc>
                  <a:txBody>
                    <a:bodyPr/>
                    <a:lstStyle/>
                    <a:p>
                      <a:pPr marL="0" marR="0" algn="l" defTabSz="914400" rtl="0" eaLnBrk="1" latinLnBrk="0" hangingPunct="1">
                        <a:lnSpc>
                          <a:spcPct val="107000"/>
                        </a:lnSpc>
                        <a:spcBef>
                          <a:spcPts val="0"/>
                        </a:spcBef>
                        <a:spcAft>
                          <a:spcPts val="0"/>
                        </a:spcAft>
                      </a:pPr>
                      <a:r>
                        <a:rPr lang="en-US" sz="28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13.3</a:t>
                      </a:r>
                    </a:p>
                  </a:txBody>
                  <a:tcPr marL="68580" marR="68580" marT="0" marB="0">
                    <a:solidFill>
                      <a:schemeClr val="accent3"/>
                    </a:solidFill>
                  </a:tcPr>
                </a:tc>
                <a:extLst>
                  <a:ext uri="{0D108BD9-81ED-4DB2-BD59-A6C34878D82A}">
                    <a16:rowId xmlns:a16="http://schemas.microsoft.com/office/drawing/2014/main" val="2684881273"/>
                  </a:ext>
                </a:extLst>
              </a:tr>
            </a:tbl>
          </a:graphicData>
        </a:graphic>
      </p:graphicFrame>
      <p:sp>
        <p:nvSpPr>
          <p:cNvPr id="4" name="Slide Number Placeholder 3">
            <a:extLst>
              <a:ext uri="{FF2B5EF4-FFF2-40B4-BE49-F238E27FC236}">
                <a16:creationId xmlns:a16="http://schemas.microsoft.com/office/drawing/2014/main" id="{7553D90E-F2EA-4BA1-ACBD-9D3D0EB22C8A}"/>
              </a:ext>
            </a:extLst>
          </p:cNvPr>
          <p:cNvSpPr>
            <a:spLocks noGrp="1"/>
          </p:cNvSpPr>
          <p:nvPr>
            <p:ph type="sldNum" sz="quarter" idx="18"/>
          </p:nvPr>
        </p:nvSpPr>
        <p:spPr/>
        <p:txBody>
          <a:bodyPr/>
          <a:lstStyle/>
          <a:p>
            <a:fld id="{8699F50C-BE38-4BD0-BA84-9B090E1F2B9B}" type="slidenum">
              <a:rPr lang="en-US" smtClean="0"/>
              <a:pPr/>
              <a:t>4</a:t>
            </a:fld>
            <a:endParaRPr lang="en-US" dirty="0"/>
          </a:p>
        </p:txBody>
      </p:sp>
      <p:sp>
        <p:nvSpPr>
          <p:cNvPr id="10" name="TextBox 9">
            <a:extLst>
              <a:ext uri="{FF2B5EF4-FFF2-40B4-BE49-F238E27FC236}">
                <a16:creationId xmlns:a16="http://schemas.microsoft.com/office/drawing/2014/main" id="{B64B4369-0C6F-4E63-8C33-0344960A392B}"/>
              </a:ext>
            </a:extLst>
          </p:cNvPr>
          <p:cNvSpPr txBox="1"/>
          <p:nvPr/>
        </p:nvSpPr>
        <p:spPr>
          <a:xfrm>
            <a:off x="1382752" y="5333047"/>
            <a:ext cx="6100174" cy="1200329"/>
          </a:xfrm>
          <a:prstGeom prst="rect">
            <a:avLst/>
          </a:prstGeom>
          <a:noFill/>
        </p:spPr>
        <p:txBody>
          <a:bodyPr wrap="square">
            <a:spAutoFit/>
          </a:bodyPr>
          <a:lstStyle/>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NIGERIA HAS ENDURED TWO RECESSIONS IN 5 YEARS</a:t>
            </a:r>
          </a:p>
          <a:p>
            <a:pPr marL="285750" indent="-285750">
              <a:buFont typeface="Arial" panose="020B0604020202020204" pitchFamily="34" charset="0"/>
              <a:buChar char="•"/>
            </a:pPr>
            <a:r>
              <a:rPr lang="en-US" dirty="0">
                <a:latin typeface="Calibri" panose="020F0502020204030204" pitchFamily="34" charset="0"/>
              </a:rPr>
              <a:t>VOLATILE INFLATION CONDITIONS</a:t>
            </a:r>
          </a:p>
          <a:p>
            <a:pPr marL="285750" indent="-285750">
              <a:buFont typeface="Arial" panose="020B0604020202020204" pitchFamily="34" charset="0"/>
              <a:buChar char="•"/>
            </a:pPr>
            <a:r>
              <a:rPr lang="en-US" dirty="0">
                <a:latin typeface="Calibri" panose="020F0502020204030204" pitchFamily="34" charset="0"/>
              </a:rPr>
              <a:t>VOLATILE EXCHANGE RATES</a:t>
            </a:r>
          </a:p>
          <a:p>
            <a:pPr marL="285750" indent="-285750">
              <a:buFont typeface="Arial" panose="020B0604020202020204" pitchFamily="34" charset="0"/>
              <a:buChar char="•"/>
            </a:pPr>
            <a:r>
              <a:rPr lang="en-US" dirty="0">
                <a:latin typeface="Calibri" panose="020F0502020204030204" pitchFamily="34" charset="0"/>
              </a:rPr>
              <a:t>SPIKING UNEMPLOYMENT </a:t>
            </a:r>
            <a:endParaRPr lang="en-US" dirty="0"/>
          </a:p>
        </p:txBody>
      </p:sp>
      <p:pic>
        <p:nvPicPr>
          <p:cNvPr id="11" name="Picture 10">
            <a:extLst>
              <a:ext uri="{FF2B5EF4-FFF2-40B4-BE49-F238E27FC236}">
                <a16:creationId xmlns:a16="http://schemas.microsoft.com/office/drawing/2014/main" id="{11ED2959-C6F1-4A3B-B930-1F46027423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378" y="5933212"/>
            <a:ext cx="851374" cy="793822"/>
          </a:xfrm>
          <a:prstGeom prst="rect">
            <a:avLst/>
          </a:prstGeom>
        </p:spPr>
      </p:pic>
      <p:pic>
        <p:nvPicPr>
          <p:cNvPr id="14" name="Picture 2">
            <a:extLst>
              <a:ext uri="{FF2B5EF4-FFF2-40B4-BE49-F238E27FC236}">
                <a16:creationId xmlns:a16="http://schemas.microsoft.com/office/drawing/2014/main" id="{7E548418-AB5B-4CF5-8198-BD0D08BC81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378" y="276182"/>
            <a:ext cx="1257856" cy="416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3707689"/>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3">
            <a:extLst>
              <a:ext uri="{FF2B5EF4-FFF2-40B4-BE49-F238E27FC236}">
                <a16:creationId xmlns:a16="http://schemas.microsoft.com/office/drawing/2014/main" id="{F64048FA-1C7E-4BEF-8273-A6490A2211F4}"/>
              </a:ext>
            </a:extLst>
          </p:cNvPr>
          <p:cNvSpPr>
            <a:spLocks noGrp="1"/>
          </p:cNvSpPr>
          <p:nvPr>
            <p:ph type="title"/>
          </p:nvPr>
        </p:nvSpPr>
        <p:spPr>
          <a:xfrm>
            <a:off x="518677" y="209028"/>
            <a:ext cx="9214045" cy="1147969"/>
          </a:xfrm>
        </p:spPr>
        <p:txBody>
          <a:bodyPr>
            <a:normAutofit fontScale="90000"/>
          </a:bodyPr>
          <a:lstStyle/>
          <a:p>
            <a:r>
              <a:rPr lang="en-US" dirty="0"/>
              <a:t>NIGERIA – MACROECONOMIC OVERVIEW</a:t>
            </a:r>
            <a:endParaRPr lang="en-US" b="0" dirty="0"/>
          </a:p>
        </p:txBody>
      </p:sp>
      <p:sp>
        <p:nvSpPr>
          <p:cNvPr id="4" name="Slide Number Placeholder 3">
            <a:extLst>
              <a:ext uri="{FF2B5EF4-FFF2-40B4-BE49-F238E27FC236}">
                <a16:creationId xmlns:a16="http://schemas.microsoft.com/office/drawing/2014/main" id="{7553D90E-F2EA-4BA1-ACBD-9D3D0EB22C8A}"/>
              </a:ext>
            </a:extLst>
          </p:cNvPr>
          <p:cNvSpPr>
            <a:spLocks noGrp="1"/>
          </p:cNvSpPr>
          <p:nvPr>
            <p:ph type="sldNum" sz="quarter" idx="18"/>
          </p:nvPr>
        </p:nvSpPr>
        <p:spPr/>
        <p:txBody>
          <a:bodyPr/>
          <a:lstStyle/>
          <a:p>
            <a:fld id="{8699F50C-BE38-4BD0-BA84-9B090E1F2B9B}" type="slidenum">
              <a:rPr lang="en-US" smtClean="0"/>
              <a:pPr/>
              <a:t>5</a:t>
            </a:fld>
            <a:endParaRPr lang="en-US" dirty="0"/>
          </a:p>
        </p:txBody>
      </p:sp>
      <p:pic>
        <p:nvPicPr>
          <p:cNvPr id="9" name="Picture 8" descr="Chart, bar chart&#10;&#10;Description automatically generated">
            <a:extLst>
              <a:ext uri="{FF2B5EF4-FFF2-40B4-BE49-F238E27FC236}">
                <a16:creationId xmlns:a16="http://schemas.microsoft.com/office/drawing/2014/main" id="{AA9FF69F-A28A-4D32-9ED7-8CFF935CCF6C}"/>
              </a:ext>
            </a:extLst>
          </p:cNvPr>
          <p:cNvPicPr>
            <a:picLocks noChangeAspect="1"/>
          </p:cNvPicPr>
          <p:nvPr/>
        </p:nvPicPr>
        <p:blipFill>
          <a:blip r:embed="rId2"/>
          <a:stretch>
            <a:fillRect/>
          </a:stretch>
        </p:blipFill>
        <p:spPr>
          <a:xfrm>
            <a:off x="518677" y="1883090"/>
            <a:ext cx="6002458" cy="4144006"/>
          </a:xfrm>
          <a:prstGeom prst="rect">
            <a:avLst/>
          </a:prstGeom>
        </p:spPr>
      </p:pic>
      <p:sp>
        <p:nvSpPr>
          <p:cNvPr id="6" name="TextBox 5">
            <a:extLst>
              <a:ext uri="{FF2B5EF4-FFF2-40B4-BE49-F238E27FC236}">
                <a16:creationId xmlns:a16="http://schemas.microsoft.com/office/drawing/2014/main" id="{65A53CA7-B0A7-4DE5-960B-8C0F8005066B}"/>
              </a:ext>
            </a:extLst>
          </p:cNvPr>
          <p:cNvSpPr txBox="1"/>
          <p:nvPr/>
        </p:nvSpPr>
        <p:spPr>
          <a:xfrm>
            <a:off x="1395453" y="5827041"/>
            <a:ext cx="3306871" cy="400110"/>
          </a:xfrm>
          <a:prstGeom prst="rect">
            <a:avLst/>
          </a:prstGeom>
          <a:noFill/>
        </p:spPr>
        <p:txBody>
          <a:bodyPr wrap="square" rtlCol="0">
            <a:spAutoFit/>
          </a:bodyPr>
          <a:lstStyle/>
          <a:p>
            <a:r>
              <a:rPr lang="en-US" sz="1000" dirty="0"/>
              <a:t>SOURCE: FITCH SOLUTIONS</a:t>
            </a:r>
          </a:p>
          <a:p>
            <a:r>
              <a:rPr lang="en-US" sz="1000" dirty="0"/>
              <a:t>KEY: 100 = LOWEST RISK; 0 = HIGHEST RISK</a:t>
            </a:r>
          </a:p>
        </p:txBody>
      </p:sp>
      <p:grpSp>
        <p:nvGrpSpPr>
          <p:cNvPr id="11" name="Group 10">
            <a:extLst>
              <a:ext uri="{FF2B5EF4-FFF2-40B4-BE49-F238E27FC236}">
                <a16:creationId xmlns:a16="http://schemas.microsoft.com/office/drawing/2014/main" id="{2EAB4403-CDE2-428E-AA28-9963FB56C5F0}"/>
              </a:ext>
            </a:extLst>
          </p:cNvPr>
          <p:cNvGrpSpPr/>
          <p:nvPr/>
        </p:nvGrpSpPr>
        <p:grpSpPr>
          <a:xfrm>
            <a:off x="8221247" y="3887877"/>
            <a:ext cx="2147443" cy="1620007"/>
            <a:chOff x="4191000" y="685800"/>
            <a:chExt cx="719451" cy="542746"/>
          </a:xfrm>
          <a:solidFill>
            <a:srgbClr val="2E76D4"/>
          </a:solidFill>
        </p:grpSpPr>
        <p:grpSp>
          <p:nvGrpSpPr>
            <p:cNvPr id="12" name="Group 11">
              <a:extLst>
                <a:ext uri="{FF2B5EF4-FFF2-40B4-BE49-F238E27FC236}">
                  <a16:creationId xmlns:a16="http://schemas.microsoft.com/office/drawing/2014/main" id="{F2A6675A-BB90-4C05-A7F8-C9695C3CC335}"/>
                </a:ext>
              </a:extLst>
            </p:cNvPr>
            <p:cNvGrpSpPr/>
            <p:nvPr/>
          </p:nvGrpSpPr>
          <p:grpSpPr>
            <a:xfrm>
              <a:off x="4549596" y="685800"/>
              <a:ext cx="199086" cy="523785"/>
              <a:chOff x="4305301" y="4281488"/>
              <a:chExt cx="266700" cy="701675"/>
            </a:xfrm>
            <a:grpFill/>
          </p:grpSpPr>
          <p:sp>
            <p:nvSpPr>
              <p:cNvPr id="24" name="Freeform 6">
                <a:extLst>
                  <a:ext uri="{FF2B5EF4-FFF2-40B4-BE49-F238E27FC236}">
                    <a16:creationId xmlns:a16="http://schemas.microsoft.com/office/drawing/2014/main" id="{7F8CDB90-E186-4213-B7CF-FD36DECF8CCF}"/>
                  </a:ext>
                </a:extLst>
              </p:cNvPr>
              <p:cNvSpPr>
                <a:spLocks/>
              </p:cNvSpPr>
              <p:nvPr/>
            </p:nvSpPr>
            <p:spPr bwMode="auto">
              <a:xfrm>
                <a:off x="4373563" y="4281488"/>
                <a:ext cx="136525" cy="133350"/>
              </a:xfrm>
              <a:custGeom>
                <a:avLst/>
                <a:gdLst>
                  <a:gd name="T0" fmla="*/ 15 w 40"/>
                  <a:gd name="T1" fmla="*/ 4 h 39"/>
                  <a:gd name="T2" fmla="*/ 34 w 40"/>
                  <a:gd name="T3" fmla="*/ 25 h 39"/>
                  <a:gd name="T4" fmla="*/ 7 w 40"/>
                  <a:gd name="T5" fmla="*/ 30 h 39"/>
                  <a:gd name="T6" fmla="*/ 15 w 40"/>
                  <a:gd name="T7" fmla="*/ 4 h 39"/>
                </a:gdLst>
                <a:ahLst/>
                <a:cxnLst>
                  <a:cxn ang="0">
                    <a:pos x="T0" y="T1"/>
                  </a:cxn>
                  <a:cxn ang="0">
                    <a:pos x="T2" y="T3"/>
                  </a:cxn>
                  <a:cxn ang="0">
                    <a:pos x="T4" y="T5"/>
                  </a:cxn>
                  <a:cxn ang="0">
                    <a:pos x="T6" y="T7"/>
                  </a:cxn>
                </a:cxnLst>
                <a:rect l="0" t="0" r="r" b="b"/>
                <a:pathLst>
                  <a:path w="40" h="39">
                    <a:moveTo>
                      <a:pt x="15" y="4"/>
                    </a:moveTo>
                    <a:cubicBezTo>
                      <a:pt x="27" y="0"/>
                      <a:pt x="40" y="14"/>
                      <a:pt x="34" y="25"/>
                    </a:cubicBezTo>
                    <a:cubicBezTo>
                      <a:pt x="31" y="36"/>
                      <a:pt x="14" y="39"/>
                      <a:pt x="7" y="30"/>
                    </a:cubicBezTo>
                    <a:cubicBezTo>
                      <a:pt x="0" y="22"/>
                      <a:pt x="4" y="6"/>
                      <a:pt x="15"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7">
                <a:extLst>
                  <a:ext uri="{FF2B5EF4-FFF2-40B4-BE49-F238E27FC236}">
                    <a16:creationId xmlns:a16="http://schemas.microsoft.com/office/drawing/2014/main" id="{8B84BBC1-174D-4799-84BF-360B40BD43B6}"/>
                  </a:ext>
                </a:extLst>
              </p:cNvPr>
              <p:cNvSpPr>
                <a:spLocks/>
              </p:cNvSpPr>
              <p:nvPr/>
            </p:nvSpPr>
            <p:spPr bwMode="auto">
              <a:xfrm>
                <a:off x="4305301" y="4406900"/>
                <a:ext cx="266700" cy="576263"/>
              </a:xfrm>
              <a:custGeom>
                <a:avLst/>
                <a:gdLst>
                  <a:gd name="T0" fmla="*/ 10 w 78"/>
                  <a:gd name="T1" fmla="*/ 4 h 168"/>
                  <a:gd name="T2" fmla="*/ 43 w 78"/>
                  <a:gd name="T3" fmla="*/ 2 h 168"/>
                  <a:gd name="T4" fmla="*/ 71 w 78"/>
                  <a:gd name="T5" fmla="*/ 7 h 168"/>
                  <a:gd name="T6" fmla="*/ 78 w 78"/>
                  <a:gd name="T7" fmla="*/ 27 h 168"/>
                  <a:gd name="T8" fmla="*/ 78 w 78"/>
                  <a:gd name="T9" fmla="*/ 73 h 168"/>
                  <a:gd name="T10" fmla="*/ 72 w 78"/>
                  <a:gd name="T11" fmla="*/ 81 h 168"/>
                  <a:gd name="T12" fmla="*/ 64 w 78"/>
                  <a:gd name="T13" fmla="*/ 73 h 168"/>
                  <a:gd name="T14" fmla="*/ 64 w 78"/>
                  <a:gd name="T15" fmla="*/ 28 h 168"/>
                  <a:gd name="T16" fmla="*/ 59 w 78"/>
                  <a:gd name="T17" fmla="*/ 28 h 168"/>
                  <a:gd name="T18" fmla="*/ 59 w 78"/>
                  <a:gd name="T19" fmla="*/ 156 h 168"/>
                  <a:gd name="T20" fmla="*/ 41 w 78"/>
                  <a:gd name="T21" fmla="*/ 158 h 168"/>
                  <a:gd name="T22" fmla="*/ 41 w 78"/>
                  <a:gd name="T23" fmla="*/ 81 h 168"/>
                  <a:gd name="T24" fmla="*/ 37 w 78"/>
                  <a:gd name="T25" fmla="*/ 81 h 168"/>
                  <a:gd name="T26" fmla="*/ 37 w 78"/>
                  <a:gd name="T27" fmla="*/ 148 h 168"/>
                  <a:gd name="T28" fmla="*/ 35 w 78"/>
                  <a:gd name="T29" fmla="*/ 162 h 168"/>
                  <a:gd name="T30" fmla="*/ 18 w 78"/>
                  <a:gd name="T31" fmla="*/ 156 h 168"/>
                  <a:gd name="T32" fmla="*/ 18 w 78"/>
                  <a:gd name="T33" fmla="*/ 28 h 168"/>
                  <a:gd name="T34" fmla="*/ 14 w 78"/>
                  <a:gd name="T35" fmla="*/ 28 h 168"/>
                  <a:gd name="T36" fmla="*/ 14 w 78"/>
                  <a:gd name="T37" fmla="*/ 71 h 168"/>
                  <a:gd name="T38" fmla="*/ 6 w 78"/>
                  <a:gd name="T39" fmla="*/ 81 h 168"/>
                  <a:gd name="T40" fmla="*/ 0 w 78"/>
                  <a:gd name="T41" fmla="*/ 74 h 168"/>
                  <a:gd name="T42" fmla="*/ 0 w 78"/>
                  <a:gd name="T43" fmla="*/ 21 h 168"/>
                  <a:gd name="T44" fmla="*/ 10 w 78"/>
                  <a:gd name="T45" fmla="*/ 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8" h="168">
                    <a:moveTo>
                      <a:pt x="10" y="4"/>
                    </a:moveTo>
                    <a:cubicBezTo>
                      <a:pt x="21" y="0"/>
                      <a:pt x="32" y="2"/>
                      <a:pt x="43" y="2"/>
                    </a:cubicBezTo>
                    <a:cubicBezTo>
                      <a:pt x="53" y="2"/>
                      <a:pt x="64" y="0"/>
                      <a:pt x="71" y="7"/>
                    </a:cubicBezTo>
                    <a:cubicBezTo>
                      <a:pt x="77" y="12"/>
                      <a:pt x="78" y="20"/>
                      <a:pt x="78" y="27"/>
                    </a:cubicBezTo>
                    <a:cubicBezTo>
                      <a:pt x="78" y="42"/>
                      <a:pt x="78" y="57"/>
                      <a:pt x="78" y="73"/>
                    </a:cubicBezTo>
                    <a:cubicBezTo>
                      <a:pt x="78" y="76"/>
                      <a:pt x="78" y="81"/>
                      <a:pt x="72" y="81"/>
                    </a:cubicBezTo>
                    <a:cubicBezTo>
                      <a:pt x="67" y="81"/>
                      <a:pt x="64" y="77"/>
                      <a:pt x="64" y="73"/>
                    </a:cubicBezTo>
                    <a:cubicBezTo>
                      <a:pt x="64" y="58"/>
                      <a:pt x="64" y="43"/>
                      <a:pt x="64" y="28"/>
                    </a:cubicBezTo>
                    <a:cubicBezTo>
                      <a:pt x="63" y="28"/>
                      <a:pt x="60" y="28"/>
                      <a:pt x="59" y="28"/>
                    </a:cubicBezTo>
                    <a:cubicBezTo>
                      <a:pt x="59" y="71"/>
                      <a:pt x="59" y="113"/>
                      <a:pt x="59" y="156"/>
                    </a:cubicBezTo>
                    <a:cubicBezTo>
                      <a:pt x="60" y="166"/>
                      <a:pt x="42" y="168"/>
                      <a:pt x="41" y="158"/>
                    </a:cubicBezTo>
                    <a:cubicBezTo>
                      <a:pt x="41" y="132"/>
                      <a:pt x="41" y="107"/>
                      <a:pt x="41" y="81"/>
                    </a:cubicBezTo>
                    <a:cubicBezTo>
                      <a:pt x="40" y="81"/>
                      <a:pt x="38" y="81"/>
                      <a:pt x="37" y="81"/>
                    </a:cubicBezTo>
                    <a:cubicBezTo>
                      <a:pt x="37" y="103"/>
                      <a:pt x="37" y="126"/>
                      <a:pt x="37" y="148"/>
                    </a:cubicBezTo>
                    <a:cubicBezTo>
                      <a:pt x="37" y="153"/>
                      <a:pt x="37" y="160"/>
                      <a:pt x="35" y="162"/>
                    </a:cubicBezTo>
                    <a:cubicBezTo>
                      <a:pt x="29" y="167"/>
                      <a:pt x="18" y="164"/>
                      <a:pt x="18" y="156"/>
                    </a:cubicBezTo>
                    <a:cubicBezTo>
                      <a:pt x="18" y="113"/>
                      <a:pt x="18" y="71"/>
                      <a:pt x="18" y="28"/>
                    </a:cubicBezTo>
                    <a:cubicBezTo>
                      <a:pt x="17" y="28"/>
                      <a:pt x="15" y="28"/>
                      <a:pt x="14" y="28"/>
                    </a:cubicBezTo>
                    <a:cubicBezTo>
                      <a:pt x="14" y="43"/>
                      <a:pt x="14" y="57"/>
                      <a:pt x="14" y="71"/>
                    </a:cubicBezTo>
                    <a:cubicBezTo>
                      <a:pt x="14" y="75"/>
                      <a:pt x="12" y="81"/>
                      <a:pt x="6" y="81"/>
                    </a:cubicBezTo>
                    <a:cubicBezTo>
                      <a:pt x="2" y="81"/>
                      <a:pt x="0" y="77"/>
                      <a:pt x="0" y="74"/>
                    </a:cubicBezTo>
                    <a:cubicBezTo>
                      <a:pt x="0" y="57"/>
                      <a:pt x="0" y="39"/>
                      <a:pt x="0" y="21"/>
                    </a:cubicBezTo>
                    <a:cubicBezTo>
                      <a:pt x="0" y="14"/>
                      <a:pt x="3" y="7"/>
                      <a:pt x="10"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4" name="Group 13">
              <a:extLst>
                <a:ext uri="{FF2B5EF4-FFF2-40B4-BE49-F238E27FC236}">
                  <a16:creationId xmlns:a16="http://schemas.microsoft.com/office/drawing/2014/main" id="{06339E95-10AB-4833-AB30-F023A0B7A3FE}"/>
                </a:ext>
              </a:extLst>
            </p:cNvPr>
            <p:cNvGrpSpPr/>
            <p:nvPr/>
          </p:nvGrpSpPr>
          <p:grpSpPr>
            <a:xfrm>
              <a:off x="4343400" y="692910"/>
              <a:ext cx="238192" cy="520230"/>
              <a:chOff x="4752976" y="4278313"/>
              <a:chExt cx="319088" cy="696912"/>
            </a:xfrm>
            <a:grpFill/>
          </p:grpSpPr>
          <p:sp>
            <p:nvSpPr>
              <p:cNvPr id="22" name="Freeform 5">
                <a:extLst>
                  <a:ext uri="{FF2B5EF4-FFF2-40B4-BE49-F238E27FC236}">
                    <a16:creationId xmlns:a16="http://schemas.microsoft.com/office/drawing/2014/main" id="{22F818B6-BEDC-4B1C-9C5E-0AE24656BF21}"/>
                  </a:ext>
                </a:extLst>
              </p:cNvPr>
              <p:cNvSpPr>
                <a:spLocks/>
              </p:cNvSpPr>
              <p:nvPr/>
            </p:nvSpPr>
            <p:spPr bwMode="auto">
              <a:xfrm>
                <a:off x="4835526" y="4278313"/>
                <a:ext cx="133350" cy="133350"/>
              </a:xfrm>
              <a:custGeom>
                <a:avLst/>
                <a:gdLst>
                  <a:gd name="T0" fmla="*/ 17 w 39"/>
                  <a:gd name="T1" fmla="*/ 3 h 39"/>
                  <a:gd name="T2" fmla="*/ 37 w 39"/>
                  <a:gd name="T3" fmla="*/ 21 h 39"/>
                  <a:gd name="T4" fmla="*/ 8 w 39"/>
                  <a:gd name="T5" fmla="*/ 28 h 39"/>
                  <a:gd name="T6" fmla="*/ 17 w 39"/>
                  <a:gd name="T7" fmla="*/ 3 h 39"/>
                </a:gdLst>
                <a:ahLst/>
                <a:cxnLst>
                  <a:cxn ang="0">
                    <a:pos x="T0" y="T1"/>
                  </a:cxn>
                  <a:cxn ang="0">
                    <a:pos x="T2" y="T3"/>
                  </a:cxn>
                  <a:cxn ang="0">
                    <a:pos x="T4" y="T5"/>
                  </a:cxn>
                  <a:cxn ang="0">
                    <a:pos x="T6" y="T7"/>
                  </a:cxn>
                </a:cxnLst>
                <a:rect l="0" t="0" r="r" b="b"/>
                <a:pathLst>
                  <a:path w="39" h="39">
                    <a:moveTo>
                      <a:pt x="17" y="3"/>
                    </a:moveTo>
                    <a:cubicBezTo>
                      <a:pt x="28" y="0"/>
                      <a:pt x="39" y="10"/>
                      <a:pt x="37" y="21"/>
                    </a:cubicBezTo>
                    <a:cubicBezTo>
                      <a:pt x="36" y="35"/>
                      <a:pt x="15" y="39"/>
                      <a:pt x="8" y="28"/>
                    </a:cubicBezTo>
                    <a:cubicBezTo>
                      <a:pt x="0" y="19"/>
                      <a:pt x="6" y="5"/>
                      <a:pt x="17" y="3"/>
                    </a:cubicBezTo>
                    <a:close/>
                  </a:path>
                </a:pathLst>
              </a:custGeom>
              <a:solidFill>
                <a:srgbClr val="A4A4A4"/>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10">
                <a:extLst>
                  <a:ext uri="{FF2B5EF4-FFF2-40B4-BE49-F238E27FC236}">
                    <a16:creationId xmlns:a16="http://schemas.microsoft.com/office/drawing/2014/main" id="{FEA6A9D2-5DB5-4A0A-8676-E323F5377F18}"/>
                  </a:ext>
                </a:extLst>
              </p:cNvPr>
              <p:cNvSpPr>
                <a:spLocks/>
              </p:cNvSpPr>
              <p:nvPr/>
            </p:nvSpPr>
            <p:spPr bwMode="auto">
              <a:xfrm>
                <a:off x="4752976" y="4406900"/>
                <a:ext cx="319088" cy="568325"/>
              </a:xfrm>
              <a:custGeom>
                <a:avLst/>
                <a:gdLst>
                  <a:gd name="T0" fmla="*/ 19 w 93"/>
                  <a:gd name="T1" fmla="*/ 7 h 166"/>
                  <a:gd name="T2" fmla="*/ 49 w 93"/>
                  <a:gd name="T3" fmla="*/ 2 h 166"/>
                  <a:gd name="T4" fmla="*/ 72 w 93"/>
                  <a:gd name="T5" fmla="*/ 10 h 166"/>
                  <a:gd name="T6" fmla="*/ 84 w 93"/>
                  <a:gd name="T7" fmla="*/ 43 h 166"/>
                  <a:gd name="T8" fmla="*/ 89 w 93"/>
                  <a:gd name="T9" fmla="*/ 71 h 166"/>
                  <a:gd name="T10" fmla="*/ 77 w 93"/>
                  <a:gd name="T11" fmla="*/ 67 h 166"/>
                  <a:gd name="T12" fmla="*/ 65 w 93"/>
                  <a:gd name="T13" fmla="*/ 28 h 166"/>
                  <a:gd name="T14" fmla="*/ 61 w 93"/>
                  <a:gd name="T15" fmla="*/ 23 h 166"/>
                  <a:gd name="T16" fmla="*/ 82 w 93"/>
                  <a:gd name="T17" fmla="*/ 100 h 166"/>
                  <a:gd name="T18" fmla="*/ 63 w 93"/>
                  <a:gd name="T19" fmla="*/ 100 h 166"/>
                  <a:gd name="T20" fmla="*/ 63 w 93"/>
                  <a:gd name="T21" fmla="*/ 156 h 166"/>
                  <a:gd name="T22" fmla="*/ 55 w 93"/>
                  <a:gd name="T23" fmla="*/ 164 h 166"/>
                  <a:gd name="T24" fmla="*/ 48 w 93"/>
                  <a:gd name="T25" fmla="*/ 156 h 166"/>
                  <a:gd name="T26" fmla="*/ 48 w 93"/>
                  <a:gd name="T27" fmla="*/ 100 h 166"/>
                  <a:gd name="T28" fmla="*/ 43 w 93"/>
                  <a:gd name="T29" fmla="*/ 100 h 166"/>
                  <a:gd name="T30" fmla="*/ 43 w 93"/>
                  <a:gd name="T31" fmla="*/ 158 h 166"/>
                  <a:gd name="T32" fmla="*/ 29 w 93"/>
                  <a:gd name="T33" fmla="*/ 158 h 166"/>
                  <a:gd name="T34" fmla="*/ 28 w 93"/>
                  <a:gd name="T35" fmla="*/ 100 h 166"/>
                  <a:gd name="T36" fmla="*/ 9 w 93"/>
                  <a:gd name="T37" fmla="*/ 100 h 166"/>
                  <a:gd name="T38" fmla="*/ 28 w 93"/>
                  <a:gd name="T39" fmla="*/ 24 h 166"/>
                  <a:gd name="T40" fmla="*/ 25 w 93"/>
                  <a:gd name="T41" fmla="*/ 26 h 166"/>
                  <a:gd name="T42" fmla="*/ 13 w 93"/>
                  <a:gd name="T43" fmla="*/ 67 h 166"/>
                  <a:gd name="T44" fmla="*/ 0 w 93"/>
                  <a:gd name="T45" fmla="*/ 66 h 166"/>
                  <a:gd name="T46" fmla="*/ 8 w 93"/>
                  <a:gd name="T47" fmla="*/ 36 h 166"/>
                  <a:gd name="T48" fmla="*/ 19 w 93"/>
                  <a:gd name="T49" fmla="*/ 7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3" h="166">
                    <a:moveTo>
                      <a:pt x="19" y="7"/>
                    </a:moveTo>
                    <a:cubicBezTo>
                      <a:pt x="27" y="0"/>
                      <a:pt x="39" y="3"/>
                      <a:pt x="49" y="2"/>
                    </a:cubicBezTo>
                    <a:cubicBezTo>
                      <a:pt x="58" y="1"/>
                      <a:pt x="68" y="2"/>
                      <a:pt x="72" y="10"/>
                    </a:cubicBezTo>
                    <a:cubicBezTo>
                      <a:pt x="78" y="20"/>
                      <a:pt x="80" y="32"/>
                      <a:pt x="84" y="43"/>
                    </a:cubicBezTo>
                    <a:cubicBezTo>
                      <a:pt x="90" y="59"/>
                      <a:pt x="93" y="68"/>
                      <a:pt x="89" y="71"/>
                    </a:cubicBezTo>
                    <a:cubicBezTo>
                      <a:pt x="85" y="73"/>
                      <a:pt x="79" y="72"/>
                      <a:pt x="77" y="67"/>
                    </a:cubicBezTo>
                    <a:cubicBezTo>
                      <a:pt x="72" y="54"/>
                      <a:pt x="69" y="41"/>
                      <a:pt x="65" y="28"/>
                    </a:cubicBezTo>
                    <a:cubicBezTo>
                      <a:pt x="64" y="25"/>
                      <a:pt x="62" y="24"/>
                      <a:pt x="61" y="23"/>
                    </a:cubicBezTo>
                    <a:cubicBezTo>
                      <a:pt x="67" y="49"/>
                      <a:pt x="75" y="74"/>
                      <a:pt x="82" y="100"/>
                    </a:cubicBezTo>
                    <a:cubicBezTo>
                      <a:pt x="76" y="100"/>
                      <a:pt x="69" y="100"/>
                      <a:pt x="63" y="100"/>
                    </a:cubicBezTo>
                    <a:cubicBezTo>
                      <a:pt x="63" y="119"/>
                      <a:pt x="63" y="137"/>
                      <a:pt x="63" y="156"/>
                    </a:cubicBezTo>
                    <a:cubicBezTo>
                      <a:pt x="63" y="160"/>
                      <a:pt x="60" y="165"/>
                      <a:pt x="55" y="164"/>
                    </a:cubicBezTo>
                    <a:cubicBezTo>
                      <a:pt x="51" y="165"/>
                      <a:pt x="47" y="160"/>
                      <a:pt x="48" y="156"/>
                    </a:cubicBezTo>
                    <a:cubicBezTo>
                      <a:pt x="48" y="137"/>
                      <a:pt x="48" y="119"/>
                      <a:pt x="48" y="100"/>
                    </a:cubicBezTo>
                    <a:cubicBezTo>
                      <a:pt x="47" y="100"/>
                      <a:pt x="44" y="100"/>
                      <a:pt x="43" y="100"/>
                    </a:cubicBezTo>
                    <a:cubicBezTo>
                      <a:pt x="43" y="119"/>
                      <a:pt x="44" y="139"/>
                      <a:pt x="43" y="158"/>
                    </a:cubicBezTo>
                    <a:cubicBezTo>
                      <a:pt x="42" y="166"/>
                      <a:pt x="29" y="166"/>
                      <a:pt x="29" y="158"/>
                    </a:cubicBezTo>
                    <a:cubicBezTo>
                      <a:pt x="28" y="139"/>
                      <a:pt x="29" y="119"/>
                      <a:pt x="28" y="100"/>
                    </a:cubicBezTo>
                    <a:cubicBezTo>
                      <a:pt x="22" y="100"/>
                      <a:pt x="15" y="100"/>
                      <a:pt x="9" y="100"/>
                    </a:cubicBezTo>
                    <a:cubicBezTo>
                      <a:pt x="15" y="75"/>
                      <a:pt x="22" y="49"/>
                      <a:pt x="28" y="24"/>
                    </a:cubicBezTo>
                    <a:cubicBezTo>
                      <a:pt x="27" y="24"/>
                      <a:pt x="26" y="25"/>
                      <a:pt x="25" y="26"/>
                    </a:cubicBezTo>
                    <a:cubicBezTo>
                      <a:pt x="20" y="39"/>
                      <a:pt x="18" y="54"/>
                      <a:pt x="13" y="67"/>
                    </a:cubicBezTo>
                    <a:cubicBezTo>
                      <a:pt x="11" y="74"/>
                      <a:pt x="0" y="73"/>
                      <a:pt x="0" y="66"/>
                    </a:cubicBezTo>
                    <a:cubicBezTo>
                      <a:pt x="1" y="56"/>
                      <a:pt x="5" y="46"/>
                      <a:pt x="8" y="36"/>
                    </a:cubicBezTo>
                    <a:cubicBezTo>
                      <a:pt x="11" y="26"/>
                      <a:pt x="12" y="15"/>
                      <a:pt x="19" y="7"/>
                    </a:cubicBezTo>
                    <a:close/>
                  </a:path>
                </a:pathLst>
              </a:custGeom>
              <a:solidFill>
                <a:srgbClr val="A4A4A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5" name="Group 14">
              <a:extLst>
                <a:ext uri="{FF2B5EF4-FFF2-40B4-BE49-F238E27FC236}">
                  <a16:creationId xmlns:a16="http://schemas.microsoft.com/office/drawing/2014/main" id="{4C5B5370-3479-4474-939E-899D0135AFCF}"/>
                </a:ext>
              </a:extLst>
            </p:cNvPr>
            <p:cNvGrpSpPr/>
            <p:nvPr/>
          </p:nvGrpSpPr>
          <p:grpSpPr>
            <a:xfrm>
              <a:off x="4191000" y="895551"/>
              <a:ext cx="145760" cy="321145"/>
              <a:chOff x="3541713" y="4346575"/>
              <a:chExt cx="195263" cy="430213"/>
            </a:xfrm>
            <a:grpFill/>
          </p:grpSpPr>
          <p:sp>
            <p:nvSpPr>
              <p:cNvPr id="20" name="Freeform 8">
                <a:extLst>
                  <a:ext uri="{FF2B5EF4-FFF2-40B4-BE49-F238E27FC236}">
                    <a16:creationId xmlns:a16="http://schemas.microsoft.com/office/drawing/2014/main" id="{559F1B55-87E3-4324-BD73-4CDA47F6EA38}"/>
                  </a:ext>
                </a:extLst>
              </p:cNvPr>
              <p:cNvSpPr>
                <a:spLocks/>
              </p:cNvSpPr>
              <p:nvPr/>
            </p:nvSpPr>
            <p:spPr bwMode="auto">
              <a:xfrm>
                <a:off x="3571876" y="4346575"/>
                <a:ext cx="138113" cy="133350"/>
              </a:xfrm>
              <a:custGeom>
                <a:avLst/>
                <a:gdLst>
                  <a:gd name="T0" fmla="*/ 16 w 40"/>
                  <a:gd name="T1" fmla="*/ 3 h 39"/>
                  <a:gd name="T2" fmla="*/ 35 w 40"/>
                  <a:gd name="T3" fmla="*/ 24 h 39"/>
                  <a:gd name="T4" fmla="*/ 8 w 40"/>
                  <a:gd name="T5" fmla="*/ 29 h 39"/>
                  <a:gd name="T6" fmla="*/ 16 w 40"/>
                  <a:gd name="T7" fmla="*/ 3 h 39"/>
                </a:gdLst>
                <a:ahLst/>
                <a:cxnLst>
                  <a:cxn ang="0">
                    <a:pos x="T0" y="T1"/>
                  </a:cxn>
                  <a:cxn ang="0">
                    <a:pos x="T2" y="T3"/>
                  </a:cxn>
                  <a:cxn ang="0">
                    <a:pos x="T4" y="T5"/>
                  </a:cxn>
                  <a:cxn ang="0">
                    <a:pos x="T6" y="T7"/>
                  </a:cxn>
                </a:cxnLst>
                <a:rect l="0" t="0" r="r" b="b"/>
                <a:pathLst>
                  <a:path w="40" h="39">
                    <a:moveTo>
                      <a:pt x="16" y="3"/>
                    </a:moveTo>
                    <a:cubicBezTo>
                      <a:pt x="28" y="0"/>
                      <a:pt x="40" y="13"/>
                      <a:pt x="35" y="24"/>
                    </a:cubicBezTo>
                    <a:cubicBezTo>
                      <a:pt x="32" y="36"/>
                      <a:pt x="15" y="39"/>
                      <a:pt x="8" y="29"/>
                    </a:cubicBezTo>
                    <a:cubicBezTo>
                      <a:pt x="0" y="21"/>
                      <a:pt x="5" y="6"/>
                      <a:pt x="16"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9">
                <a:extLst>
                  <a:ext uri="{FF2B5EF4-FFF2-40B4-BE49-F238E27FC236}">
                    <a16:creationId xmlns:a16="http://schemas.microsoft.com/office/drawing/2014/main" id="{7B74C3EB-3679-4C59-8911-0BB503E26373}"/>
                  </a:ext>
                </a:extLst>
              </p:cNvPr>
              <p:cNvSpPr>
                <a:spLocks/>
              </p:cNvSpPr>
              <p:nvPr/>
            </p:nvSpPr>
            <p:spPr bwMode="auto">
              <a:xfrm>
                <a:off x="3541713" y="4471988"/>
                <a:ext cx="195263" cy="304800"/>
              </a:xfrm>
              <a:custGeom>
                <a:avLst/>
                <a:gdLst>
                  <a:gd name="T0" fmla="*/ 7 w 57"/>
                  <a:gd name="T1" fmla="*/ 3 h 89"/>
                  <a:gd name="T2" fmla="*/ 32 w 57"/>
                  <a:gd name="T3" fmla="*/ 1 h 89"/>
                  <a:gd name="T4" fmla="*/ 53 w 57"/>
                  <a:gd name="T5" fmla="*/ 5 h 89"/>
                  <a:gd name="T6" fmla="*/ 57 w 57"/>
                  <a:gd name="T7" fmla="*/ 20 h 89"/>
                  <a:gd name="T8" fmla="*/ 57 w 57"/>
                  <a:gd name="T9" fmla="*/ 40 h 89"/>
                  <a:gd name="T10" fmla="*/ 53 w 57"/>
                  <a:gd name="T11" fmla="*/ 46 h 89"/>
                  <a:gd name="T12" fmla="*/ 47 w 57"/>
                  <a:gd name="T13" fmla="*/ 40 h 89"/>
                  <a:gd name="T14" fmla="*/ 47 w 57"/>
                  <a:gd name="T15" fmla="*/ 21 h 89"/>
                  <a:gd name="T16" fmla="*/ 43 w 57"/>
                  <a:gd name="T17" fmla="*/ 21 h 89"/>
                  <a:gd name="T18" fmla="*/ 43 w 57"/>
                  <a:gd name="T19" fmla="*/ 80 h 89"/>
                  <a:gd name="T20" fmla="*/ 30 w 57"/>
                  <a:gd name="T21" fmla="*/ 81 h 89"/>
                  <a:gd name="T22" fmla="*/ 30 w 57"/>
                  <a:gd name="T23" fmla="*/ 46 h 89"/>
                  <a:gd name="T24" fmla="*/ 27 w 57"/>
                  <a:gd name="T25" fmla="*/ 46 h 89"/>
                  <a:gd name="T26" fmla="*/ 27 w 57"/>
                  <a:gd name="T27" fmla="*/ 68 h 89"/>
                  <a:gd name="T28" fmla="*/ 25 w 57"/>
                  <a:gd name="T29" fmla="*/ 84 h 89"/>
                  <a:gd name="T30" fmla="*/ 13 w 57"/>
                  <a:gd name="T31" fmla="*/ 80 h 89"/>
                  <a:gd name="T32" fmla="*/ 13 w 57"/>
                  <a:gd name="T33" fmla="*/ 21 h 89"/>
                  <a:gd name="T34" fmla="*/ 10 w 57"/>
                  <a:gd name="T35" fmla="*/ 21 h 89"/>
                  <a:gd name="T36" fmla="*/ 10 w 57"/>
                  <a:gd name="T37" fmla="*/ 39 h 89"/>
                  <a:gd name="T38" fmla="*/ 4 w 57"/>
                  <a:gd name="T39" fmla="*/ 46 h 89"/>
                  <a:gd name="T40" fmla="*/ 0 w 57"/>
                  <a:gd name="T41" fmla="*/ 41 h 89"/>
                  <a:gd name="T42" fmla="*/ 0 w 57"/>
                  <a:gd name="T43" fmla="*/ 15 h 89"/>
                  <a:gd name="T44" fmla="*/ 7 w 57"/>
                  <a:gd name="T45" fmla="*/ 3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7" h="89">
                    <a:moveTo>
                      <a:pt x="7" y="3"/>
                    </a:moveTo>
                    <a:cubicBezTo>
                      <a:pt x="15" y="0"/>
                      <a:pt x="23" y="1"/>
                      <a:pt x="32" y="1"/>
                    </a:cubicBezTo>
                    <a:cubicBezTo>
                      <a:pt x="39" y="1"/>
                      <a:pt x="47" y="0"/>
                      <a:pt x="53" y="5"/>
                    </a:cubicBezTo>
                    <a:cubicBezTo>
                      <a:pt x="57" y="9"/>
                      <a:pt x="57" y="15"/>
                      <a:pt x="57" y="20"/>
                    </a:cubicBezTo>
                    <a:cubicBezTo>
                      <a:pt x="57" y="31"/>
                      <a:pt x="57" y="29"/>
                      <a:pt x="57" y="40"/>
                    </a:cubicBezTo>
                    <a:cubicBezTo>
                      <a:pt x="57" y="43"/>
                      <a:pt x="57" y="45"/>
                      <a:pt x="53" y="46"/>
                    </a:cubicBezTo>
                    <a:cubicBezTo>
                      <a:pt x="49" y="47"/>
                      <a:pt x="47" y="43"/>
                      <a:pt x="47" y="40"/>
                    </a:cubicBezTo>
                    <a:cubicBezTo>
                      <a:pt x="47" y="29"/>
                      <a:pt x="47" y="32"/>
                      <a:pt x="47" y="21"/>
                    </a:cubicBezTo>
                    <a:cubicBezTo>
                      <a:pt x="46" y="21"/>
                      <a:pt x="44" y="21"/>
                      <a:pt x="43" y="21"/>
                    </a:cubicBezTo>
                    <a:cubicBezTo>
                      <a:pt x="43" y="52"/>
                      <a:pt x="44" y="48"/>
                      <a:pt x="43" y="80"/>
                    </a:cubicBezTo>
                    <a:cubicBezTo>
                      <a:pt x="44" y="87"/>
                      <a:pt x="31" y="89"/>
                      <a:pt x="30" y="81"/>
                    </a:cubicBezTo>
                    <a:cubicBezTo>
                      <a:pt x="30" y="62"/>
                      <a:pt x="30" y="65"/>
                      <a:pt x="30" y="46"/>
                    </a:cubicBezTo>
                    <a:cubicBezTo>
                      <a:pt x="29" y="46"/>
                      <a:pt x="28" y="46"/>
                      <a:pt x="27" y="46"/>
                    </a:cubicBezTo>
                    <a:cubicBezTo>
                      <a:pt x="27" y="63"/>
                      <a:pt x="27" y="52"/>
                      <a:pt x="27" y="68"/>
                    </a:cubicBezTo>
                    <a:cubicBezTo>
                      <a:pt x="27" y="72"/>
                      <a:pt x="27" y="83"/>
                      <a:pt x="25" y="84"/>
                    </a:cubicBezTo>
                    <a:cubicBezTo>
                      <a:pt x="21" y="88"/>
                      <a:pt x="13" y="86"/>
                      <a:pt x="13" y="80"/>
                    </a:cubicBezTo>
                    <a:cubicBezTo>
                      <a:pt x="13" y="48"/>
                      <a:pt x="13" y="53"/>
                      <a:pt x="13" y="21"/>
                    </a:cubicBezTo>
                    <a:cubicBezTo>
                      <a:pt x="12" y="21"/>
                      <a:pt x="11" y="21"/>
                      <a:pt x="10" y="21"/>
                    </a:cubicBezTo>
                    <a:cubicBezTo>
                      <a:pt x="10" y="31"/>
                      <a:pt x="10" y="28"/>
                      <a:pt x="10" y="39"/>
                    </a:cubicBezTo>
                    <a:cubicBezTo>
                      <a:pt x="10" y="42"/>
                      <a:pt x="9" y="46"/>
                      <a:pt x="4" y="46"/>
                    </a:cubicBezTo>
                    <a:cubicBezTo>
                      <a:pt x="1" y="46"/>
                      <a:pt x="0" y="44"/>
                      <a:pt x="0" y="41"/>
                    </a:cubicBezTo>
                    <a:cubicBezTo>
                      <a:pt x="0" y="28"/>
                      <a:pt x="0" y="29"/>
                      <a:pt x="0" y="15"/>
                    </a:cubicBezTo>
                    <a:cubicBezTo>
                      <a:pt x="0" y="10"/>
                      <a:pt x="2" y="5"/>
                      <a:pt x="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6" name="Group 15">
              <a:extLst>
                <a:ext uri="{FF2B5EF4-FFF2-40B4-BE49-F238E27FC236}">
                  <a16:creationId xmlns:a16="http://schemas.microsoft.com/office/drawing/2014/main" id="{580E133D-FDB5-4A9B-B68B-80A3CD175958}"/>
                </a:ext>
              </a:extLst>
            </p:cNvPr>
            <p:cNvGrpSpPr/>
            <p:nvPr/>
          </p:nvGrpSpPr>
          <p:grpSpPr>
            <a:xfrm>
              <a:off x="4724400" y="907401"/>
              <a:ext cx="186051" cy="321145"/>
              <a:chOff x="3757613" y="4349750"/>
              <a:chExt cx="249238" cy="430213"/>
            </a:xfrm>
            <a:grpFill/>
          </p:grpSpPr>
          <p:sp>
            <p:nvSpPr>
              <p:cNvPr id="17" name="Freeform 11">
                <a:extLst>
                  <a:ext uri="{FF2B5EF4-FFF2-40B4-BE49-F238E27FC236}">
                    <a16:creationId xmlns:a16="http://schemas.microsoft.com/office/drawing/2014/main" id="{EC64F693-2937-4063-BA06-40BFD07B6BE4}"/>
                  </a:ext>
                </a:extLst>
              </p:cNvPr>
              <p:cNvSpPr>
                <a:spLocks/>
              </p:cNvSpPr>
              <p:nvPr/>
            </p:nvSpPr>
            <p:spPr bwMode="auto">
              <a:xfrm>
                <a:off x="3808413" y="4349750"/>
                <a:ext cx="133350" cy="133350"/>
              </a:xfrm>
              <a:custGeom>
                <a:avLst/>
                <a:gdLst>
                  <a:gd name="T0" fmla="*/ 18 w 39"/>
                  <a:gd name="T1" fmla="*/ 2 h 39"/>
                  <a:gd name="T2" fmla="*/ 37 w 39"/>
                  <a:gd name="T3" fmla="*/ 21 h 39"/>
                  <a:gd name="T4" fmla="*/ 8 w 39"/>
                  <a:gd name="T5" fmla="*/ 28 h 39"/>
                  <a:gd name="T6" fmla="*/ 18 w 39"/>
                  <a:gd name="T7" fmla="*/ 2 h 39"/>
                </a:gdLst>
                <a:ahLst/>
                <a:cxnLst>
                  <a:cxn ang="0">
                    <a:pos x="T0" y="T1"/>
                  </a:cxn>
                  <a:cxn ang="0">
                    <a:pos x="T2" y="T3"/>
                  </a:cxn>
                  <a:cxn ang="0">
                    <a:pos x="T4" y="T5"/>
                  </a:cxn>
                  <a:cxn ang="0">
                    <a:pos x="T6" y="T7"/>
                  </a:cxn>
                </a:cxnLst>
                <a:rect l="0" t="0" r="r" b="b"/>
                <a:pathLst>
                  <a:path w="39" h="39">
                    <a:moveTo>
                      <a:pt x="18" y="2"/>
                    </a:moveTo>
                    <a:cubicBezTo>
                      <a:pt x="28" y="0"/>
                      <a:pt x="39" y="10"/>
                      <a:pt x="37" y="21"/>
                    </a:cubicBezTo>
                    <a:cubicBezTo>
                      <a:pt x="36" y="35"/>
                      <a:pt x="16" y="39"/>
                      <a:pt x="8" y="28"/>
                    </a:cubicBezTo>
                    <a:cubicBezTo>
                      <a:pt x="0" y="19"/>
                      <a:pt x="7" y="4"/>
                      <a:pt x="18" y="2"/>
                    </a:cubicBezTo>
                    <a:close/>
                  </a:path>
                </a:pathLst>
              </a:custGeom>
              <a:solidFill>
                <a:srgbClr val="A4A4A4"/>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2">
                <a:extLst>
                  <a:ext uri="{FF2B5EF4-FFF2-40B4-BE49-F238E27FC236}">
                    <a16:creationId xmlns:a16="http://schemas.microsoft.com/office/drawing/2014/main" id="{A55AAA0C-3F96-492A-8FF1-2CA974698B70}"/>
                  </a:ext>
                </a:extLst>
              </p:cNvPr>
              <p:cNvSpPr>
                <a:spLocks/>
              </p:cNvSpPr>
              <p:nvPr/>
            </p:nvSpPr>
            <p:spPr bwMode="auto">
              <a:xfrm>
                <a:off x="3757613" y="4468813"/>
                <a:ext cx="249238" cy="311150"/>
              </a:xfrm>
              <a:custGeom>
                <a:avLst/>
                <a:gdLst>
                  <a:gd name="T0" fmla="*/ 14 w 73"/>
                  <a:gd name="T1" fmla="*/ 7 h 91"/>
                  <a:gd name="T2" fmla="*/ 39 w 73"/>
                  <a:gd name="T3" fmla="*/ 2 h 91"/>
                  <a:gd name="T4" fmla="*/ 59 w 73"/>
                  <a:gd name="T5" fmla="*/ 9 h 91"/>
                  <a:gd name="T6" fmla="*/ 69 w 73"/>
                  <a:gd name="T7" fmla="*/ 37 h 91"/>
                  <a:gd name="T8" fmla="*/ 70 w 73"/>
                  <a:gd name="T9" fmla="*/ 51 h 91"/>
                  <a:gd name="T10" fmla="*/ 60 w 73"/>
                  <a:gd name="T11" fmla="*/ 48 h 91"/>
                  <a:gd name="T12" fmla="*/ 52 w 73"/>
                  <a:gd name="T13" fmla="*/ 24 h 91"/>
                  <a:gd name="T14" fmla="*/ 49 w 73"/>
                  <a:gd name="T15" fmla="*/ 20 h 91"/>
                  <a:gd name="T16" fmla="*/ 60 w 73"/>
                  <a:gd name="T17" fmla="*/ 57 h 91"/>
                  <a:gd name="T18" fmla="*/ 51 w 73"/>
                  <a:gd name="T19" fmla="*/ 57 h 91"/>
                  <a:gd name="T20" fmla="*/ 51 w 73"/>
                  <a:gd name="T21" fmla="*/ 81 h 91"/>
                  <a:gd name="T22" fmla="*/ 45 w 73"/>
                  <a:gd name="T23" fmla="*/ 89 h 91"/>
                  <a:gd name="T24" fmla="*/ 38 w 73"/>
                  <a:gd name="T25" fmla="*/ 82 h 91"/>
                  <a:gd name="T26" fmla="*/ 38 w 73"/>
                  <a:gd name="T27" fmla="*/ 57 h 91"/>
                  <a:gd name="T28" fmla="*/ 34 w 73"/>
                  <a:gd name="T29" fmla="*/ 57 h 91"/>
                  <a:gd name="T30" fmla="*/ 34 w 73"/>
                  <a:gd name="T31" fmla="*/ 83 h 91"/>
                  <a:gd name="T32" fmla="*/ 22 w 73"/>
                  <a:gd name="T33" fmla="*/ 83 h 91"/>
                  <a:gd name="T34" fmla="*/ 22 w 73"/>
                  <a:gd name="T35" fmla="*/ 57 h 91"/>
                  <a:gd name="T36" fmla="*/ 12 w 73"/>
                  <a:gd name="T37" fmla="*/ 57 h 91"/>
                  <a:gd name="T38" fmla="*/ 21 w 73"/>
                  <a:gd name="T39" fmla="*/ 21 h 91"/>
                  <a:gd name="T40" fmla="*/ 19 w 73"/>
                  <a:gd name="T41" fmla="*/ 22 h 91"/>
                  <a:gd name="T42" fmla="*/ 12 w 73"/>
                  <a:gd name="T43" fmla="*/ 48 h 91"/>
                  <a:gd name="T44" fmla="*/ 1 w 73"/>
                  <a:gd name="T45" fmla="*/ 47 h 91"/>
                  <a:gd name="T46" fmla="*/ 4 w 73"/>
                  <a:gd name="T47" fmla="*/ 31 h 91"/>
                  <a:gd name="T48" fmla="*/ 14 w 73"/>
                  <a:gd name="T49" fmla="*/ 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3" h="91">
                    <a:moveTo>
                      <a:pt x="14" y="7"/>
                    </a:moveTo>
                    <a:cubicBezTo>
                      <a:pt x="21" y="0"/>
                      <a:pt x="31" y="3"/>
                      <a:pt x="39" y="2"/>
                    </a:cubicBezTo>
                    <a:cubicBezTo>
                      <a:pt x="46" y="2"/>
                      <a:pt x="55" y="3"/>
                      <a:pt x="59" y="9"/>
                    </a:cubicBezTo>
                    <a:cubicBezTo>
                      <a:pt x="64" y="18"/>
                      <a:pt x="65" y="27"/>
                      <a:pt x="69" y="37"/>
                    </a:cubicBezTo>
                    <a:cubicBezTo>
                      <a:pt x="71" y="43"/>
                      <a:pt x="73" y="48"/>
                      <a:pt x="70" y="51"/>
                    </a:cubicBezTo>
                    <a:cubicBezTo>
                      <a:pt x="67" y="53"/>
                      <a:pt x="62" y="52"/>
                      <a:pt x="60" y="48"/>
                    </a:cubicBezTo>
                    <a:cubicBezTo>
                      <a:pt x="56" y="37"/>
                      <a:pt x="56" y="35"/>
                      <a:pt x="52" y="24"/>
                    </a:cubicBezTo>
                    <a:cubicBezTo>
                      <a:pt x="52" y="22"/>
                      <a:pt x="50" y="21"/>
                      <a:pt x="49" y="20"/>
                    </a:cubicBezTo>
                    <a:cubicBezTo>
                      <a:pt x="60" y="57"/>
                      <a:pt x="60" y="57"/>
                      <a:pt x="60" y="57"/>
                    </a:cubicBezTo>
                    <a:cubicBezTo>
                      <a:pt x="60" y="57"/>
                      <a:pt x="56" y="57"/>
                      <a:pt x="51" y="57"/>
                    </a:cubicBezTo>
                    <a:cubicBezTo>
                      <a:pt x="51" y="73"/>
                      <a:pt x="51" y="66"/>
                      <a:pt x="51" y="81"/>
                    </a:cubicBezTo>
                    <a:cubicBezTo>
                      <a:pt x="51" y="85"/>
                      <a:pt x="48" y="89"/>
                      <a:pt x="45" y="89"/>
                    </a:cubicBezTo>
                    <a:cubicBezTo>
                      <a:pt x="41" y="89"/>
                      <a:pt x="38" y="85"/>
                      <a:pt x="38" y="82"/>
                    </a:cubicBezTo>
                    <a:cubicBezTo>
                      <a:pt x="38" y="66"/>
                      <a:pt x="38" y="73"/>
                      <a:pt x="38" y="57"/>
                    </a:cubicBezTo>
                    <a:cubicBezTo>
                      <a:pt x="37" y="57"/>
                      <a:pt x="35" y="57"/>
                      <a:pt x="34" y="57"/>
                    </a:cubicBezTo>
                    <a:cubicBezTo>
                      <a:pt x="34" y="74"/>
                      <a:pt x="35" y="67"/>
                      <a:pt x="34" y="83"/>
                    </a:cubicBezTo>
                    <a:cubicBezTo>
                      <a:pt x="33" y="91"/>
                      <a:pt x="22" y="90"/>
                      <a:pt x="22" y="83"/>
                    </a:cubicBezTo>
                    <a:cubicBezTo>
                      <a:pt x="21" y="67"/>
                      <a:pt x="22" y="74"/>
                      <a:pt x="22" y="57"/>
                    </a:cubicBezTo>
                    <a:cubicBezTo>
                      <a:pt x="16" y="57"/>
                      <a:pt x="12" y="57"/>
                      <a:pt x="12" y="57"/>
                    </a:cubicBezTo>
                    <a:cubicBezTo>
                      <a:pt x="21" y="21"/>
                      <a:pt x="21" y="21"/>
                      <a:pt x="21" y="21"/>
                    </a:cubicBezTo>
                    <a:cubicBezTo>
                      <a:pt x="21" y="21"/>
                      <a:pt x="20" y="22"/>
                      <a:pt x="19" y="22"/>
                    </a:cubicBezTo>
                    <a:cubicBezTo>
                      <a:pt x="15" y="34"/>
                      <a:pt x="16" y="36"/>
                      <a:pt x="12" y="48"/>
                    </a:cubicBezTo>
                    <a:cubicBezTo>
                      <a:pt x="10" y="53"/>
                      <a:pt x="0" y="52"/>
                      <a:pt x="1" y="47"/>
                    </a:cubicBezTo>
                    <a:cubicBezTo>
                      <a:pt x="2" y="39"/>
                      <a:pt x="3" y="36"/>
                      <a:pt x="4" y="31"/>
                    </a:cubicBezTo>
                    <a:cubicBezTo>
                      <a:pt x="7" y="23"/>
                      <a:pt x="8" y="13"/>
                      <a:pt x="14" y="7"/>
                    </a:cubicBezTo>
                    <a:close/>
                  </a:path>
                </a:pathLst>
              </a:custGeom>
              <a:solidFill>
                <a:srgbClr val="A4A4A4"/>
              </a:solidFill>
              <a:ln>
                <a:noFill/>
              </a:ln>
            </p:spPr>
            <p:txBody>
              <a:bodyPr vert="horz" wrap="square" lIns="91440" tIns="45720" rIns="91440" bIns="45720" numCol="1" anchor="t" anchorCtr="0" compatLnSpc="1">
                <a:prstTxWarp prst="textNoShape">
                  <a:avLst/>
                </a:prstTxWarp>
              </a:bodyPr>
              <a:lstStyle/>
              <a:p>
                <a:endParaRPr lang="en-US"/>
              </a:p>
            </p:txBody>
          </p:sp>
        </p:grpSp>
      </p:grpSp>
      <p:sp>
        <p:nvSpPr>
          <p:cNvPr id="26" name="TextBox 25">
            <a:extLst>
              <a:ext uri="{FF2B5EF4-FFF2-40B4-BE49-F238E27FC236}">
                <a16:creationId xmlns:a16="http://schemas.microsoft.com/office/drawing/2014/main" id="{6B06C160-0D1D-4209-9849-FD1B5C74ACA9}"/>
              </a:ext>
            </a:extLst>
          </p:cNvPr>
          <p:cNvSpPr txBox="1"/>
          <p:nvPr/>
        </p:nvSpPr>
        <p:spPr>
          <a:xfrm>
            <a:off x="6543327" y="2361894"/>
            <a:ext cx="5236782" cy="1477328"/>
          </a:xfrm>
          <a:prstGeom prst="rect">
            <a:avLst/>
          </a:prstGeom>
          <a:noFill/>
        </p:spPr>
        <p:txBody>
          <a:bodyPr wrap="square">
            <a:spAutoFit/>
          </a:bodyPr>
          <a:lstStyle/>
          <a:p>
            <a:r>
              <a:rPr lang="en-US" sz="1800" dirty="0">
                <a:effectLst/>
                <a:latin typeface="Calibri" panose="020F0502020204030204" pitchFamily="34" charset="0"/>
                <a:ea typeface="Calibri" panose="020F0502020204030204" pitchFamily="34" charset="0"/>
              </a:rPr>
              <a:t>The Short Term Political Risk Index (STPRI) for Social Stability shows clearly that the Nigerian enterprise faces severe risk factors that must be given attention to secure business continuity in the medium to long term</a:t>
            </a:r>
            <a:endParaRPr lang="en-US" dirty="0"/>
          </a:p>
        </p:txBody>
      </p:sp>
      <p:pic>
        <p:nvPicPr>
          <p:cNvPr id="27" name="Picture 26">
            <a:extLst>
              <a:ext uri="{FF2B5EF4-FFF2-40B4-BE49-F238E27FC236}">
                <a16:creationId xmlns:a16="http://schemas.microsoft.com/office/drawing/2014/main" id="{27AC8084-3EFC-4144-B53D-E3E75C1B53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378" y="5933212"/>
            <a:ext cx="851374" cy="793822"/>
          </a:xfrm>
          <a:prstGeom prst="rect">
            <a:avLst/>
          </a:prstGeom>
        </p:spPr>
      </p:pic>
      <p:pic>
        <p:nvPicPr>
          <p:cNvPr id="28" name="Picture 2">
            <a:extLst>
              <a:ext uri="{FF2B5EF4-FFF2-40B4-BE49-F238E27FC236}">
                <a16:creationId xmlns:a16="http://schemas.microsoft.com/office/drawing/2014/main" id="{1C7DDE19-8408-4E1E-B82D-F201D8667F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378" y="276182"/>
            <a:ext cx="1257856" cy="416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2043770"/>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E3E5EE03-FBF6-46F5-8085-716AC6CE1C8C}"/>
              </a:ext>
            </a:extLst>
          </p:cNvPr>
          <p:cNvSpPr>
            <a:spLocks noGrp="1"/>
          </p:cNvSpPr>
          <p:nvPr>
            <p:ph type="title"/>
          </p:nvPr>
        </p:nvSpPr>
        <p:spPr/>
        <p:txBody>
          <a:bodyPr>
            <a:normAutofit fontScale="90000"/>
          </a:bodyPr>
          <a:lstStyle/>
          <a:p>
            <a:r>
              <a:rPr lang="en-US" dirty="0"/>
              <a:t>RISK MITIGATION THROUGH LEASING</a:t>
            </a:r>
            <a:endParaRPr lang="en-US" b="0" dirty="0"/>
          </a:p>
        </p:txBody>
      </p:sp>
      <p:sp>
        <p:nvSpPr>
          <p:cNvPr id="21" name="Slide Number Placeholder 5">
            <a:extLst>
              <a:ext uri="{FF2B5EF4-FFF2-40B4-BE49-F238E27FC236}">
                <a16:creationId xmlns:a16="http://schemas.microsoft.com/office/drawing/2014/main" id="{C7C65DDB-24F2-44CF-AE02-F3A6C8B1858B}"/>
              </a:ext>
            </a:extLst>
          </p:cNvPr>
          <p:cNvSpPr>
            <a:spLocks noGrp="1"/>
          </p:cNvSpPr>
          <p:nvPr>
            <p:ph type="sldNum" sz="quarter" idx="18"/>
          </p:nvPr>
        </p:nvSpPr>
        <p:spPr/>
        <p:txBody>
          <a:bodyPr/>
          <a:lstStyle>
            <a:lvl1pPr algn="r">
              <a:defRPr sz="1200">
                <a:solidFill>
                  <a:schemeClr val="tx1">
                    <a:lumMod val="50000"/>
                    <a:lumOff val="50000"/>
                  </a:schemeClr>
                </a:solidFill>
              </a:defRPr>
            </a:lvl1pPr>
          </a:lstStyle>
          <a:p>
            <a:fld id="{8699F50C-BE38-4BD0-BA84-9B090E1F2B9B}" type="slidenum">
              <a:rPr lang="en-US" smtClean="0"/>
              <a:pPr/>
              <a:t>6</a:t>
            </a:fld>
            <a:endParaRPr lang="en-US" dirty="0"/>
          </a:p>
        </p:txBody>
      </p:sp>
      <p:sp>
        <p:nvSpPr>
          <p:cNvPr id="22" name="Text Placeholder 18">
            <a:extLst>
              <a:ext uri="{FF2B5EF4-FFF2-40B4-BE49-F238E27FC236}">
                <a16:creationId xmlns:a16="http://schemas.microsoft.com/office/drawing/2014/main" id="{553AF555-E426-4AA0-8DCE-683CF80352E4}"/>
              </a:ext>
            </a:extLst>
          </p:cNvPr>
          <p:cNvSpPr txBox="1">
            <a:spLocks/>
          </p:cNvSpPr>
          <p:nvPr/>
        </p:nvSpPr>
        <p:spPr>
          <a:xfrm>
            <a:off x="520493" y="1376932"/>
            <a:ext cx="7368596" cy="608895"/>
          </a:xfrm>
          <a:prstGeom prst="rect">
            <a:avLst/>
          </a:prstGeom>
        </p:spPr>
        <p:txBody>
          <a:bodyPr/>
          <a:lstStyle>
            <a:lvl1pPr marL="0" indent="0" algn="l" defTabSz="914400" rtl="0" eaLnBrk="1" latinLnBrk="0" hangingPunct="1">
              <a:lnSpc>
                <a:spcPct val="90000"/>
              </a:lnSpc>
              <a:spcBef>
                <a:spcPts val="1000"/>
              </a:spcBef>
              <a:buClr>
                <a:srgbClr val="2E7A40"/>
              </a:buClr>
              <a:buFont typeface="Arial" panose="020B0604020202020204" pitchFamily="34" charset="0"/>
              <a:buNone/>
              <a:defRPr lang="en-US" sz="2000" kern="1200" spc="300">
                <a:solidFill>
                  <a:schemeClr val="accent6"/>
                </a:solidFill>
                <a:latin typeface="+mn-lt"/>
                <a:ea typeface="+mn-ea"/>
                <a:cs typeface="+mn-cs"/>
              </a:defRPr>
            </a:lvl1pPr>
            <a:lvl2pPr marL="457200" indent="0" algn="l" defTabSz="914400" rtl="0" eaLnBrk="1" latinLnBrk="0" hangingPunct="1">
              <a:lnSpc>
                <a:spcPct val="90000"/>
              </a:lnSpc>
              <a:spcBef>
                <a:spcPts val="500"/>
              </a:spcBef>
              <a:buClr>
                <a:srgbClr val="2E7A40"/>
              </a:buClr>
              <a:buFont typeface="Arial" panose="020B0604020202020204" pitchFamily="34" charset="0"/>
              <a:buNone/>
              <a:defRPr lang="en-US"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a-DK" dirty="0"/>
          </a:p>
        </p:txBody>
      </p:sp>
      <p:graphicFrame>
        <p:nvGraphicFramePr>
          <p:cNvPr id="13" name="Diagram 12">
            <a:extLst>
              <a:ext uri="{FF2B5EF4-FFF2-40B4-BE49-F238E27FC236}">
                <a16:creationId xmlns:a16="http://schemas.microsoft.com/office/drawing/2014/main" id="{3B8A6362-0EDF-4FFA-9D12-46B7EEC8A872}"/>
              </a:ext>
            </a:extLst>
          </p:cNvPr>
          <p:cNvGraphicFramePr/>
          <p:nvPr>
            <p:extLst>
              <p:ext uri="{D42A27DB-BD31-4B8C-83A1-F6EECF244321}">
                <p14:modId xmlns:p14="http://schemas.microsoft.com/office/powerpoint/2010/main" val="3300550211"/>
              </p:ext>
            </p:extLst>
          </p:nvPr>
        </p:nvGraphicFramePr>
        <p:xfrm>
          <a:off x="1285831" y="1681379"/>
          <a:ext cx="8146268" cy="47681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4" name="Picture 23">
            <a:extLst>
              <a:ext uri="{FF2B5EF4-FFF2-40B4-BE49-F238E27FC236}">
                <a16:creationId xmlns:a16="http://schemas.microsoft.com/office/drawing/2014/main" id="{097B4DEC-CFCD-4B02-8A61-5E991929940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1378" y="5933212"/>
            <a:ext cx="851374" cy="793822"/>
          </a:xfrm>
          <a:prstGeom prst="rect">
            <a:avLst/>
          </a:prstGeom>
        </p:spPr>
      </p:pic>
      <p:pic>
        <p:nvPicPr>
          <p:cNvPr id="25" name="Picture 2">
            <a:extLst>
              <a:ext uri="{FF2B5EF4-FFF2-40B4-BE49-F238E27FC236}">
                <a16:creationId xmlns:a16="http://schemas.microsoft.com/office/drawing/2014/main" id="{55D0BB82-BE8B-4CFE-8AB6-13B9A0C5F24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1378" y="276182"/>
            <a:ext cx="1257856" cy="416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1516162"/>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E3E5EE03-FBF6-46F5-8085-716AC6CE1C8C}"/>
              </a:ext>
            </a:extLst>
          </p:cNvPr>
          <p:cNvSpPr>
            <a:spLocks noGrp="1"/>
          </p:cNvSpPr>
          <p:nvPr>
            <p:ph type="title"/>
          </p:nvPr>
        </p:nvSpPr>
        <p:spPr/>
        <p:txBody>
          <a:bodyPr>
            <a:normAutofit fontScale="90000"/>
          </a:bodyPr>
          <a:lstStyle/>
          <a:p>
            <a:r>
              <a:rPr lang="en-US" dirty="0"/>
              <a:t>RISK MITIGATION THROUGH LEASING</a:t>
            </a:r>
            <a:endParaRPr lang="en-US" b="0" dirty="0"/>
          </a:p>
        </p:txBody>
      </p:sp>
      <p:sp>
        <p:nvSpPr>
          <p:cNvPr id="21" name="Slide Number Placeholder 5">
            <a:extLst>
              <a:ext uri="{FF2B5EF4-FFF2-40B4-BE49-F238E27FC236}">
                <a16:creationId xmlns:a16="http://schemas.microsoft.com/office/drawing/2014/main" id="{C7C65DDB-24F2-44CF-AE02-F3A6C8B1858B}"/>
              </a:ext>
            </a:extLst>
          </p:cNvPr>
          <p:cNvSpPr>
            <a:spLocks noGrp="1"/>
          </p:cNvSpPr>
          <p:nvPr>
            <p:ph type="sldNum" sz="quarter" idx="18"/>
          </p:nvPr>
        </p:nvSpPr>
        <p:spPr/>
        <p:txBody>
          <a:bodyPr/>
          <a:lstStyle>
            <a:lvl1pPr algn="r">
              <a:defRPr sz="1200">
                <a:solidFill>
                  <a:schemeClr val="tx1">
                    <a:lumMod val="50000"/>
                    <a:lumOff val="50000"/>
                  </a:schemeClr>
                </a:solidFill>
              </a:defRPr>
            </a:lvl1pPr>
          </a:lstStyle>
          <a:p>
            <a:fld id="{8699F50C-BE38-4BD0-BA84-9B090E1F2B9B}" type="slidenum">
              <a:rPr lang="en-US" smtClean="0"/>
              <a:pPr/>
              <a:t>7</a:t>
            </a:fld>
            <a:endParaRPr lang="en-US" dirty="0"/>
          </a:p>
        </p:txBody>
      </p:sp>
      <p:sp>
        <p:nvSpPr>
          <p:cNvPr id="23" name="TextBox 22">
            <a:extLst>
              <a:ext uri="{FF2B5EF4-FFF2-40B4-BE49-F238E27FC236}">
                <a16:creationId xmlns:a16="http://schemas.microsoft.com/office/drawing/2014/main" id="{A56A3EED-B338-4DB0-BDE4-8A369C95F3DE}"/>
              </a:ext>
            </a:extLst>
          </p:cNvPr>
          <p:cNvSpPr txBox="1"/>
          <p:nvPr/>
        </p:nvSpPr>
        <p:spPr>
          <a:xfrm>
            <a:off x="5985660" y="1774278"/>
            <a:ext cx="6106438" cy="3139321"/>
          </a:xfrm>
          <a:prstGeom prst="rect">
            <a:avLst/>
          </a:prstGeom>
          <a:noFill/>
        </p:spPr>
        <p:txBody>
          <a:bodyPr wrap="square">
            <a:spAutoFit/>
          </a:bodyPr>
          <a:lstStyle/>
          <a:p>
            <a:pPr marL="742950" marR="0" lvl="1" indent="-285750">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REDUCTION IN INITIAL CASH OUTLAY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FIXED CASH PAYOUT FOR ASSETS WHICH HELPS FOR CASH PLANNING AND REDUCES SURPRISES LINKED TO OPERATIONAL COSTS, SUCH AS ACCIDENTS, REPLACEMENTS DUE TO LOSSES, UNENDING HIDDEN CHARGES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SEASONAL PAYMENT STRUCTURE FOR SPECIALIZED SECTORS SUCH AS AGRICULTURE AND CONSTRUCTION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TAX EFFICIENT REPORTING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REFINANCING OPTIONS AVAILABLE THROUGH SALE AND LEASE BACK</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8" name="Diagram 7">
            <a:extLst>
              <a:ext uri="{FF2B5EF4-FFF2-40B4-BE49-F238E27FC236}">
                <a16:creationId xmlns:a16="http://schemas.microsoft.com/office/drawing/2014/main" id="{348C8926-5321-4B5C-B24A-426802193B8E}"/>
              </a:ext>
            </a:extLst>
          </p:cNvPr>
          <p:cNvGraphicFramePr/>
          <p:nvPr>
            <p:extLst>
              <p:ext uri="{D42A27DB-BD31-4B8C-83A1-F6EECF244321}">
                <p14:modId xmlns:p14="http://schemas.microsoft.com/office/powerpoint/2010/main" val="3075791864"/>
              </p:ext>
            </p:extLst>
          </p:nvPr>
        </p:nvGraphicFramePr>
        <p:xfrm>
          <a:off x="0" y="1774278"/>
          <a:ext cx="7202658" cy="34330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a:extLst>
              <a:ext uri="{FF2B5EF4-FFF2-40B4-BE49-F238E27FC236}">
                <a16:creationId xmlns:a16="http://schemas.microsoft.com/office/drawing/2014/main" id="{53E7EDAE-88C4-49A9-B96B-6AD74CF8C9AB}"/>
              </a:ext>
            </a:extLst>
          </p:cNvPr>
          <p:cNvSpPr/>
          <p:nvPr/>
        </p:nvSpPr>
        <p:spPr>
          <a:xfrm>
            <a:off x="745588" y="2918564"/>
            <a:ext cx="5627076" cy="2412316"/>
          </a:xfrm>
          <a:prstGeom prst="rect">
            <a:avLst/>
          </a:prstGeom>
          <a:solidFill>
            <a:schemeClr val="bg1">
              <a:lumMod val="8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1B213F62-BB16-41EE-A77C-44BEF269436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1378" y="5933212"/>
            <a:ext cx="851374" cy="793822"/>
          </a:xfrm>
          <a:prstGeom prst="rect">
            <a:avLst/>
          </a:prstGeom>
        </p:spPr>
      </p:pic>
      <p:pic>
        <p:nvPicPr>
          <p:cNvPr id="11" name="Picture 2">
            <a:extLst>
              <a:ext uri="{FF2B5EF4-FFF2-40B4-BE49-F238E27FC236}">
                <a16:creationId xmlns:a16="http://schemas.microsoft.com/office/drawing/2014/main" id="{495636E1-3AD9-4312-B8C5-135041CB196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1378" y="276182"/>
            <a:ext cx="1257856" cy="416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3650112"/>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E3E5EE03-FBF6-46F5-8085-716AC6CE1C8C}"/>
              </a:ext>
            </a:extLst>
          </p:cNvPr>
          <p:cNvSpPr>
            <a:spLocks noGrp="1"/>
          </p:cNvSpPr>
          <p:nvPr>
            <p:ph type="title"/>
          </p:nvPr>
        </p:nvSpPr>
        <p:spPr/>
        <p:txBody>
          <a:bodyPr>
            <a:normAutofit fontScale="90000"/>
          </a:bodyPr>
          <a:lstStyle/>
          <a:p>
            <a:r>
              <a:rPr lang="en-US" dirty="0"/>
              <a:t>RISK MITIGATION THROUGH LEASING</a:t>
            </a:r>
            <a:endParaRPr lang="en-US" b="0" dirty="0"/>
          </a:p>
        </p:txBody>
      </p:sp>
      <p:sp>
        <p:nvSpPr>
          <p:cNvPr id="21" name="Slide Number Placeholder 5">
            <a:extLst>
              <a:ext uri="{FF2B5EF4-FFF2-40B4-BE49-F238E27FC236}">
                <a16:creationId xmlns:a16="http://schemas.microsoft.com/office/drawing/2014/main" id="{C7C65DDB-24F2-44CF-AE02-F3A6C8B1858B}"/>
              </a:ext>
            </a:extLst>
          </p:cNvPr>
          <p:cNvSpPr>
            <a:spLocks noGrp="1"/>
          </p:cNvSpPr>
          <p:nvPr>
            <p:ph type="sldNum" sz="quarter" idx="18"/>
          </p:nvPr>
        </p:nvSpPr>
        <p:spPr/>
        <p:txBody>
          <a:bodyPr/>
          <a:lstStyle>
            <a:lvl1pPr algn="r">
              <a:defRPr sz="1200">
                <a:solidFill>
                  <a:schemeClr val="tx1">
                    <a:lumMod val="50000"/>
                    <a:lumOff val="50000"/>
                  </a:schemeClr>
                </a:solidFill>
              </a:defRPr>
            </a:lvl1pPr>
          </a:lstStyle>
          <a:p>
            <a:fld id="{8699F50C-BE38-4BD0-BA84-9B090E1F2B9B}" type="slidenum">
              <a:rPr lang="en-US" smtClean="0"/>
              <a:pPr/>
              <a:t>8</a:t>
            </a:fld>
            <a:endParaRPr lang="en-US" dirty="0"/>
          </a:p>
        </p:txBody>
      </p:sp>
      <p:sp>
        <p:nvSpPr>
          <p:cNvPr id="23" name="TextBox 22">
            <a:extLst>
              <a:ext uri="{FF2B5EF4-FFF2-40B4-BE49-F238E27FC236}">
                <a16:creationId xmlns:a16="http://schemas.microsoft.com/office/drawing/2014/main" id="{A56A3EED-B338-4DB0-BDE4-8A369C95F3DE}"/>
              </a:ext>
            </a:extLst>
          </p:cNvPr>
          <p:cNvSpPr txBox="1"/>
          <p:nvPr/>
        </p:nvSpPr>
        <p:spPr>
          <a:xfrm>
            <a:off x="5943457" y="1650699"/>
            <a:ext cx="6106438" cy="4524315"/>
          </a:xfrm>
          <a:prstGeom prst="rect">
            <a:avLst/>
          </a:prstGeom>
          <a:noFill/>
        </p:spPr>
        <p:txBody>
          <a:bodyPr wrap="square">
            <a:spAutoFit/>
          </a:bodyPr>
          <a:lstStyle/>
          <a:p>
            <a:pPr marL="742950" marR="0" lvl="1" indent="-285750">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ABILITY TO SOURCE THE RIGHT ASSETS AS LEASING COMPANIES WILL HAVE ACCESS TO SEVERAL OEMS AND WILL USUALLY ADVICE ON MOST SUITABLE ASSET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EFFICIENT MAINTENANCE OF ASSET THROUGH THE APPLICATION OF STRINGENT PERIODIC MAINTENANCE PROGRAMS FOR ASSETS. THIS ENSURES ASSET HEALTH IS MAXIMIZED OVER THE LEASE PERIOD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MAINTENANCE TO BE HANDLED BY SPECIALIZED STAFF WHO ARE EITHER OEM NOMINEES OR TRAINED.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SALE OF USED ASSETS. THE BUSINESS OWNERS FOCUS ON THEIR BUSINESS WHILE THE LEASING COMPANIES WITHDRAW AND SELL USED ASSETS AND REPLACE THEM WITH NEWER ASSETS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GUARDS AGAINST OBSOLESCENCE RISK. BUSINESS OWNERS FOCUS ON KEEPING UP WITH TECHNOLOGICAL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8" name="Diagram 7">
            <a:extLst>
              <a:ext uri="{FF2B5EF4-FFF2-40B4-BE49-F238E27FC236}">
                <a16:creationId xmlns:a16="http://schemas.microsoft.com/office/drawing/2014/main" id="{348C8926-5321-4B5C-B24A-426802193B8E}"/>
              </a:ext>
            </a:extLst>
          </p:cNvPr>
          <p:cNvGraphicFramePr/>
          <p:nvPr>
            <p:extLst>
              <p:ext uri="{D42A27DB-BD31-4B8C-83A1-F6EECF244321}">
                <p14:modId xmlns:p14="http://schemas.microsoft.com/office/powerpoint/2010/main" val="668891993"/>
              </p:ext>
            </p:extLst>
          </p:nvPr>
        </p:nvGraphicFramePr>
        <p:xfrm>
          <a:off x="0" y="1774278"/>
          <a:ext cx="7202658" cy="34330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a:extLst>
              <a:ext uri="{FF2B5EF4-FFF2-40B4-BE49-F238E27FC236}">
                <a16:creationId xmlns:a16="http://schemas.microsoft.com/office/drawing/2014/main" id="{53E7EDAE-88C4-49A9-B96B-6AD74CF8C9AB}"/>
              </a:ext>
            </a:extLst>
          </p:cNvPr>
          <p:cNvSpPr/>
          <p:nvPr/>
        </p:nvSpPr>
        <p:spPr>
          <a:xfrm>
            <a:off x="745588" y="4093698"/>
            <a:ext cx="5627076" cy="1237182"/>
          </a:xfrm>
          <a:prstGeom prst="rect">
            <a:avLst/>
          </a:prstGeom>
          <a:solidFill>
            <a:schemeClr val="bg1">
              <a:lumMod val="8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C4622B0-3635-4478-A4FE-4C5E81F75C28}"/>
              </a:ext>
            </a:extLst>
          </p:cNvPr>
          <p:cNvSpPr/>
          <p:nvPr/>
        </p:nvSpPr>
        <p:spPr>
          <a:xfrm>
            <a:off x="703384" y="1663401"/>
            <a:ext cx="5627076" cy="1237182"/>
          </a:xfrm>
          <a:prstGeom prst="rect">
            <a:avLst/>
          </a:prstGeom>
          <a:solidFill>
            <a:schemeClr val="bg1">
              <a:lumMod val="8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5538D11D-8970-41B2-BE8E-05F47DD1428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1378" y="5933212"/>
            <a:ext cx="851374" cy="793822"/>
          </a:xfrm>
          <a:prstGeom prst="rect">
            <a:avLst/>
          </a:prstGeom>
        </p:spPr>
      </p:pic>
      <p:pic>
        <p:nvPicPr>
          <p:cNvPr id="11" name="Picture 2">
            <a:extLst>
              <a:ext uri="{FF2B5EF4-FFF2-40B4-BE49-F238E27FC236}">
                <a16:creationId xmlns:a16="http://schemas.microsoft.com/office/drawing/2014/main" id="{DF281892-1F32-40E8-8FFC-CE28579753B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1378" y="276182"/>
            <a:ext cx="1257856" cy="416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9325475"/>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E3E5EE03-FBF6-46F5-8085-716AC6CE1C8C}"/>
              </a:ext>
            </a:extLst>
          </p:cNvPr>
          <p:cNvSpPr>
            <a:spLocks noGrp="1"/>
          </p:cNvSpPr>
          <p:nvPr>
            <p:ph type="title"/>
          </p:nvPr>
        </p:nvSpPr>
        <p:spPr/>
        <p:txBody>
          <a:bodyPr>
            <a:normAutofit fontScale="90000"/>
          </a:bodyPr>
          <a:lstStyle/>
          <a:p>
            <a:r>
              <a:rPr lang="en-US" dirty="0"/>
              <a:t>RISK MITIGATION THROUGH LEASING</a:t>
            </a:r>
            <a:endParaRPr lang="en-US" b="0" dirty="0"/>
          </a:p>
        </p:txBody>
      </p:sp>
      <p:sp>
        <p:nvSpPr>
          <p:cNvPr id="21" name="Slide Number Placeholder 5">
            <a:extLst>
              <a:ext uri="{FF2B5EF4-FFF2-40B4-BE49-F238E27FC236}">
                <a16:creationId xmlns:a16="http://schemas.microsoft.com/office/drawing/2014/main" id="{C7C65DDB-24F2-44CF-AE02-F3A6C8B1858B}"/>
              </a:ext>
            </a:extLst>
          </p:cNvPr>
          <p:cNvSpPr>
            <a:spLocks noGrp="1"/>
          </p:cNvSpPr>
          <p:nvPr>
            <p:ph type="sldNum" sz="quarter" idx="18"/>
          </p:nvPr>
        </p:nvSpPr>
        <p:spPr/>
        <p:txBody>
          <a:bodyPr/>
          <a:lstStyle>
            <a:lvl1pPr algn="r">
              <a:defRPr sz="1200">
                <a:solidFill>
                  <a:schemeClr val="tx1">
                    <a:lumMod val="50000"/>
                    <a:lumOff val="50000"/>
                  </a:schemeClr>
                </a:solidFill>
              </a:defRPr>
            </a:lvl1pPr>
          </a:lstStyle>
          <a:p>
            <a:fld id="{8699F50C-BE38-4BD0-BA84-9B090E1F2B9B}" type="slidenum">
              <a:rPr lang="en-US" smtClean="0"/>
              <a:pPr/>
              <a:t>9</a:t>
            </a:fld>
            <a:endParaRPr lang="en-US" dirty="0"/>
          </a:p>
        </p:txBody>
      </p:sp>
      <p:sp>
        <p:nvSpPr>
          <p:cNvPr id="23" name="TextBox 22">
            <a:extLst>
              <a:ext uri="{FF2B5EF4-FFF2-40B4-BE49-F238E27FC236}">
                <a16:creationId xmlns:a16="http://schemas.microsoft.com/office/drawing/2014/main" id="{A56A3EED-B338-4DB0-BDE4-8A369C95F3DE}"/>
              </a:ext>
            </a:extLst>
          </p:cNvPr>
          <p:cNvSpPr txBox="1"/>
          <p:nvPr/>
        </p:nvSpPr>
        <p:spPr>
          <a:xfrm>
            <a:off x="5922498" y="1550687"/>
            <a:ext cx="6155532" cy="5078313"/>
          </a:xfrm>
          <a:prstGeom prst="rect">
            <a:avLst/>
          </a:prstGeom>
          <a:noFill/>
        </p:spPr>
        <p:txBody>
          <a:bodyPr wrap="square">
            <a:spAutoFit/>
          </a:bodyPr>
          <a:lstStyle/>
          <a:p>
            <a:pPr marL="742950" marR="0" lvl="1" indent="-285750">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OPTIMIZE UPTIME ON USE OF ASSET. THE IMPACT OF UPTIME CANNOT BE OVEREMPHASIZED IN A PRODUCTION ENVIRONMENT. THIS MAKES THE BUSINESS OWNER FOCUS ON THE GROWING TOPLINE WHILE TAKING HIGH LEVELS OF ASSET UTILIZATION FOR GRANTED.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TRANSFERS THE NEED FOR BUILD REDUNDANCY TO THE LESSEE. THE LESSOR WILL NOT NEED TO BUILD UP PRODUCTION/ASSET REDUNDANCY WITHIN THE COMPANY BUT OUTSOURCE IT. THE LESSEE WILL BUILD CAPACITY FOR THIS AS IT WILL HAVE MULTIPLE ASSETS TO PROVIDE SERVICES TO SEVERAL COMPANIES WITHIN THE INDUSTRY.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HELPS DIVERSIFY FINANCING RELATIONSHIPS. BY DOING BUSINESS WITH LEASING COMPANIES THE BUSINESS OWNER SPREADS HIS FINANCIAL RELATIONSHIPS AND DIVERSIFIES THE RISK OF CONCENTRATING FINANCIAL DISCUSSIONS IN THE BANKS ALONE.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8" name="Diagram 7">
            <a:extLst>
              <a:ext uri="{FF2B5EF4-FFF2-40B4-BE49-F238E27FC236}">
                <a16:creationId xmlns:a16="http://schemas.microsoft.com/office/drawing/2014/main" id="{348C8926-5321-4B5C-B24A-426802193B8E}"/>
              </a:ext>
            </a:extLst>
          </p:cNvPr>
          <p:cNvGraphicFramePr/>
          <p:nvPr>
            <p:extLst>
              <p:ext uri="{D42A27DB-BD31-4B8C-83A1-F6EECF244321}">
                <p14:modId xmlns:p14="http://schemas.microsoft.com/office/powerpoint/2010/main" val="2286271500"/>
              </p:ext>
            </p:extLst>
          </p:nvPr>
        </p:nvGraphicFramePr>
        <p:xfrm>
          <a:off x="0" y="1774278"/>
          <a:ext cx="7202658" cy="34330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a:extLst>
              <a:ext uri="{FF2B5EF4-FFF2-40B4-BE49-F238E27FC236}">
                <a16:creationId xmlns:a16="http://schemas.microsoft.com/office/drawing/2014/main" id="{53E7EDAE-88C4-49A9-B96B-6AD74CF8C9AB}"/>
              </a:ext>
            </a:extLst>
          </p:cNvPr>
          <p:cNvSpPr/>
          <p:nvPr/>
        </p:nvSpPr>
        <p:spPr>
          <a:xfrm>
            <a:off x="703385" y="1677528"/>
            <a:ext cx="5627076" cy="2412316"/>
          </a:xfrm>
          <a:prstGeom prst="rect">
            <a:avLst/>
          </a:prstGeom>
          <a:solidFill>
            <a:schemeClr val="bg1">
              <a:lumMod val="8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1914B04F-D9A4-46FF-B866-615CD6E7BAB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1378" y="5933212"/>
            <a:ext cx="851374" cy="793822"/>
          </a:xfrm>
          <a:prstGeom prst="rect">
            <a:avLst/>
          </a:prstGeom>
        </p:spPr>
      </p:pic>
      <p:pic>
        <p:nvPicPr>
          <p:cNvPr id="10" name="Picture 2">
            <a:extLst>
              <a:ext uri="{FF2B5EF4-FFF2-40B4-BE49-F238E27FC236}">
                <a16:creationId xmlns:a16="http://schemas.microsoft.com/office/drawing/2014/main" id="{2159468B-879E-40F4-AC1E-C41296FA8B6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1378" y="276182"/>
            <a:ext cx="1257856" cy="416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1595733"/>
      </p:ext>
    </p:extLst>
  </p:cSld>
  <p:clrMapOvr>
    <a:masterClrMapping/>
  </p:clrMapOvr>
  <p:transition spd="slow">
    <p:wipe/>
  </p:transition>
</p:sld>
</file>

<file path=ppt/theme/theme1.xml><?xml version="1.0" encoding="utf-8"?>
<a:theme xmlns:a="http://schemas.openxmlformats.org/drawingml/2006/main" name="Office Theme">
  <a:themeElements>
    <a:clrScheme name="Custom 14">
      <a:dk1>
        <a:srgbClr val="3F3F3F"/>
      </a:dk1>
      <a:lt1>
        <a:srgbClr val="FFFFFF"/>
      </a:lt1>
      <a:dk2>
        <a:srgbClr val="F2F2F2"/>
      </a:dk2>
      <a:lt2>
        <a:srgbClr val="A5A5A5"/>
      </a:lt2>
      <a:accent1>
        <a:srgbClr val="00194C"/>
      </a:accent1>
      <a:accent2>
        <a:srgbClr val="EAB200"/>
      </a:accent2>
      <a:accent3>
        <a:srgbClr val="F2F2F2"/>
      </a:accent3>
      <a:accent4>
        <a:srgbClr val="954F72"/>
      </a:accent4>
      <a:accent5>
        <a:srgbClr val="00843B"/>
      </a:accent5>
      <a:accent6>
        <a:srgbClr val="014067"/>
      </a:accent6>
      <a:hlink>
        <a:srgbClr val="00194C"/>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951641_Hexagon presentation light_AAS_v4" id="{358289A0-A26B-433F-AD2B-1F8832C96153}" vid="{92CDC91D-95BF-4897-87D6-494563DF797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A80A5AF1-8C57-4290-936E-5FD27C957251}">
  <ds:schemaRefs>
    <ds:schemaRef ds:uri="http://schemas.microsoft.com/sharepoint/v3/contenttype/forms"/>
  </ds:schemaRefs>
</ds:datastoreItem>
</file>

<file path=customXml/itemProps2.xml><?xml version="1.0" encoding="utf-8"?>
<ds:datastoreItem xmlns:ds="http://schemas.openxmlformats.org/officeDocument/2006/customXml" ds:itemID="{8F8919DE-9BD9-47A9-9F5D-16EBB96879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87F4215-C6BB-44A3-9A5E-9446E6835900}">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Hexagon presentation light</Template>
  <TotalTime>158</TotalTime>
  <Words>632</Words>
  <Application>Microsoft Office PowerPoint</Application>
  <PresentationFormat>Widescreen</PresentationFormat>
  <Paragraphs>120</Paragraphs>
  <Slides>11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Arial</vt:lpstr>
      <vt:lpstr>Arial Black</vt:lpstr>
      <vt:lpstr>Arial Narrow</vt:lpstr>
      <vt:lpstr>Calibri</vt:lpstr>
      <vt:lpstr>Calibri Light</vt:lpstr>
      <vt:lpstr>Gill Sans SemiBold</vt:lpstr>
      <vt:lpstr>Times</vt:lpstr>
      <vt:lpstr>Times New Roman</vt:lpstr>
      <vt:lpstr>Office Theme</vt:lpstr>
      <vt:lpstr>MINIMISING RISK IN A VOLITILE ENVIRONMENT: THE LEASING INITIATIVE</vt:lpstr>
      <vt:lpstr>PRESENTATION OUTLINE</vt:lpstr>
      <vt:lpstr>PowerPoint Presentation</vt:lpstr>
      <vt:lpstr>NIGERIA – MACROECONOMIC OVERVIEW</vt:lpstr>
      <vt:lpstr>NIGERIA – MACROECONOMIC OVERVIEW</vt:lpstr>
      <vt:lpstr>RISK MITIGATION THROUGH LEASING</vt:lpstr>
      <vt:lpstr>RISK MITIGATION THROUGH LEASING</vt:lpstr>
      <vt:lpstr>RISK MITIGATION THROUGH LEASING</vt:lpstr>
      <vt:lpstr>RISK MITIGATION THROUGH LEASING</vt:lpstr>
      <vt:lpstr>CONCLUSION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MINIMISING RISK IN A VOLITILE ENVIRONMENT: THE LEASING INITIATIVE</dc:title>
  <dc:creator>Segun Sopitan</dc:creator>
  <cp:lastModifiedBy>Segun Sopitan</cp:lastModifiedBy>
  <cp:revision>1</cp:revision>
  <dcterms:created xsi:type="dcterms:W3CDTF">2021-11-15T14:54:43Z</dcterms:created>
  <dcterms:modified xsi:type="dcterms:W3CDTF">2021-11-15T17:32:43Z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